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on Hola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Hola</a:t>
            </a:r>
          </a:p>
          <a:p>
            <a:r>
              <a:t>2. Benefits of using Hola</a:t>
            </a:r>
          </a:p>
          <a:p>
            <a:r>
              <a:t>3. How to get started with Hola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Hola</a:t>
            </a:r>
          </a:p>
        </p:txBody>
      </p:sp>
      <p:sp>
        <p:nvSpPr>
          <p:cNvPr id="3" name="Content Placeholder 2"/>
          <p:cNvSpPr>
            <a:spLocks noGrp="1"/>
          </p:cNvSpPr>
          <p:nvPr>
            <p:ph idx="1"/>
          </p:nvPr>
        </p:nvSpPr>
        <p:spPr/>
        <p:txBody>
          <a:bodyPr/>
          <a:lstStyle/>
          <a:p>
            <a:r>
              <a:t>Hola is a free VPN service that allows you to access content from around the world. It works by routing your internet traffic through other users' devices.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using Hola</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Some benefits of using Hola include accessing geo-restricted content, enhancing your privacy and security online, and improving your internet speed.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get started with Hola</a:t>
            </a:r>
          </a:p>
        </p:txBody>
      </p:sp>
      <p:sp>
        <p:nvSpPr>
          <p:cNvPr id="3" name="Content Placeholder 2"/>
          <p:cNvSpPr>
            <a:spLocks noGrp="1"/>
          </p:cNvSpPr>
          <p:nvPr>
            <p:ph idx="1"/>
          </p:nvPr>
        </p:nvSpPr>
        <p:spPr/>
        <p:txBody>
          <a:bodyPr/>
          <a:lstStyle/>
          <a:p>
            <a:r>
              <a:t>To start using Hola, simply download and install the Hola extension on your browser or app on your device. Then, select the location you want to access and you're good to go!</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get started with Hola</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conclusion, Hola is a powerful and easy-to-use VPN service that can help you access any content you want from anywhere in the world. It is also free and offers many benefits such as enhanced privacy and security online, and improved internet speed.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