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Broken Apple Watch - Embracing Learning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What Happened?</a:t>
            </a:r>
          </a:p>
          <a:p>
            <a:r>
              <a:t>3. What Can I Learn?</a:t>
            </a:r>
          </a:p>
          <a:p>
            <a:r>
              <a:t>4. How to Fix It?</a:t>
            </a:r>
          </a:p>
          <a:p>
            <a:r>
              <a:t>5.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Hi, Mom and Dad! I want to share with you what happened to my Apple Watch and what I can learn from it. Don't worry, it's not the end of the world!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accidentally dropped my Apple Watch and the screen cracked. I was upset, but I learned that accidents happen, and it's important to take responsibility for my actions.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Can I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breaking my Apple Watch, I have the opportunity to learn valuable lessons about responsibility, honesty, and taking care of my possessions. I can also learn about the importance of budgeting and saving money for unexpected expenses.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Fix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have found a reputable and affordable repair shop at the mall that can fix my Apple Watch for a low price. They offer a warranty and have great reviews, so we can trust them.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Breaking my Apple Watch was a learning opportunity for me. I learned about taking responsibility for my actions, budgeting for unexpected expenses, and finding trustworthy repair shops. Thank you for supporting me!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Topics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If you have any other topics that you would like me to cover or discuss, I am happy to have an open conversation with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Link to repair shop website</a:t>
            </a:r>
          </a:p>
          <a:p>
            <a:r>
              <a:t>2. Other helpful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