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Russian Travel Guide</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Russian travel</a:t>
            </a:r>
          </a:p>
          <a:p>
            <a:r>
              <a:t>2. Must-see destinations in Russia</a:t>
            </a:r>
          </a:p>
          <a:p>
            <a:r>
              <a:t>3. Traditional Russian cuisine</a:t>
            </a:r>
          </a:p>
          <a:p>
            <a:r>
              <a:t>4. Tips for staying safe in Russia</a:t>
            </a:r>
          </a:p>
          <a:p>
            <a:r>
              <a:t>5. How to get around in Russia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Destination 1 - Moscow</a:t>
            </a:r>
          </a:p>
        </p:txBody>
      </p:sp>
      <p:sp>
        <p:nvSpPr>
          <p:cNvPr id="3" name="Content Placeholder 2"/>
          <p:cNvSpPr>
            <a:spLocks noGrp="1"/>
          </p:cNvSpPr>
          <p:nvPr>
            <p:ph idx="1"/>
          </p:nvPr>
        </p:nvSpPr>
        <p:spPr/>
        <p:txBody>
          <a:bodyPr/>
          <a:lstStyle/>
          <a:p>
            <a:r>
              <a:t>Moscow is a breathtaking city known for its stunning architecture, rich history, and vibrant culture. Don't miss Red Square, St. Basil's Cathedral, and the Kremlin.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Destination 2 - St. Petersburg</a:t>
            </a:r>
          </a:p>
        </p:txBody>
      </p:sp>
      <p:sp>
        <p:nvSpPr>
          <p:cNvPr id="3" name="Content Placeholder 2"/>
          <p:cNvSpPr>
            <a:spLocks noGrp="1"/>
          </p:cNvSpPr>
          <p:nvPr>
            <p:ph idx="1"/>
          </p:nvPr>
        </p:nvSpPr>
        <p:spPr/>
        <p:txBody>
          <a:bodyPr/>
          <a:lstStyle/>
          <a:p>
            <a:r>
              <a:t>St. Petersburg is a jewel of Russia, known for its romantic canals, baroque architecture, and artistic heritage. Don't miss the Winter Palace, the Hermitage Museum, and Catherine Palace.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Traditional Cuisine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Russian cuisine is hearty, flavorful, and satisfying. Don't miss trying borscht soup, beef stroganoff, blinis, and pelmeni dumplings.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Staying Safe in Russia</a:t>
            </a:r>
          </a:p>
        </p:txBody>
      </p:sp>
      <p:sp>
        <p:nvSpPr>
          <p:cNvPr id="3" name="Content Placeholder 2"/>
          <p:cNvSpPr>
            <a:spLocks noGrp="1"/>
          </p:cNvSpPr>
          <p:nvPr>
            <p:ph idx="1"/>
          </p:nvPr>
        </p:nvSpPr>
        <p:spPr/>
        <p:txBody>
          <a:bodyPr/>
          <a:lstStyle/>
          <a:p>
            <a:r>
              <a:t>Russia is generally safe for travelers. However, be aware of pickpockets and scams, and avoid political demonstrations. Follow safety guidelines such as traveling in groups, not walking alone at night, and keeping valuables out of sight.</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Getting Around in Russia</a:t>
            </a:r>
          </a:p>
        </p:txBody>
      </p:sp>
      <p:sp>
        <p:nvSpPr>
          <p:cNvPr id="3" name="Content Placeholder 2"/>
          <p:cNvSpPr>
            <a:spLocks noGrp="1"/>
          </p:cNvSpPr>
          <p:nvPr>
            <p:ph idx="1"/>
          </p:nvPr>
        </p:nvSpPr>
        <p:spPr/>
        <p:txBody>
          <a:bodyPr/>
          <a:lstStyle/>
          <a:p>
            <a:r>
              <a:t>Russia has an extensive transportation system including trains, metro, buses, and taxis. Moscow metro is a great way to get around the city quickly and cheaply. Be sure to have a good map and brush up on your Cyrillic alphabet!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Tips for Traveling to Russia</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For a hassle-free trip to Russia, make sure to apply for a visa in advance, bring enough cash and get travel insurance, learn a few phrases in Russian, and respect local customs and traditions.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Russia is a vast and fascinating country with a rich history, culture, and cuisine. From the modern metropolis of Moscow to the ancient city of Saint Petersburg, there is something for everyone. With a few precautions and some planning, you can have an unforgettable trip to Russia!</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