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Kemerdekaan Indonesia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Background Information</a:t>
            </a:r>
          </a:p>
          <a:p>
            <a:r>
              <a:t>2. Struggle for Independence</a:t>
            </a:r>
          </a:p>
          <a:p>
            <a:r>
              <a:t>3. Declaration of Independence</a:t>
            </a:r>
          </a:p>
          <a:p>
            <a:r>
              <a:t>4. Key Figures</a:t>
            </a:r>
          </a:p>
          <a:p>
            <a:r>
              <a:t>5. Achievements Post-Independence</a:t>
            </a:r>
          </a:p>
          <a:p>
            <a:r>
              <a:t>6. Cultural Significance</a:t>
            </a:r>
          </a:p>
          <a:p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Indonesia was a Dutch colony for over 300 years before achieving independence in 1945.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Struggle for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people of Indonesia fought long and hard to gain their independence from the Dutch, facing violence, imprisonment, and death.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Declaration of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Republic of Indonesia declared their independence on August 17, 1945, marking a turning point in their history.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Figures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Key figures in the Indonesian independence movement include Soekarno, Hatta, and Sutomo, among others.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 Post-Independence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Since gaining independence, Indonesia has made significant strides in economic development, infrastructure, education, and social progress.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Kemerdekaan Indonesia is celebrated annually on August 17 and is a significant part of Indonesian culture and heritage.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Indonesia's independence was hard-earned and continues to be a source of pride and inspiration for its people.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