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IELTS Writing Task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 for Further Practice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Additional resources and information to help you practice the IELTS Writing Task 2.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 to the IELTS Writing Task 2</a:t>
            </a:r>
          </a:p>
          <a:p>
            <a:r>
              <a:t>2. Key Components of the Task</a:t>
            </a:r>
          </a:p>
          <a:p>
            <a:r>
              <a:t>3. Types of Questions</a:t>
            </a:r>
          </a:p>
          <a:p>
            <a:r>
              <a:t>4. Tips for Writing a High-Quality Essay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IELTS Writing Task 2 is a 40-minute task, where you are given an essay prompt and must write a well-structured essay. This slide will provide an overview of the task and its importance.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Components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The IELTS Writing Task 2 requires the following key components: understanding the question, brainstorming ideas, creating a plan, writing the introduction, body paragraphs, and a conclusion, and revising your work.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IELTS Writing Task 2 can be a discussion essay, argument essay, problem/solution essay, or double question essay. You will need to be familiar with each type to fully understand task 2.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Tips for Writing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To write a high-quality essay, you will need to keep several things in mind. This slide will go over some of the most important tips, such as time management, structure, and appropriate language.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Essay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further your understanding of the IELTS Writing Task 2, we have included a sample essay here to illustrate each key component and the appropriate structure.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Mistakes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This slide will go over some of the common mistakes students make when writing the IELTS Writing Task 2 essay.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IELTS Writing Task 2 essay is an essential part of the IELTS test, testing your ability to write logical, concise, and well-structured essays. With practice and these tips, you can successfully complete the task.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