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07.03.2023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Russian Revolution of 1917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Background Info</a:t>
            </a:r>
          </a:p>
          <a:p>
            <a:r>
              <a:t>3. Causes</a:t>
            </a:r>
          </a:p>
          <a:p>
            <a:r>
              <a:t>4. Key Figures</a:t>
            </a:r>
          </a:p>
          <a:p>
            <a:r>
              <a:t>5. Timeline</a:t>
            </a:r>
          </a:p>
          <a:p>
            <a:r>
              <a:t>6. Outcome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Russian Revolution was a period of political and social upheaval that culminated in the establishment of the Soviet Union.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revolution was a series of two interconnected uprisings by workers and peasants led by the Bolshevik Party.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factors that contributed were the failure of the Provisional Government, the impact of WWI, and the growing unrest and anger of the masses.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revolution was led by several prominent figures, such as Lenin, Trotsky, and Stalin, who played key roles in shaping the outcome of the revolution.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revolution took place over a period of several months, from the February Revolution to the October Revolution, which led to the creation of the Soviet Union.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outcome of the revolution was significant, as it led to the establishment of the Soviet Union and marked a major turning point in world history.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conclusion, the Russian Revolution of 1917 was a pivotal moment in world history that was marked by political, social, and economic upheaval that had far-reaching consequences.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2023-03-07T10:32:29Z</dcterms:created>
  <dcterms:modified xsi:type="dcterms:W3CDTF">2023-03-07T10:32:58Z</dcterms:modified>
</cp:coreProperties>
</file>