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 Introduction to SSSS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SSSS</a:t>
            </a:r>
          </a:p>
          <a:p>
            <a:r>
              <a:t>2. Benefits of SSSS</a:t>
            </a:r>
          </a:p>
          <a:p>
            <a:r>
              <a:t>3. SSSS implementation strategies</a:t>
            </a:r>
          </a:p>
          <a:p>
            <a:r>
              <a:t>4. Tools for SSSS</a:t>
            </a:r>
          </a:p>
          <a:p>
            <a:r>
              <a:t>5. Case studies</a:t>
            </a:r>
          </a:p>
          <a:p>
            <a:r>
              <a:t>6. Best practices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SSSS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SSSS (Sustainable, Social, and Solidarity Economy) is a global movement aimed at creating a more just and sustainable world. It stresses the importance of community empowerment and cooperative business practices.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SSSS</a:t>
            </a:r>
          </a:p>
        </p:txBody>
      </p:sp>
      <p:sp>
        <p:nvSpPr>
          <p:cNvPr id="3" name="Content Placeholder 2"/>
          <p:cNvSpPr>
            <a:spLocks noGrp="1"/>
          </p:cNvSpPr>
          <p:nvPr>
            <p:ph idx="1"/>
          </p:nvPr>
        </p:nvSpPr>
        <p:spPr/>
        <p:txBody>
          <a:bodyPr/>
          <a:lstStyle/>
          <a:p>
            <a:r>
              <a:t>SSSS can provide economic benefits to communities by promoting a locally-owned and -operated economy. It can also have environmental benefits by emphasizing sustainable practices. Additionally, SSSS can empower marginalized communities.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SSSS Implementation Strategies</a:t>
            </a:r>
          </a:p>
        </p:txBody>
      </p:sp>
      <p:sp>
        <p:nvSpPr>
          <p:cNvPr id="3" name="Content Placeholder 2"/>
          <p:cNvSpPr>
            <a:spLocks noGrp="1"/>
          </p:cNvSpPr>
          <p:nvPr>
            <p:ph idx="1"/>
          </p:nvPr>
        </p:nvSpPr>
        <p:spPr/>
        <p:txBody>
          <a:bodyPr/>
          <a:lstStyle/>
          <a:p>
            <a:r>
              <a:t>SSSS can be implemented in a variety of ways, such as through cooperatives or community-owned enterprises. Common strategies include resource sharing, cooperatives, municipal purchasing, and more.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for SSSS</a:t>
            </a:r>
          </a:p>
        </p:txBody>
      </p:sp>
      <p:sp>
        <p:nvSpPr>
          <p:cNvPr id="3" name="Content Placeholder 2"/>
          <p:cNvSpPr>
            <a:spLocks noGrp="1"/>
          </p:cNvSpPr>
          <p:nvPr>
            <p:ph idx="1"/>
          </p:nvPr>
        </p:nvSpPr>
        <p:spPr/>
        <p:txBody>
          <a:bodyPr/>
          <a:lstStyle/>
          <a:p>
            <a:r>
              <a:t>A variety of tools can be used to promote SSSS, including community development financial institutions, ethical banks, and government policies. Other useful tools include online platforms and open source resources.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Studies</a:t>
            </a:r>
          </a:p>
        </p:txBody>
      </p:sp>
      <p:sp>
        <p:nvSpPr>
          <p:cNvPr id="3" name="Content Placeholder 2"/>
          <p:cNvSpPr>
            <a:spLocks noGrp="1"/>
          </p:cNvSpPr>
          <p:nvPr>
            <p:ph idx="1"/>
          </p:nvPr>
        </p:nvSpPr>
        <p:spPr/>
        <p:txBody>
          <a:bodyPr/>
          <a:lstStyle/>
          <a:p>
            <a:r>
              <a:t>SSSS has been successfully implemented in many communities around the world. This slide will feature case studies from different geographic areas, highlighting the different ways in which SSSS has been implemented and its impact.</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a:lstStyle/>
          <a:p>
            <a:r>
              <a:t>Implementing SSSS requires specific strategies to ensure success. This slide will provide a list of best practices that should be followed when implementing SSSS, such as community engagement and collaboration, appropriate planning and implementation, and clear communication.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SSSS is a promising approach to development that prioritizes sustainability, social equity, and cooperation. Promoting SSSS can have significant benefits, such as increased economic resilience, improved environmental outcomes, and greater community empowerment. Let's work together to build a better world with SSSS.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