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Story of a Lion and a Bird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story of the lion and the bird teaches us that even the strongest can fall, and that we should never underestimate anyone.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The Lion and the Bird Meet</a:t>
            </a:r>
          </a:p>
          <a:p>
            <a:r>
              <a:t>3. The Lion Tries to Eat the Bird</a:t>
            </a:r>
          </a:p>
          <a:p>
            <a:r>
              <a:t>4. The Bird Surprises the Lion</a:t>
            </a:r>
          </a:p>
          <a:p>
            <a:r>
              <a:t>5. The Moral of the Story</a:t>
            </a:r>
          </a:p>
          <a:p>
            <a:r>
              <a:t>6. What Can We Learn from the Lion and the Bird</a:t>
            </a:r>
          </a:p>
          <a:p>
            <a:r>
              <a:t>7. Why This Story is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Once upon a time, there was a proud lion who thought nothing could outsmart him.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Lion and the Bird Meet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 day, the lion met a bird who amused him. But he had other ideas as well.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Lion Tries to Eat the Bird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lion plans to eat the helpless bird.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Bird Surprises the Lion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bird outsmarts the lion and escapes.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Moral of the Story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Even the mightiest can fall.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Can We Learn From the Lion and the Bird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should always be humble and never underestimate the power of the weak.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Story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story of the lion and the bird has been passed down through generations, and it still holds valuable lessons for us today.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