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OpenAI: Understanding the Future of AI</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 to OpenAI</a:t>
            </a:r>
          </a:p>
          <a:p>
            <a:r>
              <a:t>2. OpenAI's Founding and Goals</a:t>
            </a:r>
          </a:p>
          <a:p>
            <a:r>
              <a:t>3. Applications of OpenAI</a:t>
            </a:r>
          </a:p>
          <a:p>
            <a:r>
              <a:t>4. Future of OpenAI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OpenAI</a:t>
            </a:r>
          </a:p>
        </p:txBody>
      </p:sp>
      <p:sp>
        <p:nvSpPr>
          <p:cNvPr id="3" name="Content Placeholder 2"/>
          <p:cNvSpPr>
            <a:spLocks noGrp="1"/>
          </p:cNvSpPr>
          <p:nvPr>
            <p:ph idx="1"/>
          </p:nvPr>
        </p:nvSpPr>
        <p:spPr/>
        <p:txBody>
          <a:bodyPr/>
          <a:lstStyle/>
          <a:p>
            <a:r>
              <a:t>OpenAI is an AI research lab founded in 2015 with the goal of creating safe and beneficial AI. It has made significant advancements in natural language processing, robotics, and more.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OpenAI's Founding and Goals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OpenAI was founded by Elon Musk, Reid Hoffman, and others. Its goal is to develop AI in a way that is safe and beneficial for humanity. OpenAI aims to create AI that can understand and solve complex problems.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OpenAI</a:t>
            </a:r>
          </a:p>
        </p:txBody>
      </p:sp>
      <p:sp>
        <p:nvSpPr>
          <p:cNvPr id="3" name="Content Placeholder 2"/>
          <p:cNvSpPr>
            <a:spLocks noGrp="1"/>
          </p:cNvSpPr>
          <p:nvPr>
            <p:ph idx="1"/>
          </p:nvPr>
        </p:nvSpPr>
        <p:spPr/>
        <p:txBody>
          <a:bodyPr/>
          <a:lstStyle/>
          <a:p>
            <a:r>
              <a:t>OpenAI's research has already led to advancements in natural language processing, robotics, and game playing. It has also developed the GPT-2 language model and the DALL-E image generation model, which have a wide range of potential applications.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of OpenAI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OpenAI is continuing to work on advancements in AI, including developing new models and applications. Its focus on safety and benefit to society sets it apart from other AI research labs.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OpenAI's Partnership with Microsoft</a:t>
            </a:r>
          </a:p>
        </p:txBody>
      </p:sp>
      <p:sp>
        <p:nvSpPr>
          <p:cNvPr id="3" name="Content Placeholder 2"/>
          <p:cNvSpPr>
            <a:spLocks noGrp="1"/>
          </p:cNvSpPr>
          <p:nvPr>
            <p:ph idx="1"/>
          </p:nvPr>
        </p:nvSpPr>
        <p:spPr/>
        <p:txBody>
          <a:bodyPr/>
          <a:lstStyle/>
          <a:p>
            <a:r>
              <a:t>In 2019, OpenAI and Microsoft announced a partnership to advance AI and provide access to OpenAI's technology. This partnership has led to the development of the GPT-3 language model.</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Importance of OpenAI's Research</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OpenAI's research has far-reaching implications for a wide range of industries and could have a transformative effect on society. It is important that we continue to support and advocate for safe and beneficial AI.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OpenAI is at the forefront of AI research and has the potential to revolutionize the field. Its focus on safety and benefit to society is crucial as we move forward with the development of AI technology.</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