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Who is Elon Musk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Hyperloop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addition to his other ventures, Musk has also proposed the concept of the Hyperloop, a high-speed transportation system that would use air pressure to propel passengers through a vacuum-sealed tube.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Elon Musk is a visionary entrepreneur with a reputation for pushing boundaries and taking on ambitious projects. He has founded numerous successful companies, including Tesla and SpaceX, and has helped shape the future of transportation and space exploration.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</a:t>
            </a:r>
          </a:p>
          <a:p>
            <a:r>
              <a:t>2. Early Life</a:t>
            </a:r>
          </a:p>
          <a:p>
            <a:r>
              <a:t>3. Education</a:t>
            </a:r>
          </a:p>
          <a:p>
            <a:r>
              <a:t>4. Zip2 and PayPal</a:t>
            </a:r>
          </a:p>
          <a:p>
            <a:r>
              <a:t>5. SpaceX</a:t>
            </a:r>
          </a:p>
          <a:p>
            <a:r>
              <a:t>6. Tesla</a:t>
            </a:r>
          </a:p>
          <a:p>
            <a:r>
              <a:t>7. SolarCity</a:t>
            </a:r>
          </a:p>
          <a:p>
            <a:r>
              <a:t>8. Hyperloop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Elon Musk is a South African-born American entrepreneur and business magnate. He is the owner of numerous companies including SpaceX, Tesla, Neuralink, and The Boring Company.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Early Life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Born in South Africa in 1971, Musk moved to the United States in 1995. His early interests included computing and space travel.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Musk attended the University of Pennsylvania, where he obtained degrees in physics and economics.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Zip2 and PayPal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the late 90s, Musk co-founded Zip2, an online city guide which he later sold for $307 million. He then went on to co-found PayPal, an online payment system that was sold to eBay for $1.5 billion.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SpaceX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In 2002, Musk founded SpaceX with the goal of making space travel more affordable and accessible. The company has since launched numerous missions and has plans for manned missions to Mars.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2003, Musk co-founded Tesla Motors, an electric car company that has revolutionized the automotive industry.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SolarCity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Musk is also the co-founder of SolarCity, a company focused on solar energy and clean technology.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Zitierfähig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2023-03-07T12:08:31Z</dcterms:created>
  <dcterms:modified xsi:type="dcterms:W3CDTF">2023-03-07T12:08:51Z</dcterms:modified>
</cp:coreProperties>
</file>