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Nissan is a Great Choice for Your Next 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With its combination of quality, reliability, safety features, innovative technology, environmental sustainability, impressive design, and affordability, Nissan is an excellent choice for anyone looking for a new car.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Nissan</a:t>
            </a:r>
          </a:p>
          <a:p>
            <a:r>
              <a:t>2. Nissan's Quality and Reliability</a:t>
            </a:r>
          </a:p>
          <a:p>
            <a:r>
              <a:t>3. Nissan's Safety Features</a:t>
            </a:r>
          </a:p>
          <a:p>
            <a:r>
              <a:t>4. Nissan's Innovative Technology</a:t>
            </a:r>
          </a:p>
          <a:p>
            <a:r>
              <a:t>5. Nissan's Environmental Sustainability</a:t>
            </a:r>
          </a:p>
          <a:p>
            <a:r>
              <a:t>6. Nissan's Impressive Design</a:t>
            </a:r>
          </a:p>
          <a:p>
            <a:r>
              <a:t>7. Nissan's Affordability</a:t>
            </a:r>
          </a:p>
          <a:p>
            <a: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Nissan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Nissan has been producing quality cars for over 85 years, constantly evolving both style and technology to meet modern demands.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Nissan is renowned for their quality engineering and reliability in all their models, ensuring durability and safety.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Nissan boasts advanced safety features such as lane departure warning, blind spot warning, and Nissan Safety Shield technology that keeps drivers and passengers secure.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Technology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Nissan cars come equipped with innovative technologies including Intelligent Cruise Control, Intelligent Around View Monitor, and NissanConnect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Nissan has led the way in eco-conscious motoring, making significant strides with electric vehicles and developing technologies such as regenerative braking.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Impressive Design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Nissan's sleek and modern exterior design, combined with a comfortable and stylish interior, makes it a car that is both practical and attractive.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Affordability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Nissan offers a range of cars to suit different budgets, without compromising on quality, safety or performance, making it an affordable option for many.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