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96"/>
  </p:normalViewPr>
  <p:slideViewPr>
    <p:cSldViewPr snapToGrid="0" snapToObjects="1">
      <p:cViewPr varScale="1">
        <p:scale>
          <a:sx n="99" d="100"/>
          <a:sy n="99" d="100"/>
        </p:scale>
        <p:origin x="5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C44C7-815A-3841-BB4C-65147D137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9315569" cy="3329581"/>
          </a:xfrm>
        </p:spPr>
        <p:txBody>
          <a:bodyPr/>
          <a:lstStyle/>
          <a:p>
            <a:r>
              <a:rPr lang="en-US" i="1" dirty="0"/>
              <a:t>Seattle</a:t>
            </a:r>
            <a:br>
              <a:rPr lang="en-US" dirty="0"/>
            </a:br>
            <a:r>
              <a:rPr lang="en-US" dirty="0"/>
              <a:t>Real Estate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C246F0-CCFD-8B4A-86A6-D6161289F7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Seattlers Bank </a:t>
            </a:r>
          </a:p>
        </p:txBody>
      </p:sp>
    </p:spTree>
    <p:extLst>
      <p:ext uri="{BB962C8B-B14F-4D97-AF65-F5344CB8AC3E}">
        <p14:creationId xmlns:p14="http://schemas.microsoft.com/office/powerpoint/2010/main" val="3864536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37891-787A-224B-AD5D-8A2AC3EE0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23BB4-B0D5-ED43-8F6C-2B4DAF1D8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331259"/>
            <a:ext cx="10661540" cy="50740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The objective of the analysis conducted is to gain an alternative understanding of the Seattle property market for the development of our real estate financing business. 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The problematics addressed in the analysis will aim to complement the traditional micro level evaluation for real estate financing. 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We are aiming to answer the following questions using regression analysis: </a:t>
            </a:r>
          </a:p>
          <a:p>
            <a:pPr lvl="1">
              <a:lnSpc>
                <a:spcPct val="120000"/>
              </a:lnSpc>
            </a:pPr>
            <a:r>
              <a:rPr lang="en-GB" sz="1600" dirty="0"/>
              <a:t>Will price increase provided we keep the living surface constant and increase the grading by 1?  </a:t>
            </a:r>
          </a:p>
          <a:p>
            <a:pPr lvl="1">
              <a:lnSpc>
                <a:spcPct val="120000"/>
              </a:lnSpc>
            </a:pPr>
            <a:r>
              <a:rPr lang="en-GB" sz="1600" dirty="0"/>
              <a:t>Will price increase provided we increase living surface and keep the living surface constant?</a:t>
            </a:r>
          </a:p>
          <a:p>
            <a:pPr lvl="1">
              <a:lnSpc>
                <a:spcPct val="120000"/>
              </a:lnSpc>
            </a:pPr>
            <a:r>
              <a:rPr lang="en-GB" sz="1600" dirty="0"/>
              <a:t>Does price increase if surface living increases beyond our 15 neighbours’ surface? 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We will supplement the analysis with the following: </a:t>
            </a:r>
          </a:p>
          <a:p>
            <a:pPr lvl="1">
              <a:lnSpc>
                <a:spcPct val="120000"/>
              </a:lnSpc>
            </a:pPr>
            <a:r>
              <a:rPr lang="en-US" sz="1400" dirty="0"/>
              <a:t>Exploratory Data Analysis (EDA) process </a:t>
            </a:r>
          </a:p>
          <a:p>
            <a:pPr lvl="1">
              <a:lnSpc>
                <a:spcPct val="120000"/>
              </a:lnSpc>
            </a:pPr>
            <a:r>
              <a:rPr lang="en-US" sz="1400" dirty="0"/>
              <a:t>Data Visualization</a:t>
            </a:r>
          </a:p>
          <a:p>
            <a:pPr lvl="1">
              <a:lnSpc>
                <a:spcPct val="120000"/>
              </a:lnSpc>
            </a:pPr>
            <a:r>
              <a:rPr lang="en-US" sz="1400" dirty="0"/>
              <a:t>Model Testing</a:t>
            </a:r>
          </a:p>
          <a:p>
            <a:pPr lvl="1">
              <a:lnSpc>
                <a:spcPct val="120000"/>
              </a:lnSpc>
            </a:pPr>
            <a:r>
              <a:rPr lang="en-US" sz="1400" dirty="0"/>
              <a:t>Conclusions Drawn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254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497C1-77AD-944C-B109-5B6370C76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920289" cy="1400530"/>
          </a:xfrm>
        </p:spPr>
        <p:txBody>
          <a:bodyPr/>
          <a:lstStyle/>
          <a:p>
            <a:r>
              <a:rPr lang="en-US" dirty="0"/>
              <a:t>House surface vs 15 closest neighbors</a:t>
            </a:r>
          </a:p>
        </p:txBody>
      </p:sp>
      <p:pic>
        <p:nvPicPr>
          <p:cNvPr id="5" name="Content Placeholder 4" descr="A screen shot of a social media post&#10;&#10;Description automatically generated">
            <a:extLst>
              <a:ext uri="{FF2B5EF4-FFF2-40B4-BE49-F238E27FC236}">
                <a16:creationId xmlns:a16="http://schemas.microsoft.com/office/drawing/2014/main" id="{2E251745-204E-5547-BD9B-4B5E91FAC0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555819"/>
            <a:ext cx="8917436" cy="4692581"/>
          </a:xfrm>
        </p:spPr>
      </p:pic>
    </p:spTree>
    <p:extLst>
      <p:ext uri="{BB962C8B-B14F-4D97-AF65-F5344CB8AC3E}">
        <p14:creationId xmlns:p14="http://schemas.microsoft.com/office/powerpoint/2010/main" val="1819312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24081-BC71-5F4A-991F-0DD42AC7D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330392"/>
            <a:ext cx="9404723" cy="1400530"/>
          </a:xfrm>
        </p:spPr>
        <p:txBody>
          <a:bodyPr/>
          <a:lstStyle/>
          <a:p>
            <a:r>
              <a:rPr lang="en-US" sz="3000" dirty="0"/>
              <a:t>Correlation graph for variable Selection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18122A-BCE6-B949-B0F4-25D132BB28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890004"/>
            <a:ext cx="6904691" cy="5967996"/>
          </a:xfrm>
        </p:spPr>
      </p:pic>
    </p:spTree>
    <p:extLst>
      <p:ext uri="{BB962C8B-B14F-4D97-AF65-F5344CB8AC3E}">
        <p14:creationId xmlns:p14="http://schemas.microsoft.com/office/powerpoint/2010/main" val="25117122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125</TotalTime>
  <Words>147</Words>
  <Application>Microsoft Macintosh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Seattle Real Estate Analytics</vt:lpstr>
      <vt:lpstr>Executive Summary</vt:lpstr>
      <vt:lpstr>House surface vs 15 closest neighbors</vt:lpstr>
      <vt:lpstr>Correlation graph for variable Selection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Seattle Real Estate </dc:title>
  <dc:creator>Augustin Goudet</dc:creator>
  <cp:lastModifiedBy>Augustin Goudet</cp:lastModifiedBy>
  <cp:revision>17</cp:revision>
  <dcterms:created xsi:type="dcterms:W3CDTF">2020-01-20T20:24:54Z</dcterms:created>
  <dcterms:modified xsi:type="dcterms:W3CDTF">2020-01-21T09:30:37Z</dcterms:modified>
</cp:coreProperties>
</file>