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44C7-815A-3841-BB4C-65147D13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15569" cy="3329581"/>
          </a:xfrm>
        </p:spPr>
        <p:txBody>
          <a:bodyPr/>
          <a:lstStyle/>
          <a:p>
            <a:r>
              <a:rPr lang="en-US" dirty="0"/>
              <a:t>Seattle</a:t>
            </a:r>
            <a:br>
              <a:rPr lang="en-US" dirty="0"/>
            </a:br>
            <a:r>
              <a:rPr lang="en-US" dirty="0"/>
              <a:t>Real Estate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246F0-CCFD-8B4A-86A6-D6161289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Seattlers Bank </a:t>
            </a:r>
          </a:p>
        </p:txBody>
      </p:sp>
    </p:spTree>
    <p:extLst>
      <p:ext uri="{BB962C8B-B14F-4D97-AF65-F5344CB8AC3E}">
        <p14:creationId xmlns:p14="http://schemas.microsoft.com/office/powerpoint/2010/main" val="38645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891-787A-224B-AD5D-8A2AC3E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3BB4-B0D5-ED43-8F6C-2B4DAF1D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661540" cy="50740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objective of the analysis conducted is to gain an alternative understanding of the Seattle property market for the development of our real estate financing business.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problematics addressed in the analysis will aim to complement the traditional micro level evaluation for real estate financing.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are aiming to answer the following questions using regression analysis: 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keep the living surface constant and increase the grading by 1?  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Will price increase provided we increase living surface and keep the living surface constant?</a:t>
            </a:r>
          </a:p>
          <a:p>
            <a:pPr lvl="1">
              <a:lnSpc>
                <a:spcPct val="120000"/>
              </a:lnSpc>
            </a:pPr>
            <a:r>
              <a:rPr lang="en-GB" sz="1600" dirty="0"/>
              <a:t>Does price increase if surface living increases beyond our 15 neighbours’ surface? 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We will supplement the analysis with the following: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Exploratory Data Analysis (EDA) process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Data Visualization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Model Testing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Conclusions Drawn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97C1-77AD-944C-B109-5B6370C7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934F-8770-C34D-AFF7-E54491B2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1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136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Seattle Real Estate Analytics</vt:lpstr>
      <vt:lpstr>Executive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Real Estate </dc:title>
  <dc:creator>Augustin Goudet</dc:creator>
  <cp:lastModifiedBy>Augustin Goudet</cp:lastModifiedBy>
  <cp:revision>13</cp:revision>
  <dcterms:created xsi:type="dcterms:W3CDTF">2020-01-20T20:24:54Z</dcterms:created>
  <dcterms:modified xsi:type="dcterms:W3CDTF">2020-01-20T22:04:45Z</dcterms:modified>
</cp:coreProperties>
</file>