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44C7-815A-3841-BB4C-65147D1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5569" cy="3329581"/>
          </a:xfrm>
        </p:spPr>
        <p:txBody>
          <a:bodyPr/>
          <a:lstStyle/>
          <a:p>
            <a:r>
              <a:rPr lang="en-US" i="1" dirty="0"/>
              <a:t>Seattle</a:t>
            </a:r>
            <a:br>
              <a:rPr lang="en-US" dirty="0"/>
            </a:br>
            <a:r>
              <a:rPr lang="en-US" dirty="0"/>
              <a:t>Real Estate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46F0-CCFD-8B4A-86A6-D6161289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Seattlers Bank </a:t>
            </a:r>
          </a:p>
        </p:txBody>
      </p:sp>
    </p:spTree>
    <p:extLst>
      <p:ext uri="{BB962C8B-B14F-4D97-AF65-F5344CB8AC3E}">
        <p14:creationId xmlns:p14="http://schemas.microsoft.com/office/powerpoint/2010/main" val="38645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891-787A-224B-AD5D-8A2AC3E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BB4-B0D5-ED43-8F6C-2B4DAF1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661540" cy="50740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objective of the analysis conducted is to gain an alternative understanding of the Seattle property market for the development of our real estate financing business.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problematics addressed in the analysis will aim to complement the traditional micro level evaluation for real estate financing.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are aiming to answer the following questions using regression analysis: 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keep the living surface constant and increase the grading by 1?  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increase living surface and keep the living surface constant?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How do the models compare if we proceed with the removal of outlier value in our variables?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will supplement the analysis with the following: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Exploratory Data Analysis (EDA) process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Data Visualization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Model Testing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Conclusions Drawn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97C1-77AD-944C-B109-5B6370C7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1400530"/>
          </a:xfrm>
        </p:spPr>
        <p:txBody>
          <a:bodyPr/>
          <a:lstStyle/>
          <a:p>
            <a:r>
              <a:rPr lang="en-US" dirty="0"/>
              <a:t>House surface vs 15 closest neighbors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40EC3-C4DA-724F-B54F-66B95C7A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081-BC71-5F4A-991F-0DD42AC7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0392"/>
            <a:ext cx="9404723" cy="1400530"/>
          </a:xfrm>
        </p:spPr>
        <p:txBody>
          <a:bodyPr/>
          <a:lstStyle/>
          <a:p>
            <a:r>
              <a:rPr lang="en-US" sz="3000" dirty="0"/>
              <a:t>Correlation graph for variable 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1F5341-2FCC-BA43-BE87-486DBF5A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2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151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Seattle Real Estate Analytics</vt:lpstr>
      <vt:lpstr>Executive Summary</vt:lpstr>
      <vt:lpstr>House surface vs 15 closest neighbors</vt:lpstr>
      <vt:lpstr>Correlation graph for variable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</dc:title>
  <dc:creator>Augustin Goudet</dc:creator>
  <cp:lastModifiedBy>Augustin Goudet</cp:lastModifiedBy>
  <cp:revision>19</cp:revision>
  <dcterms:created xsi:type="dcterms:W3CDTF">2020-01-20T20:24:54Z</dcterms:created>
  <dcterms:modified xsi:type="dcterms:W3CDTF">2020-01-21T11:00:13Z</dcterms:modified>
</cp:coreProperties>
</file>