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デジタルドキュメント論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東京大学教育学研究科</a:t>
            </a:r>
          </a:p>
          <a:p>
            <a:pPr lvl="1"/>
            <a:r>
              <a:t>2019年度 S1, S2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本日の内容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Word形式</a:t>
            </a:r>
          </a:p>
          <a:p>
            <a:pPr lvl="1"/>
            <a:r>
              <a:t>Word形式のファイルの作成</a:t>
            </a:r>
          </a:p>
          <a:p>
            <a:pPr lvl="2"/>
            <a:r>
              <a:t>python-docxを使ってdocxファイルを作成する</a:t>
            </a:r>
          </a:p>
          <a:p>
            <a:pPr/>
            <a:r>
              <a:t>PowerPoint形式</a:t>
            </a:r>
          </a:p>
          <a:p>
            <a:pPr lvl="1"/>
            <a:r>
              <a:t>PowerPoint形式のファイルの作成</a:t>
            </a:r>
          </a:p>
          <a:p>
            <a:pPr lvl="2"/>
            <a:r>
              <a:t>python-pptxを使ってpptxファイルを作成する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画像の配置</a:t>
            </a:r>
          </a:p>
        </p:txBody>
      </p:sp>
      <p:pic>
        <p:nvPicPr>
          <p:cNvPr id="3" name="Picture 2" descr="wordclou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3657600" cy="2743200"/>
          </a:xfrm>
          <a:prstGeom prst="rect">
            <a:avLst/>
          </a:prstGeom>
        </p:spPr>
      </p:pic>
      <p:pic>
        <p:nvPicPr>
          <p:cNvPr id="4" name="Picture 3" descr="wordcloud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828800"/>
            <a:ext cx="36576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800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ワードクラウド3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4800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ワードクラウド4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表の配置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228600">
                <a:tc>
                  <a:txBody>
                    <a:bodyPr/>
                    <a:lstStyle/>
                    <a:p>
                      <a:r>
                        <a:t>日にち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内容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4/10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ガイダンス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4/17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学術論文PDF解析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4/24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小説のテキストマイニング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