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4eaedc445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4eaedc445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4eaedc445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4eaedc445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4eaedc445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4eaedc445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4eaedc445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4eaedc445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4eaedc445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4eaedc445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4e835af2b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4e835af2b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4eaedc44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4eaedc44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4eaedc445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4eaedc445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4eaedc445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4eaedc445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4eaedc445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4eaedc445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4eaedc44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4eaedc44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eaedc445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4eaedc445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4eaedc445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4eaedc445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4eaedc44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4eaedc44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Whether Movie Reviews Contain Spoilers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Manuel Albrizzio, Adnan Cihan Cakar, Jared Grove, Johnny Joyce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8130075" y="4782375"/>
            <a:ext cx="819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Lato"/>
                <a:ea typeface="Lato"/>
                <a:cs typeface="Lato"/>
                <a:sym typeface="Lato"/>
              </a:rPr>
              <a:t>Snape kills Dumbledore</a:t>
            </a:r>
            <a:endParaRPr sz="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375" y="3630975"/>
            <a:ext cx="2169725" cy="14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407250" y="1318650"/>
            <a:ext cx="8627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4&amp;5: (K=50)NN Classifier &amp; Random </a:t>
            </a:r>
            <a:r>
              <a:rPr lang="en"/>
              <a:t>Forest</a:t>
            </a:r>
            <a:r>
              <a:rPr lang="en"/>
              <a:t> Classifier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2078875"/>
            <a:ext cx="4349100" cy="28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Input: 1-Hot Encoded values for Plot Summary and Review Summary, Length of the movie (minutes), Days from release to Review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Test Accuracy: 0.71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Test F</a:t>
            </a:r>
            <a:r>
              <a:rPr baseline="-25000" lang="en" sz="1600"/>
              <a:t>1</a:t>
            </a:r>
            <a:r>
              <a:rPr lang="en" sz="1600"/>
              <a:t>  Score:  0 - Undefined because True Positive + False Positive = 0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Predicts everything to be Not a Spoiler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Conclusion: Does not work well. P</a:t>
            </a:r>
            <a:r>
              <a:rPr lang="en" sz="1600"/>
              <a:t>redicts everything to be not a spoiler. K=50 is way too big hen there are so many more negatives than positives</a:t>
            </a:r>
            <a:endParaRPr sz="1600"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800" y="2149188"/>
            <a:ext cx="3508450" cy="268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8305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6&amp;7: Linear Regression &amp; Lasso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Input: 1-Hot Encoded values for Plot Summary and Review Summary, Length of the movie (minutes), Days from release to Review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Test Accuracy: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Test F</a:t>
            </a:r>
            <a:r>
              <a:rPr baseline="-25000" lang="en" sz="1600"/>
              <a:t>1</a:t>
            </a:r>
            <a:r>
              <a:rPr lang="en" sz="1600"/>
              <a:t>  Score:  0 - Undefined because True Positive + False Positive = 0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Predicts everything to be Not a Spoiler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Conclusion: Does not work well. Predicts everything to be not a spoiler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1318650"/>
            <a:ext cx="8305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8&amp;9: Linear Regression &amp; Lasso - Classification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Input: 1-Hot Encoded values for Plot Summary and Review Summary, Length of the movie (minutes), Days from release to Review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If output &lt;0 Predict no spoiler, if output &gt;0 predict spoiler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Test Accuracy: 0.612, 0.629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Test F</a:t>
            </a:r>
            <a:r>
              <a:rPr baseline="-25000" lang="en" sz="1600"/>
              <a:t>1</a:t>
            </a:r>
            <a:r>
              <a:rPr lang="en" sz="1600"/>
              <a:t>  Score:  Predicts everything to be Not a Spoiler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Conclusion: Predicts worse than always guessing not a spoiler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1318650"/>
            <a:ext cx="8305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10&amp;11: Support Vector Machines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727650" y="1932475"/>
            <a:ext cx="7688700" cy="19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Input: 1-Hot Encoded values for Plot Summary and Review Summary, Length of the movie (minutes), Days from release to Review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With the              RBF and Default </a:t>
            </a:r>
            <a:r>
              <a:rPr lang="en" sz="1600"/>
              <a:t> Kernels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Test Accuracy:  0.708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Test F</a:t>
            </a:r>
            <a:r>
              <a:rPr baseline="-25000" lang="en" sz="1600"/>
              <a:t>1</a:t>
            </a:r>
            <a:r>
              <a:rPr lang="en" sz="1600"/>
              <a:t>  Score:  0.0494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Conclusion: Does not work well. Accuracy is worse than naive with only slight F</a:t>
            </a:r>
            <a:r>
              <a:rPr baseline="-25000" lang="en" sz="1600"/>
              <a:t>1</a:t>
            </a:r>
            <a:r>
              <a:rPr lang="en" sz="1600"/>
              <a:t> gains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750" y="3460575"/>
            <a:ext cx="3781674" cy="15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231675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12: Logistic Regression + PCA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729450" y="2403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Input: 1-Hot Encoded values for Plot Summary and Review Summary, Length of the movie (minutes), Days from release to Review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Perform PCA on data, reduce from 5841 variables to 800 while explaining ~80% of variance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Test Accuracy: 0.708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Test F</a:t>
            </a:r>
            <a:r>
              <a:rPr baseline="-25000" lang="en" sz="1600"/>
              <a:t>1</a:t>
            </a:r>
            <a:r>
              <a:rPr lang="en" sz="1600"/>
              <a:t>  Score:  0.824 for No Spoilers, 0.136 for Spoilers Class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Conclusion: Works ok for guessing non-spoilers, not as good for spoilers. PCA didn’t help as much as I would like</a:t>
            </a:r>
            <a:endParaRPr sz="1600"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275" y="614875"/>
            <a:ext cx="2844950" cy="178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	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challenging aspect was pre-processing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Models had varying levels of success</a:t>
            </a:r>
            <a:br>
              <a:rPr lang="en"/>
            </a:br>
            <a:r>
              <a:rPr lang="en"/>
              <a:t>(Best: KNN and one of the logistic regression models)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Possible directions for the future: </a:t>
            </a:r>
            <a:br>
              <a:rPr lang="en"/>
            </a:br>
            <a:r>
              <a:rPr lang="en"/>
              <a:t>spend more time on more advanced models, scale up amount of data after pre-processing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888" y="2022138"/>
            <a:ext cx="359092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463" y="2022150"/>
            <a:ext cx="359092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25" y="2336237"/>
            <a:ext cx="2726825" cy="195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9663" y="2336237"/>
            <a:ext cx="2799070" cy="195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0450" y="2286362"/>
            <a:ext cx="2799454" cy="20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 is to transform the review body into a list of “meaningful” 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“Stop words” were removed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Words were “stemmed” (grouped by meaning)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Columns containing dates were changed into integers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1720500" y="3773150"/>
            <a:ext cx="335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took too long!!!!!!!!!!!!! :(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1720500" y="4204250"/>
            <a:ext cx="399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Had to cut the data down by over 90%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processing: encoding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Want to change each list of words into a vector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</a:t>
            </a:r>
            <a:r>
              <a:rPr lang="en"/>
              <a:t>e can use “one-hot encoding”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E.g. “This movie rocks”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“This”        -&gt;       [0, ... , 1, 0, 0, ... , 0]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“movie”       -&gt;       [0, ... , 0, 1, 0, ... , 0]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“rocks”       -&gt;       [0, ... , 0, 0, 1, ... , 0]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—---------------------------------------------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“This movie rocks” -&gt;  [0, ... , 1, 1, 1, ... , 0]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8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Spoiler Alert! This model did not work well…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Calculated distances between plot summary and review summary as two vectors in words space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Fit Logistic Regression as this distance as independent variable and being spoiler as the response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Predicted all False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words space is too large so the data points are too distant.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Possible correction is to use Jaccard Distance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did not improve model </a:t>
            </a:r>
            <a:r>
              <a:rPr lang="en"/>
              <a:t>because</a:t>
            </a:r>
            <a:r>
              <a:rPr lang="en"/>
              <a:t> it is very rare (1 in 5) that review and plot include same word and it is much more rare they include significant amount of same words.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Conclusion: We can not tell if a review includes spoiler just by looking at the common words in review and the plot summary 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025" y="665413"/>
            <a:ext cx="3647749" cy="18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1</a:t>
            </a:r>
            <a:r>
              <a:rPr lang="en"/>
              <a:t>-Score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</a:rPr>
              <a:t>≈570 000 reviews, ≈150 000 are spoilers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</a:rPr>
              <a:t>Always guessing “not spoiler” gives ≈74% accuracy. </a:t>
            </a:r>
            <a:br>
              <a:rPr lang="en">
                <a:solidFill>
                  <a:schemeClr val="dk2"/>
                </a:solidFill>
                <a:highlight>
                  <a:schemeClr val="lt1"/>
                </a:highlight>
              </a:rPr>
            </a:b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</a:rPr>
              <a:t>Precision:  Number of correctly-identified spoilers / Number of reviews labeled as spoiler by model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</a:rPr>
              <a:t>Recall:         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</a:rPr>
              <a:t>Number of correctly-identified spoilers/ Number of reviews that contain a spoiler</a:t>
            </a:r>
            <a:br>
              <a:rPr lang="en">
                <a:solidFill>
                  <a:schemeClr val="dk2"/>
                </a:solidFill>
                <a:highlight>
                  <a:schemeClr val="lt1"/>
                </a:highlight>
              </a:rPr>
            </a:b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</a:rPr>
              <a:t>F</a:t>
            </a:r>
            <a:r>
              <a:rPr b="1" baseline="-25000" lang="en">
                <a:solidFill>
                  <a:schemeClr val="dk2"/>
                </a:solidFill>
                <a:highlight>
                  <a:schemeClr val="lt1"/>
                </a:highlight>
              </a:rPr>
              <a:t>1</a:t>
            </a: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</a:rPr>
              <a:t>-Score: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</a:rPr>
              <a:t> Harmonic mean of precision and recall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37425" l="18432" r="36166" t="40751"/>
          <a:stretch/>
        </p:blipFill>
        <p:spPr>
          <a:xfrm>
            <a:off x="3912275" y="3804775"/>
            <a:ext cx="1670748" cy="53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1206950" y="4453600"/>
            <a:ext cx="418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F</a:t>
            </a:r>
            <a:r>
              <a:rPr baseline="-25000" lang="en" sz="13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300">
                <a:solidFill>
                  <a:schemeClr val="dk2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-Score of always guessing “not spoiler” is 0.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Logistic Regression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2403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Input: 1-Hot Encoded values for Plot Summary and Review Summary, Length of the movie (minutes), Days from release to Review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Test Accuracy: 0.7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Test </a:t>
            </a:r>
            <a:r>
              <a:rPr lang="en" sz="1600"/>
              <a:t>F</a:t>
            </a:r>
            <a:r>
              <a:rPr baseline="-25000" lang="en" sz="1600"/>
              <a:t>1</a:t>
            </a:r>
            <a:r>
              <a:rPr lang="en" sz="1600"/>
              <a:t> </a:t>
            </a:r>
            <a:r>
              <a:rPr lang="en" sz="1600"/>
              <a:t> Score:  0.81 for No Spoilers, 0.16 for Spoilers Class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Conclusion: Works ok for guessing non-spoilers, not as good for spoilers</a:t>
            </a:r>
            <a:endParaRPr sz="1600"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025" y="665413"/>
            <a:ext cx="3647749" cy="18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3: KNNeighbors Classifier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9450" y="2078875"/>
            <a:ext cx="5118300" cy="24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325"/>
              <a:t>Input: 1-Hot Encoded Data with review summary and plot summary, </a:t>
            </a:r>
            <a:r>
              <a:rPr lang="en" sz="1380"/>
              <a:t>Length of the movie (minutes), Days from release to Review</a:t>
            </a:r>
            <a:endParaRPr sz="138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380"/>
              <a:t>K= 5</a:t>
            </a:r>
            <a:endParaRPr sz="138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325"/>
              <a:t>Accuracy: 0.713</a:t>
            </a:r>
            <a:endParaRPr sz="13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325"/>
              <a:t>F1 score= 0.828 for No Spoiler Class, 0.133 for spoiler class</a:t>
            </a:r>
            <a:endParaRPr sz="13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325"/>
              <a:t>Conclusion: Works good for guessing No spoilers, not well for spoilers.</a:t>
            </a:r>
            <a:endParaRPr sz="13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1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1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n" sz="1215"/>
              <a:t> </a:t>
            </a:r>
            <a:endParaRPr sz="1215"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095" y="2571750"/>
            <a:ext cx="2972130" cy="23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