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9"/>
  </p:sldMasterIdLst>
  <p:sldIdLst>
    <p:sldId id="256" r:id="rId70"/>
    <p:sldId id="260" r:id="rId71"/>
    <p:sldId id="261" r:id="rId72"/>
    <p:sldId id="257" r:id="rId73"/>
    <p:sldId id="259" r:id="rId7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microsoft.com/office/2015/10/relationships/revisionInfo" Target="revisionInfo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CB-44CD-8DBE-634A8E1881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CB-44CD-8DBE-634A8E1881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CB-44CD-8DBE-634A8E1881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CB-44CD-8DBE-634A8E188139}"/>
              </c:ext>
            </c:extLst>
          </c:dPt>
          <c:cat>
            <c:strRef>
              <c:f>Feuil1!$A$2:$A$5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7-4C59-B244-378B58E00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09C3D-14C7-4691-9697-88472C3F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11AC68-6708-4A71-B6C6-4E535C0C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2F28F-A780-4764-A8EF-C8F75F04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C6CAC3-D263-4851-ADF8-5878B946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C7524B-72FC-4133-A26F-A19AA395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C688C-3785-4A63-B317-D8578B40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FC4868-701A-4F48-A305-17C344ED0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2B5C2-4C0F-476D-AC4A-34013408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05A8A0-3A2F-40C9-BF19-3624FADB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B262E-322C-4DC2-97DE-C8A25EB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11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F7A49D-079D-4804-9666-EDB237D3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3D97F9-876F-4C74-89AB-16C2DD517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0BC5E1-637E-4B88-8A3C-7A856BC1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A537A0-F3BF-40E1-AEE4-B8A8A2B9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07AC4C-F6C8-464C-924A-05D093E6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9789C-8C00-41BB-A2EB-7F8F3D78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C91FC-7EFE-4600-93C9-104B2A4E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516786-33B6-4EC0-BE2B-1D91525F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3EE23-644F-41CC-9BC6-A3957D74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5F53C-93BE-41C5-9AE0-A7CE91FF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9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A605F-0C50-4F0F-9BD0-4FC70534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7DF088-801B-40AD-973B-39C615D1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5EA5C-FA73-44AE-BC00-025781CF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D6A164-0BD5-40A8-95E1-D71F8C67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F4770-C498-4259-886D-250AE7C0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38187-41D8-4AE1-8DB1-242150CB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364A7-0C8F-4658-91AB-F344041E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3AD417-563F-49AB-BAD6-60968264B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21A37E-F0FB-44A9-BDE2-805B1611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E8E061-63EB-4F2B-967B-0346506C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3CC03F-8D04-4116-8F0A-6A862AA5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29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6F48F-2234-40CC-9AAE-C4D5D377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00B9CC-FDF9-466F-9A3D-11E278E4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3F4F66-2736-4EE5-A03E-F607D453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816A5C-3460-44B7-88AB-F5F0323B0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13DA1F-F3DE-4C7E-B503-29F760ABC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ED8FA0-411E-4022-B736-A1AD861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22C953-2BE9-40AE-83C6-35149F00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9F565-5A1B-42C6-AF97-C25787A2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3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63CE6-658E-47F4-B7F7-A6630E59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6EEF48-3267-4D39-96E8-BE658F89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4FDBB6-325E-48BF-8564-DD8EDE5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7A1F6A-4CA7-44F0-A205-B1EF5262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4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B881E9-20C6-412A-B103-F966B214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C2BF1B-A681-4927-8669-E9463815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122A85-46BE-4D80-ADDD-5D357F59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8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9BEBB-0B27-4FED-B18B-4995D4BB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87222-23DF-4CA4-9E0D-CE930699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D2832-2E2D-4B27-9306-F8AB0040C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26322-693E-4884-9BA7-AC0923FD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65991B-D548-495A-979B-A5D4DF31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34CD54-D92C-4311-B55A-957BAE74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06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31FE2-8BB8-49B7-95B5-92B9267D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E69063-F25F-43C3-B282-E3498F0A7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2C2138-FBD6-48F7-BCAE-47E6A6A23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8C0619-D216-4AC2-8C7C-EC57A4BD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4813C9-5240-4F95-9786-65BD7673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13AA8-4D61-45C9-B103-315493B4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05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956A2B-F0A1-4C90-9D6C-2C66051C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6E780-BA9F-4929-9B93-3D7B9D16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F2875-C8F1-4E7D-9B7D-33FAE3C1B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BA9F-61E8-401A-967D-7A8BEFA1FC32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FC8B9-9B95-447D-9C65-97FED10D2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A6817-F23D-4E5A-A308-AE86CE0C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85F6-0B76-4099-9EA0-1AC31B058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95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1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3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31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5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46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15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64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57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29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53.xml"/><Relationship Id="rId5" Type="http://schemas.openxmlformats.org/officeDocument/2006/relationships/customXml" Target="../../customXml/item21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7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61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5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36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1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0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45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13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6.xml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25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8.xml"/><Relationship Id="rId13" Type="http://schemas.openxmlformats.org/officeDocument/2006/relationships/customXml" Target="../../customXml/item67.xml"/><Relationship Id="rId18" Type="http://schemas.openxmlformats.org/officeDocument/2006/relationships/slideLayout" Target="../slideLayouts/slideLayout1.xml"/><Relationship Id="rId3" Type="http://schemas.openxmlformats.org/officeDocument/2006/relationships/customXml" Target="../../customXml/item27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3.xml"/><Relationship Id="rId25" Type="http://schemas.openxmlformats.org/officeDocument/2006/relationships/chart" Target="../charts/chart1.xml"/><Relationship Id="rId2" Type="http://schemas.openxmlformats.org/officeDocument/2006/relationships/customXml" Target="../../customXml/item32.xml"/><Relationship Id="rId16" Type="http://schemas.openxmlformats.org/officeDocument/2006/relationships/customXml" Target="../../customXml/item47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37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34.xml"/><Relationship Id="rId15" Type="http://schemas.openxmlformats.org/officeDocument/2006/relationships/customXml" Target="../../customXml/item11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2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55.xml"/><Relationship Id="rId2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B6AB1477-DECB-41D9-9E93-AFB4D6A80C2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59626" y="0"/>
            <a:ext cx="8676904" cy="6343588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037CF7E0-35E5-4DD7-A670-B7A81693D55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9DC3E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0B516F78-362F-4B6B-83EA-60ACD92D531A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  <a:ln>
              <a:solidFill>
                <a:srgbClr val="9DC3E6"/>
              </a:solidFill>
            </a:ln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04CC2092-F1A4-4444-81A6-1279F3E60D6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2CC94CA9-A2C1-4726-8060-5C28F1B3F719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9DC3E6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D326F5DA-9F17-41FA-946A-48197D5C43ED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9DC3E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C5B3E2F-97DE-4DE0-AE57-D6E59129BA5B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4472A4C2-19C6-4B04-B957-96C7EEDDB29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9DC3E6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E7F49F4E-2E3E-4009-A3A4-B760C9235F22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9DC3E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35F13B38-C006-488D-BCD0-6E63DEE4513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364AAE7C-1480-42AD-8919-7C16722134A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9DC3E6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443A1834-8EBB-405B-8B7D-312B85DC987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9DC3E6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E6A8050-61CB-4889-A9FA-515E622BCF2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9DC3E6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069FF333-1220-40B6-8336-D0F3889554D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9DC3E6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7E759AC5-F014-48B1-8E28-9AB131F35BA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9DC3E6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374EC861-F33D-4653-AFCF-CB9827D1EBCE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rgbClr val="9DC3E6"/>
            </a:solidFill>
            <a:ln w="3175" cap="flat" cmpd="sng" algn="ctr">
              <a:solidFill>
                <a:srgbClr val="9DC3E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755B0EF1-28D4-49C5-A14B-E54BB7275C2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F443854F-8DC9-4897-802A-B418EC1FE4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ln>
                <a:solidFill>
                  <a:srgbClr val="9DC3E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2A86F28-F29C-48AE-937D-9CDF38C53A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ln>
                <a:solidFill>
                  <a:srgbClr val="9DC3E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91175DE-942D-4C7A-A0F6-DA3F505B6B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ln>
                <a:solidFill>
                  <a:srgbClr val="9DC3E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506D0DDB-639F-459C-8586-66DC4DF33DF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169F517B-8CDB-4D91-B39E-32666B8EB42F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9DC3E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Page </a:t>
                </a:r>
                <a:r>
                  <a:rPr lang="en-US" sz="1200" kern="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d’accueil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969014B-345D-4172-A1AF-CD2C3AF24FC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18294DE-8EEA-45C0-9A05-06EBA008BE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ln>
                  <a:solidFill>
                    <a:srgbClr val="9DC3E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D0CB3D3-5F36-4E8E-9436-9C15AE55AF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ln>
                  <a:solidFill>
                    <a:srgbClr val="9DC3E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70652A2-E24D-4D0D-85B2-02C25FC20F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ln>
                  <a:solidFill>
                    <a:srgbClr val="9DC3E6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1C6D629D-4DC9-42FC-95A7-D611613A0A3E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D728944-629A-4827-977F-8E6FFA04AD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9DC3E6"/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F7AA7C60-9160-4BB7-B67F-FC45D1F92DB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9DC3E6"/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012F472B-26C1-4E7D-942C-44E2223E7BF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840905" y="5733287"/>
            <a:ext cx="6019392" cy="457383"/>
          </a:xfrm>
          <a:prstGeom prst="rect">
            <a:avLst/>
          </a:prstGeom>
          <a:solidFill>
            <a:srgbClr val="9DC3E6"/>
          </a:solidFill>
          <a:ln w="952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J’ai</a:t>
            </a:r>
            <a:r>
              <a: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pris</a:t>
            </a:r>
            <a:r>
              <a: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connaissance</a:t>
            </a:r>
            <a:r>
              <a: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que </a:t>
            </a:r>
            <a:r>
              <a:rPr lang="en-US" sz="8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mes</a:t>
            </a:r>
            <a:r>
              <a: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données</a:t>
            </a:r>
            <a:r>
              <a: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</a:t>
            </a:r>
            <a:r>
              <a:rPr lang="en-US" sz="8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seront</a:t>
            </a:r>
            <a:r>
              <a: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pas </a:t>
            </a:r>
            <a:r>
              <a:rPr lang="en-US" sz="8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utilisé</a:t>
            </a:r>
            <a:r>
              <a: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à </a:t>
            </a:r>
            <a:r>
              <a:rPr lang="en-US" sz="8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d’autres</a:t>
            </a:r>
            <a:r>
              <a: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fins que </a:t>
            </a:r>
            <a:r>
              <a:rPr lang="en-US" sz="8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celle</a:t>
            </a:r>
            <a:r>
              <a: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sondage. </a:t>
            </a:r>
          </a:p>
          <a:p>
            <a:pPr algn="ctr"/>
            <a:r>
              <a:rPr lang="en-US" sz="800" dirty="0" err="1">
                <a:latin typeface="Segoe UI" pitchFamily="34" charset="0"/>
                <a:cs typeface="Segoe UI" pitchFamily="34" charset="0"/>
              </a:rPr>
              <a:t>Guld</a:t>
            </a:r>
            <a:r>
              <a:rPr lang="en-US" sz="800" dirty="0">
                <a:latin typeface="Segoe UI" pitchFamily="34" charset="0"/>
                <a:cs typeface="Segoe UI" pitchFamily="34" charset="0"/>
              </a:rPr>
              <a:t> ne </a:t>
            </a:r>
            <a:r>
              <a:rPr lang="en-US" sz="800" dirty="0" err="1">
                <a:latin typeface="Segoe UI" pitchFamily="34" charset="0"/>
                <a:cs typeface="Segoe UI" pitchFamily="34" charset="0"/>
              </a:rPr>
              <a:t>conservera</a:t>
            </a:r>
            <a:r>
              <a:rPr lang="en-US" sz="800" dirty="0">
                <a:latin typeface="Segoe UI" pitchFamily="34" charset="0"/>
                <a:cs typeface="Segoe UI" pitchFamily="34" charset="0"/>
              </a:rPr>
              <a:t> pas </a:t>
            </a:r>
            <a:r>
              <a:rPr lang="en-US" sz="800" dirty="0" err="1">
                <a:latin typeface="Segoe UI" pitchFamily="34" charset="0"/>
                <a:cs typeface="Segoe UI" pitchFamily="34" charset="0"/>
              </a:rPr>
              <a:t>vos</a:t>
            </a:r>
            <a:r>
              <a:rPr lang="en-US" sz="8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800" dirty="0" err="1">
                <a:latin typeface="Segoe UI" pitchFamily="34" charset="0"/>
                <a:cs typeface="Segoe UI" pitchFamily="34" charset="0"/>
              </a:rPr>
              <a:t>données</a:t>
            </a:r>
            <a:r>
              <a:rPr lang="en-US" sz="800" dirty="0">
                <a:latin typeface="Segoe UI" pitchFamily="34" charset="0"/>
                <a:cs typeface="Segoe UI" pitchFamily="34" charset="0"/>
              </a:rPr>
              <a:t> plus </a:t>
            </a:r>
            <a:r>
              <a:rPr lang="en-US" sz="800" dirty="0" err="1">
                <a:latin typeface="Segoe UI" pitchFamily="34" charset="0"/>
                <a:cs typeface="Segoe UI" pitchFamily="34" charset="0"/>
              </a:rPr>
              <a:t>longtemps</a:t>
            </a:r>
            <a:r>
              <a:rPr lang="en-US" sz="800" dirty="0">
                <a:latin typeface="Segoe UI" pitchFamily="34" charset="0"/>
                <a:cs typeface="Segoe UI" pitchFamily="34" charset="0"/>
              </a:rPr>
              <a:t> que le sondage</a:t>
            </a:r>
            <a:endParaRPr lang="en-US" sz="8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10530265-5A84-461C-986A-1955BA24D76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445988" y="4353365"/>
            <a:ext cx="1238106" cy="249299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Commencons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7B049C53-0702-45A6-B309-8A1CDEA8B11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850510" y="2889018"/>
            <a:ext cx="2429063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Veuillez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cliquer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sur le bouton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pour commencer le sondage</a:t>
            </a:r>
          </a:p>
        </p:txBody>
      </p: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64A65CF2-8150-4C37-96E8-ED296EE0903C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025330" y="5802561"/>
            <a:ext cx="316845" cy="318833"/>
            <a:chOff x="5179843" y="2087449"/>
            <a:chExt cx="199094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FE8AB096-6F9C-4657-BA8F-0479D5142F22}"/>
                </a:ext>
              </a:extLst>
            </p:cNvPr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7B8264A3-177D-428B-ABEF-B5F341E5C007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Content">
            <a:extLst>
              <a:ext uri="{FF2B5EF4-FFF2-40B4-BE49-F238E27FC236}">
                <a16:creationId xmlns:a16="http://schemas.microsoft.com/office/drawing/2014/main" id="{AA527DB2-1488-4C6F-89E8-20744F14EF0B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59433" y="6017546"/>
            <a:ext cx="2040943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Copyright 2017. </a:t>
            </a:r>
            <a:r>
              <a:rPr lang="en-US" sz="9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Tous</a:t>
            </a: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droits </a:t>
            </a:r>
            <a:r>
              <a:rPr lang="en-US" sz="9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réservés</a:t>
            </a:r>
            <a:endParaRPr lang="en-US" sz="9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DB8B428A-75E1-46D6-810C-CA5DE7B8A25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06757" y="2066171"/>
            <a:ext cx="291656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Bienvenue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sur le </a:t>
            </a:r>
            <a:r>
              <a:rPr lang="en-US" sz="16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Guldsondage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8043548C-6417-4FC6-977C-0F23CF3736E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631934" y="630568"/>
            <a:ext cx="8532289" cy="952538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b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Guld StrawPoll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F85CE3FF-E628-4D60-BAEF-46828F88D9F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498368" y="101945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4AC51EBE-6C88-4BB7-8BA9-FD8AB1AFDE6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8874458" y="101945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S’inscrire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B8774956-9F15-4C60-BF18-3EFEA537C17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87335" y="1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A6D58932-5854-4648-B728-06C483CF05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09841D38-F84A-4808-9FF0-B459257A730F}"/>
                </a:ext>
              </a:extLst>
            </p:cNvPr>
            <p:cNvSpPr txBox="1"/>
            <p:nvPr/>
          </p:nvSpPr>
          <p:spPr>
            <a:xfrm>
              <a:off x="22515" y="22341"/>
              <a:ext cx="6447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Ice Cat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45E95603-E1B3-456B-9A9D-9B7DF00FEF6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E4A44019-FBDC-48B8-AA2D-42CC643E891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308485A-21BC-49CE-B32D-FFD2FF2C95B1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3F44F4CB-8261-4171-9E50-FD1E885C9F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B2C68246-0D7D-4AF7-AF17-778500E0656F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340E555A-4165-4855-A3C6-639D09B966A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18C99AD-21DA-4C6B-A9E1-F64AE99AC9D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FF4BED1-611E-4CED-A58A-D882D57E4A6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8F156B1F-9B38-4786-9F87-202C573B1E0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31C09CD0-AE50-47E2-BC0D-181A09361C4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86601F9-C953-412B-B362-22E09029FE5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133B61EE-DAD4-4D1F-B9EF-4837DFE6E61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3082366D-62CF-417B-AF77-1B42FD02AC75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 cmpd="sng" algn="ctr">
              <a:solidFill>
                <a:srgbClr val="9DC3E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80CC3D84-0E2E-41DD-B9B3-2FBA95D2140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C30E7E-AD64-481F-8C46-2CF2958BD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66983C6-EA55-4C9F-8D1D-70587A54C9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3C4E140-CFDB-4EB3-BF1D-9F6E0D8BB5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C8C35728-6E59-4A2D-8248-5CDB2D301056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C729A37C-FAC5-4033-A759-50B7A3F1B0A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Page de creation de questionnaires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B5ACA80-2C6A-4F7B-9C1D-DBA20004533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00D7EF7B-E72E-4966-B204-BC005EA049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96BDF6BB-47EE-4A2A-A537-18A3A4D6E6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9AFCFB3-1DB1-4DE5-9152-B51ED0CAA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9CDF5E-8AD8-48AA-A075-BEC0CA7EFED8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F73FABB1-DA6F-4D16-9821-D21A446DC3B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FAA0C22A-139A-4360-B126-981D76B3B33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extLst>
              <a:ext uri="{FF2B5EF4-FFF2-40B4-BE49-F238E27FC236}">
                <a16:creationId xmlns:a16="http://schemas.microsoft.com/office/drawing/2014/main" id="{6CC3EB7D-972A-4589-B879-D866B2CCCFB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63535" y="688437"/>
            <a:ext cx="8991600" cy="952538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b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Guld StrawPoll</a:t>
            </a:r>
          </a:p>
        </p:txBody>
      </p:sp>
      <p:grpSp>
        <p:nvGrpSpPr>
          <p:cNvPr id="68" name="Group 2">
            <a:extLst>
              <a:ext uri="{FF2B5EF4-FFF2-40B4-BE49-F238E27FC236}">
                <a16:creationId xmlns:a16="http://schemas.microsoft.com/office/drawing/2014/main" id="{A2EFBD02-35A5-4A4D-A991-172D62BFDB12}"/>
              </a:ext>
            </a:extLst>
          </p:cNvPr>
          <p:cNvGrpSpPr/>
          <p:nvPr/>
        </p:nvGrpSpPr>
        <p:grpSpPr>
          <a:xfrm>
            <a:off x="3282696" y="2238651"/>
            <a:ext cx="6017341" cy="3714093"/>
            <a:chOff x="423865" y="3547390"/>
            <a:chExt cx="984250" cy="1665960"/>
          </a:xfrm>
          <a:solidFill>
            <a:srgbClr val="FFE699"/>
          </a:solidFill>
          <a:effectLst/>
        </p:grpSpPr>
        <p:sp>
          <p:nvSpPr>
            <p:cNvPr id="70" name="Background">
              <a:extLst>
                <a:ext uri="{FF2B5EF4-FFF2-40B4-BE49-F238E27FC236}">
                  <a16:creationId xmlns:a16="http://schemas.microsoft.com/office/drawing/2014/main" id="{A6A8C720-8E32-497C-BB21-5E9F5884C67C}"/>
                </a:ext>
              </a:extLst>
            </p:cNvPr>
            <p:cNvSpPr/>
            <p:nvPr/>
          </p:nvSpPr>
          <p:spPr>
            <a:xfrm>
              <a:off x="423865" y="3547930"/>
              <a:ext cx="984250" cy="166542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1" name="MenuLine">
              <a:extLst>
                <a:ext uri="{FF2B5EF4-FFF2-40B4-BE49-F238E27FC236}">
                  <a16:creationId xmlns:a16="http://schemas.microsoft.com/office/drawing/2014/main" id="{2FF0CE33-912D-40FB-B6C2-8A91518079B8}"/>
                </a:ext>
              </a:extLst>
            </p:cNvPr>
            <p:cNvCxnSpPr/>
            <p:nvPr/>
          </p:nvCxnSpPr>
          <p:spPr>
            <a:xfrm>
              <a:off x="423865" y="3547390"/>
              <a:ext cx="0" cy="166596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72" name="Content">
            <a:extLst>
              <a:ext uri="{FF2B5EF4-FFF2-40B4-BE49-F238E27FC236}">
                <a16:creationId xmlns:a16="http://schemas.microsoft.com/office/drawing/2014/main" id="{052CA69B-35F0-4C84-AD03-EEFFE9C154F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651477" y="2337958"/>
            <a:ext cx="548030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Ecrivez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question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ici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EDC606F0-49C1-4B60-9033-8044F7E0582A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164750" y="2790181"/>
            <a:ext cx="18387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Inscrivez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la 1ère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46238A0D-AB11-4E3C-A73F-0559A4B66030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164750" y="3215477"/>
            <a:ext cx="19209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Inscrivez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la 2ème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2E791212-9B8C-409F-BAAE-A2F818044542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164750" y="3639555"/>
            <a:ext cx="19209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Inscrivez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la 3ème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984129DA-D504-473F-8F14-305798DACDC9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164750" y="4063633"/>
            <a:ext cx="19209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Inscrivez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la 4ème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7" name="RadioButtonSelected">
            <a:extLst>
              <a:ext uri="{FF2B5EF4-FFF2-40B4-BE49-F238E27FC236}">
                <a16:creationId xmlns:a16="http://schemas.microsoft.com/office/drawing/2014/main" id="{0D7B50CA-254B-4741-9C7C-B394BD37767B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162012" y="4611035"/>
            <a:ext cx="2185214" cy="230832"/>
            <a:chOff x="4356895" y="3334651"/>
            <a:chExt cx="2185214" cy="230832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3F213CBB-4D6F-4176-A631-6FB21A77B668}"/>
                </a:ext>
              </a:extLst>
            </p:cNvPr>
            <p:cNvSpPr txBox="1"/>
            <p:nvPr/>
          </p:nvSpPr>
          <p:spPr>
            <a:xfrm>
              <a:off x="4356895" y="3334651"/>
              <a:ext cx="218521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Questionnaire à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unique</a:t>
              </a:r>
            </a:p>
          </p:txBody>
        </p:sp>
        <p:grpSp>
          <p:nvGrpSpPr>
            <p:cNvPr id="79" name="Group 3">
              <a:extLst>
                <a:ext uri="{FF2B5EF4-FFF2-40B4-BE49-F238E27FC236}">
                  <a16:creationId xmlns:a16="http://schemas.microsoft.com/office/drawing/2014/main" id="{A183C53D-18A4-4EFA-B04B-49DD048BC07D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E12B8D53-0714-4B62-8FC2-A689C028B61A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InnerCircle">
                <a:extLst>
                  <a:ext uri="{FF2B5EF4-FFF2-40B4-BE49-F238E27FC236}">
                    <a16:creationId xmlns:a16="http://schemas.microsoft.com/office/drawing/2014/main" id="{09C35AF5-F44D-4911-B73E-91FCB997B848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2" name="RadioButtonUnselected">
            <a:extLst>
              <a:ext uri="{FF2B5EF4-FFF2-40B4-BE49-F238E27FC236}">
                <a16:creationId xmlns:a16="http://schemas.microsoft.com/office/drawing/2014/main" id="{47D3949C-BE1F-4E61-8344-199D6AD2846E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162011" y="5087683"/>
            <a:ext cx="560218" cy="230832"/>
            <a:chOff x="4356895" y="3334651"/>
            <a:chExt cx="560218" cy="230832"/>
          </a:xfrm>
        </p:grpSpPr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5446A7C4-3562-4B87-8486-BEAD96F08F4E}"/>
                </a:ext>
              </a:extLst>
            </p:cNvPr>
            <p:cNvSpPr txBox="1"/>
            <p:nvPr/>
          </p:nvSpPr>
          <p:spPr>
            <a:xfrm>
              <a:off x="4356895" y="3334651"/>
              <a:ext cx="56021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QCM</a:t>
              </a:r>
            </a:p>
          </p:txBody>
        </p:sp>
        <p:sp>
          <p:nvSpPr>
            <p:cNvPr id="84" name="Circle">
              <a:extLst>
                <a:ext uri="{FF2B5EF4-FFF2-40B4-BE49-F238E27FC236}">
                  <a16:creationId xmlns:a16="http://schemas.microsoft.com/office/drawing/2014/main" id="{A555BF56-FB01-49FE-9E29-B9AE820427C1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Content">
            <a:extLst>
              <a:ext uri="{FF2B5EF4-FFF2-40B4-BE49-F238E27FC236}">
                <a16:creationId xmlns:a16="http://schemas.microsoft.com/office/drawing/2014/main" id="{2BE7E261-3070-49F5-BFBC-714ABF24067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6018756" y="5018782"/>
            <a:ext cx="2934562" cy="4684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Create StrawPoll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76E8581C-BF7A-4145-9F69-B4E50D1D69A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614192" y="6537344"/>
            <a:ext cx="2040943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Copyright 2017. </a:t>
            </a:r>
            <a:r>
              <a:rPr lang="en-US" sz="9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Tous</a:t>
            </a: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droits </a:t>
            </a:r>
            <a:r>
              <a:rPr lang="en-US" sz="9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réservés</a:t>
            </a:r>
            <a:endParaRPr lang="en-US" sz="9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30657C2F-0BDF-47DB-9361-42CB058120D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7830292" y="1096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4E72B4D2-972D-44DE-9579-2B101A639FD4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9206382" y="1096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S’inscrire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65949945-FE0B-4EE9-917E-E3774010BC5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87335" y="1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813D59D4-1E05-4E83-8467-674EA10EF04A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9767A5-8E4F-4823-961A-C4878B0CCEC2}"/>
                </a:ext>
              </a:extLst>
            </p:cNvPr>
            <p:cNvSpPr txBox="1"/>
            <p:nvPr/>
          </p:nvSpPr>
          <p:spPr>
            <a:xfrm>
              <a:off x="22515" y="22341"/>
              <a:ext cx="6447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Ice Cat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0441D9F6-0ECC-475F-A91E-C3BA26960431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C10F2EC-D0B0-4076-BC96-591C80A4B15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05ACB28-4927-475A-8168-402C8F175BE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BD723826-738D-4E15-9731-804D9EFBFCA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BF89A163-9812-4BCD-B4C6-4CC166B6BA2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2A395F76-F128-4E14-9C29-98B67543501B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9172D722-2088-46B9-BC06-5651F2D225E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4FA4036E-F549-4536-B083-38A779DEEC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D560B5A-420A-4A85-BF1D-FD165DCC9E1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08CB095-C1D6-443D-A6F4-0BDC469EC04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86535738-78F1-4033-8B99-8D94496F55E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6801A91-0F9A-41D4-ADAA-3BE1D84B1C3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3AD9096E-37C6-4701-9BC9-CE2848DC1CD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 cmpd="sng" algn="ctr">
              <a:solidFill>
                <a:srgbClr val="9DC3E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F3AC65C7-0C7B-4336-8DE0-59F353C96D0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36AA12A-6092-4591-AECD-A087F0FE83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03A9F057-514D-454F-90C7-F9C988131D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8FF0559-4AE5-4F40-A2CE-1683A47D1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FD5D6EF-90E2-4150-B687-F1DD4D5D68B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DBA8545-0E5E-4D62-9849-1575CFF4796B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Page de creation de questionnaires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61A8169B-A69E-4158-8591-75D843AFA83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30009273-481F-4CCC-8317-8AC7B5679F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67EB9D73-528B-4FB8-B3FE-FB0BA64B40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B673EDC-43A4-4560-908F-22C1416C08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84B24B9-44A6-4492-BDBA-02E63D66336E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E4D4E210-F35B-4D23-85D8-38F2592B72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3207CBF-570A-4F30-BAF1-E5EAC475A758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3" name="Group 2">
            <a:extLst>
              <a:ext uri="{FF2B5EF4-FFF2-40B4-BE49-F238E27FC236}">
                <a16:creationId xmlns:a16="http://schemas.microsoft.com/office/drawing/2014/main" id="{50C6C1AC-BA1D-4F15-B0E6-3949F813F715}"/>
              </a:ext>
            </a:extLst>
          </p:cNvPr>
          <p:cNvGrpSpPr/>
          <p:nvPr/>
        </p:nvGrpSpPr>
        <p:grpSpPr>
          <a:xfrm>
            <a:off x="3282696" y="2238651"/>
            <a:ext cx="6017341" cy="3714093"/>
            <a:chOff x="423865" y="3547390"/>
            <a:chExt cx="984250" cy="1665960"/>
          </a:xfrm>
          <a:solidFill>
            <a:srgbClr val="FFE699"/>
          </a:solidFill>
          <a:effectLst/>
        </p:grpSpPr>
        <p:sp>
          <p:nvSpPr>
            <p:cNvPr id="34" name="Background">
              <a:extLst>
                <a:ext uri="{FF2B5EF4-FFF2-40B4-BE49-F238E27FC236}">
                  <a16:creationId xmlns:a16="http://schemas.microsoft.com/office/drawing/2014/main" id="{69FFB13B-9FBB-43E3-BF69-6CF2111A0C86}"/>
                </a:ext>
              </a:extLst>
            </p:cNvPr>
            <p:cNvSpPr/>
            <p:nvPr/>
          </p:nvSpPr>
          <p:spPr>
            <a:xfrm>
              <a:off x="423865" y="3547930"/>
              <a:ext cx="984250" cy="166542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5" name="MenuLine">
              <a:extLst>
                <a:ext uri="{FF2B5EF4-FFF2-40B4-BE49-F238E27FC236}">
                  <a16:creationId xmlns:a16="http://schemas.microsoft.com/office/drawing/2014/main" id="{DEE763C6-1CF5-4A8A-B193-643DE3C28935}"/>
                </a:ext>
              </a:extLst>
            </p:cNvPr>
            <p:cNvCxnSpPr/>
            <p:nvPr/>
          </p:nvCxnSpPr>
          <p:spPr>
            <a:xfrm>
              <a:off x="423865" y="3547390"/>
              <a:ext cx="0" cy="1665960"/>
            </a:xfrm>
            <a:prstGeom prst="line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DDEEB645-942B-4C47-A330-375049470C9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63535" y="688437"/>
            <a:ext cx="8991600" cy="952538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b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Guld StrawPoll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A218CA1D-CBEF-4A08-85B8-141D9C00B59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830292" y="1096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1D5ABAF4-9A3B-4933-B177-D2BDBA95CDF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9206382" y="1096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S’inscrire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EA1CD20-5A60-4F4D-A62E-71B27E9EE029}"/>
              </a:ext>
            </a:extLst>
          </p:cNvPr>
          <p:cNvSpPr txBox="1"/>
          <p:nvPr/>
        </p:nvSpPr>
        <p:spPr>
          <a:xfrm>
            <a:off x="4025794" y="3348180"/>
            <a:ext cx="2352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Lien page de vote du sondage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2FC5DEA-1E56-492A-8127-348FF413D995}"/>
              </a:ext>
            </a:extLst>
          </p:cNvPr>
          <p:cNvSpPr txBox="1"/>
          <p:nvPr/>
        </p:nvSpPr>
        <p:spPr>
          <a:xfrm>
            <a:off x="4042811" y="3990975"/>
            <a:ext cx="235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Lien de suppression du sondage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DE11D8-7FA1-4845-A446-F59E81E6151A}"/>
              </a:ext>
            </a:extLst>
          </p:cNvPr>
          <p:cNvSpPr txBox="1"/>
          <p:nvPr/>
        </p:nvSpPr>
        <p:spPr>
          <a:xfrm>
            <a:off x="4025794" y="4723244"/>
            <a:ext cx="283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Lien résultat sondage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BE0DB44-9400-4CC4-B1FA-38EDAA08FED0}"/>
              </a:ext>
            </a:extLst>
          </p:cNvPr>
          <p:cNvSpPr txBox="1"/>
          <p:nvPr/>
        </p:nvSpPr>
        <p:spPr>
          <a:xfrm>
            <a:off x="4062878" y="4485558"/>
            <a:ext cx="1920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rgbClr val="0070C0"/>
                </a:solidFill>
              </a:rPr>
              <a:t>Résultat</a:t>
            </a:r>
            <a:r>
              <a:rPr lang="fr-FR" sz="1600" u="sng" dirty="0"/>
              <a:t> </a:t>
            </a:r>
            <a:r>
              <a:rPr lang="fr-FR" sz="1600" u="sng" dirty="0">
                <a:solidFill>
                  <a:srgbClr val="0070C0"/>
                </a:solidFill>
              </a:rPr>
              <a:t>:</a:t>
            </a:r>
            <a:r>
              <a:rPr lang="fr-FR" sz="1600" u="sng" dirty="0"/>
              <a:t>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745EE2B-F8E3-4CBE-B01F-36517F61AF81}"/>
              </a:ext>
            </a:extLst>
          </p:cNvPr>
          <p:cNvSpPr txBox="1"/>
          <p:nvPr/>
        </p:nvSpPr>
        <p:spPr>
          <a:xfrm>
            <a:off x="4042810" y="3727098"/>
            <a:ext cx="227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rgbClr val="0070C0"/>
                </a:solidFill>
              </a:rPr>
              <a:t>Suppression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4910BB8-4A25-4FC3-92E0-E46DAA48A220}"/>
              </a:ext>
            </a:extLst>
          </p:cNvPr>
          <p:cNvSpPr txBox="1"/>
          <p:nvPr/>
        </p:nvSpPr>
        <p:spPr>
          <a:xfrm>
            <a:off x="4062880" y="3090446"/>
            <a:ext cx="227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rgbClr val="0070C0"/>
                </a:solidFill>
              </a:rPr>
              <a:t>Création sondage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0ED2445-D44E-4563-AB19-68917A62609A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674621" y="2481153"/>
            <a:ext cx="548030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Voici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les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différents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liens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générés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61975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8A8E1A89-F772-4983-9A3C-6C22C92C94F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59859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BD3E75CA-2E48-4E16-95C3-45917F21DFB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304DC0-3000-4247-9D50-45662E448CEA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56124EC-3312-49FB-A933-1E2C7C43790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61FB7786-E107-4764-8C43-6749A9B8BC59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C27A49AE-0BB9-4CC8-891C-03664AFEFA3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309D6E38-61B3-47A4-A12F-43F469F45F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6AB4B24-2948-4AB0-922B-DC0B2B7DBEE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5DCA845C-2019-4051-A58D-5C9812624536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28A7D6FE-61E0-4B21-8AC6-B100E1E5835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893F7D63-E69F-4ACD-9B1E-1F41D40E6C9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C4A95E3A-2D38-4A69-9088-CC650F06BBEB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7125B26-38E2-451C-B2EF-45E11F28D6EA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D796A54-4CFD-4AF9-A549-868148A7FD4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BAB2BEE1-54A7-4445-B438-93D7ED905B4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DB6F0A8E-0663-40DB-9530-42B32071261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2155963-108E-479A-8FBD-7A85C929DC36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F7F96034-38FD-414C-9C8B-AE1ED40034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E0EAB01-6D0A-4115-8711-E27A621EC6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F82A0BC-D316-4847-A90E-DBF053474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8BA62CED-19B0-4C66-A907-BF3DE550868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9DF7B033-6EE5-41C3-A6D1-753A34C29A2E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Page des </a:t>
                </a:r>
                <a:r>
                  <a:rPr lang="en-US" sz="1200" kern="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réponses</a:t>
                </a:r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 des </a:t>
                </a:r>
                <a:r>
                  <a:rPr lang="en-US" sz="1200" kern="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utilisateurs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92213CBC-14DA-4DE4-8B95-3B442CF17998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47798E4D-7C87-406B-921F-26FF81BFC8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CF55983-D0FF-43C3-B4D1-333F5E68D3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82C31CCB-48DD-483F-981E-D1CC416A27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CD146FB3-DB17-49F4-9838-4CFBF8D8D3E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724FC479-B82F-4367-A713-9CB4BA91D21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C3470B2C-E00F-483E-8A05-08DCB6689CA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3" name="Background">
            <a:extLst>
              <a:ext uri="{FF2B5EF4-FFF2-40B4-BE49-F238E27FC236}">
                <a16:creationId xmlns:a16="http://schemas.microsoft.com/office/drawing/2014/main" id="{0263DD0F-B622-4EBC-8DDB-68FA5D1C5D54}"/>
              </a:ext>
            </a:extLst>
          </p:cNvPr>
          <p:cNvSpPr/>
          <p:nvPr/>
        </p:nvSpPr>
        <p:spPr>
          <a:xfrm>
            <a:off x="3410712" y="2158597"/>
            <a:ext cx="5897879" cy="3711852"/>
          </a:xfrm>
          <a:prstGeom prst="rect">
            <a:avLst/>
          </a:prstGeom>
          <a:solidFill>
            <a:srgbClr val="FFE6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212ECF8C-5E27-41A3-9315-CDE9BECCD42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8572239" y="6500884"/>
            <a:ext cx="2040943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Copyright 2017. </a:t>
            </a:r>
            <a:r>
              <a:rPr lang="en-US" sz="9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Tous</a:t>
            </a: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droits </a:t>
            </a:r>
            <a:r>
              <a:rPr lang="en-US" sz="9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réservés</a:t>
            </a:r>
            <a:endParaRPr lang="en-US" sz="9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B661BBD9-C2A3-495F-B144-20F0338395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98300" y="5161236"/>
            <a:ext cx="1816061" cy="432628"/>
          </a:xfrm>
          <a:prstGeom prst="round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Votez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5AC69CCA-5FFA-4957-B001-BA0135FEAF9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998300" y="2314017"/>
            <a:ext cx="4965972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Est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que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cette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maquette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convient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grpSp>
        <p:nvGrpSpPr>
          <p:cNvPr id="68" name="RadioButtonUnselected">
            <a:extLst>
              <a:ext uri="{FF2B5EF4-FFF2-40B4-BE49-F238E27FC236}">
                <a16:creationId xmlns:a16="http://schemas.microsoft.com/office/drawing/2014/main" id="{146A21B8-8E3C-471B-93F8-CEA453CF2B9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185386" y="3313584"/>
            <a:ext cx="999313" cy="230832"/>
            <a:chOff x="4356895" y="3334651"/>
            <a:chExt cx="999313" cy="230832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352AE156-F87F-47DA-9736-D08875EB415C}"/>
                </a:ext>
              </a:extLst>
            </p:cNvPr>
            <p:cNvSpPr txBox="1"/>
            <p:nvPr/>
          </p:nvSpPr>
          <p:spPr>
            <a:xfrm>
              <a:off x="4356895" y="3334651"/>
              <a:ext cx="999313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70" name="Circle">
              <a:extLst>
                <a:ext uri="{FF2B5EF4-FFF2-40B4-BE49-F238E27FC236}">
                  <a16:creationId xmlns:a16="http://schemas.microsoft.com/office/drawing/2014/main" id="{3AFB4F85-692D-4E59-A1C4-325EA4BC27BE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RadioButtonUnselected">
            <a:extLst>
              <a:ext uri="{FF2B5EF4-FFF2-40B4-BE49-F238E27FC236}">
                <a16:creationId xmlns:a16="http://schemas.microsoft.com/office/drawing/2014/main" id="{B72CC3C2-3CCC-48CF-939C-663518BA51A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185385" y="3856846"/>
            <a:ext cx="999313" cy="230832"/>
            <a:chOff x="4356895" y="3334651"/>
            <a:chExt cx="999313" cy="230832"/>
          </a:xfrm>
        </p:grpSpPr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854D1A72-0CF6-4736-9418-474629232DC5}"/>
                </a:ext>
              </a:extLst>
            </p:cNvPr>
            <p:cNvSpPr txBox="1"/>
            <p:nvPr/>
          </p:nvSpPr>
          <p:spPr>
            <a:xfrm>
              <a:off x="4356895" y="3334651"/>
              <a:ext cx="999313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73" name="Circle">
              <a:extLst>
                <a:ext uri="{FF2B5EF4-FFF2-40B4-BE49-F238E27FC236}">
                  <a16:creationId xmlns:a16="http://schemas.microsoft.com/office/drawing/2014/main" id="{6B962ACC-61DD-4672-82A2-9DB367EC6FDD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RadioButtonUnselected">
            <a:extLst>
              <a:ext uri="{FF2B5EF4-FFF2-40B4-BE49-F238E27FC236}">
                <a16:creationId xmlns:a16="http://schemas.microsoft.com/office/drawing/2014/main" id="{209948A1-710B-43B0-A13C-3AD20988F430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179007" y="4400108"/>
            <a:ext cx="999313" cy="230832"/>
            <a:chOff x="4356895" y="3334651"/>
            <a:chExt cx="999313" cy="230832"/>
          </a:xfrm>
        </p:grpSpPr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0D55C707-16EE-45CC-BED8-1C1917B69E02}"/>
                </a:ext>
              </a:extLst>
            </p:cNvPr>
            <p:cNvSpPr txBox="1"/>
            <p:nvPr/>
          </p:nvSpPr>
          <p:spPr>
            <a:xfrm>
              <a:off x="4356895" y="3334651"/>
              <a:ext cx="999313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76" name="Circle">
              <a:extLst>
                <a:ext uri="{FF2B5EF4-FFF2-40B4-BE49-F238E27FC236}">
                  <a16:creationId xmlns:a16="http://schemas.microsoft.com/office/drawing/2014/main" id="{D359951D-DB70-4E32-AC64-188D429B0F7E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BFA8C554-A9D1-4AC3-AF5C-4E9E793F892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636059" y="687484"/>
            <a:ext cx="8991600" cy="941230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b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Guld StrawPoll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04AB82-D07A-4DF7-A032-E4BE64E8FE71}"/>
              </a:ext>
            </a:extLst>
          </p:cNvPr>
          <p:cNvSpPr txBox="1"/>
          <p:nvPr/>
        </p:nvSpPr>
        <p:spPr>
          <a:xfrm>
            <a:off x="4179007" y="2689027"/>
            <a:ext cx="432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Description du sondage (facultative)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E5CB94-31FC-4400-B4BC-DE4B5BF67FDA}"/>
              </a:ext>
            </a:extLst>
          </p:cNvPr>
          <p:cNvSpPr txBox="1"/>
          <p:nvPr/>
        </p:nvSpPr>
        <p:spPr>
          <a:xfrm>
            <a:off x="6751693" y="357157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Nombre de votants : 4</a:t>
            </a: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450F5768-D4DC-4344-9E88-23C09757D10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830292" y="1096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BF7EB766-6C00-4FC5-8ABA-30ABD91E1D5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206382" y="109696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S’inscrire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E25B5109-8D63-4325-9D0A-E30A99B0627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14120" y="1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EA647932-6051-44B7-970C-3EBD4601EFD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D073D145-3464-4C8E-B282-575E390EF2F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3DBEF818-D888-4869-B04E-1571E41C4C6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172280AC-861C-45C1-86F1-108E4564DC9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E47DFD74-6BC6-4D9F-970E-505F73B261C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BA00398-D69F-49A3-8C25-9EBA8D2EE49B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0D6CA952-1D8E-4E7D-AF6C-C091D29693B3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1F05AADA-468D-42E0-A4F5-75EDFBBA905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10057523-D1ED-463D-8471-F2252BFFA28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76C9582C-F3C2-4506-8EB3-AE91284E935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4CC2A37-A07B-421A-87A5-3BB19313F4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04BF2F2D-CB44-4936-B1ED-210FD8DC891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1E0B7B3-1ED8-4ECD-8874-2398C29DDEB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C4B28BD-B7E8-480F-BEAA-D16952DDE56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4FB94F47-5A54-439E-88FA-AAD5BD0F6C47}"/>
                </a:ext>
              </a:extLst>
            </p:cNvPr>
            <p:cNvSpPr/>
            <p:nvPr/>
          </p:nvSpPr>
          <p:spPr>
            <a:xfrm>
              <a:off x="76200" y="734466"/>
              <a:ext cx="8991600" cy="6066801"/>
            </a:xfrm>
            <a:prstGeom prst="rect">
              <a:avLst/>
            </a:prstGeom>
            <a:solidFill>
              <a:srgbClr val="9DC3E6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E4160A51-1488-4E91-8B53-9EA98846FF0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21F0FB64-FE86-456E-BAAD-0B0666C304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0BBDC5-0C49-40FC-A9C8-90C90FC129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B930E1F-7E55-488C-B945-09B05316E9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2468AEAA-6A79-4107-9A62-120BFB8995F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4555CE26-81FA-4D15-B67C-A31AC7AC9F2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Page de </a:t>
                </a:r>
                <a:r>
                  <a:rPr lang="en-US" sz="1200" kern="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résultat</a:t>
                </a:r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 du sondage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D4177093-C88E-490D-8A9C-F2E6B98A785A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81BC91A-AFF9-4011-AB59-647FA749C1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EA87A0E-5C4A-45C6-92A1-09ACDE91F3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3C19A9B-AF66-4BE8-BD83-C460DF0167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937A663B-ABAE-443F-A688-8569535B0C8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73BEED2C-681D-4F1C-AE5A-91BB4ED138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92784FDE-4C20-4181-952D-FF7BE77A7AC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A118934-034C-433D-AA27-CAD313C9CE42}"/>
              </a:ext>
            </a:extLst>
          </p:cNvPr>
          <p:cNvSpPr/>
          <p:nvPr/>
        </p:nvSpPr>
        <p:spPr>
          <a:xfrm>
            <a:off x="1613813" y="2498797"/>
            <a:ext cx="8417712" cy="3576583"/>
          </a:xfrm>
          <a:prstGeom prst="rect">
            <a:avLst/>
          </a:prstGeom>
          <a:solidFill>
            <a:srgbClr val="FFE6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8F892170-E40D-4188-AA7B-E69443780821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2333103" y="2967307"/>
            <a:ext cx="4422083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itchFamily="34" charset="0"/>
              </a:rPr>
              <a:t>Aimez</a:t>
            </a:r>
            <a:r>
              <a:rPr lang="en-US" sz="2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itchFamily="34" charset="0"/>
              </a:rPr>
              <a:t>vous</a:t>
            </a:r>
            <a:r>
              <a:rPr lang="en-US" sz="2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itchFamily="34" charset="0"/>
              </a:rPr>
              <a:t> la nouvelle interface ?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E268B87-5FAA-4BD4-B507-435B83B8308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722884" y="3765202"/>
            <a:ext cx="22654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OUI</a:t>
            </a:r>
          </a:p>
        </p:txBody>
      </p:sp>
      <p:grpSp>
        <p:nvGrpSpPr>
          <p:cNvPr id="40" name="ProgressBar">
            <a:extLst>
              <a:ext uri="{FF2B5EF4-FFF2-40B4-BE49-F238E27FC236}">
                <a16:creationId xmlns:a16="http://schemas.microsoft.com/office/drawing/2014/main" id="{1991C9B0-90DF-45D4-B95E-84B8A5DC1E7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652783" y="4139512"/>
            <a:ext cx="3845105" cy="361895"/>
            <a:chOff x="3859018" y="3329472"/>
            <a:chExt cx="1398255" cy="140868"/>
          </a:xfrm>
        </p:grpSpPr>
        <p:sp>
          <p:nvSpPr>
            <p:cNvPr id="41" name="BlueBox">
              <a:extLst>
                <a:ext uri="{FF2B5EF4-FFF2-40B4-BE49-F238E27FC236}">
                  <a16:creationId xmlns:a16="http://schemas.microsoft.com/office/drawing/2014/main" id="{8541FB51-9F5F-4CF3-9C29-DF41B7299A2B}"/>
                </a:ext>
              </a:extLst>
            </p:cNvPr>
            <p:cNvSpPr/>
            <p:nvPr/>
          </p:nvSpPr>
          <p:spPr>
            <a:xfrm>
              <a:off x="3859018" y="3333181"/>
              <a:ext cx="232763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42" name="GrayBox">
              <a:extLst>
                <a:ext uri="{FF2B5EF4-FFF2-40B4-BE49-F238E27FC236}">
                  <a16:creationId xmlns:a16="http://schemas.microsoft.com/office/drawing/2014/main" id="{C857AD6E-E421-47EF-A101-8E7FEE69B9C4}"/>
                </a:ext>
              </a:extLst>
            </p:cNvPr>
            <p:cNvSpPr/>
            <p:nvPr/>
          </p:nvSpPr>
          <p:spPr>
            <a:xfrm>
              <a:off x="3865943" y="3329472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8" name="Content">
            <a:extLst>
              <a:ext uri="{FF2B5EF4-FFF2-40B4-BE49-F238E27FC236}">
                <a16:creationId xmlns:a16="http://schemas.microsoft.com/office/drawing/2014/main" id="{45813219-A169-4360-9B2C-E0022E73BFBF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87259" y="4489184"/>
            <a:ext cx="226547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</a:t>
            </a:r>
          </a:p>
        </p:txBody>
      </p:sp>
      <p:grpSp>
        <p:nvGrpSpPr>
          <p:cNvPr id="35" name="ProgressBar">
            <a:extLst>
              <a:ext uri="{FF2B5EF4-FFF2-40B4-BE49-F238E27FC236}">
                <a16:creationId xmlns:a16="http://schemas.microsoft.com/office/drawing/2014/main" id="{31E3739E-A253-4D25-ABEF-793FFFBF984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659139" y="4818400"/>
            <a:ext cx="3876847" cy="340969"/>
            <a:chOff x="3876335" y="3333180"/>
            <a:chExt cx="1391330" cy="137159"/>
          </a:xfrm>
        </p:grpSpPr>
        <p:sp>
          <p:nvSpPr>
            <p:cNvPr id="36" name="BlueBox">
              <a:extLst>
                <a:ext uri="{FF2B5EF4-FFF2-40B4-BE49-F238E27FC236}">
                  <a16:creationId xmlns:a16="http://schemas.microsoft.com/office/drawing/2014/main" id="{2D7B084A-16AE-4FF4-809A-66ECCFD91DC3}"/>
                </a:ext>
              </a:extLst>
            </p:cNvPr>
            <p:cNvSpPr/>
            <p:nvPr/>
          </p:nvSpPr>
          <p:spPr>
            <a:xfrm>
              <a:off x="3876335" y="3338062"/>
              <a:ext cx="1011894" cy="12541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37" name="GrayBox">
              <a:extLst>
                <a:ext uri="{FF2B5EF4-FFF2-40B4-BE49-F238E27FC236}">
                  <a16:creationId xmlns:a16="http://schemas.microsoft.com/office/drawing/2014/main" id="{5305907A-7E06-4AD3-9489-EF44D1972829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4F1BFD55-1E1E-4E7A-94CF-93C0C271DDE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555348" y="5505244"/>
            <a:ext cx="554195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D6FA6DCF-5AEA-4F4A-BD06-AFFEA049E5AC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2936527" y="5610240"/>
            <a:ext cx="2265476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Votes total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029D4ED6-DDDC-4CC5-81F7-29538AAC2A8C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915929" y="4955552"/>
            <a:ext cx="8477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75%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0D89D1EE-9731-4ADB-AD01-DDEEFD24081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913267" y="4575824"/>
            <a:ext cx="6698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 votes</a:t>
            </a: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8A128F66-34B1-4DBE-B0ED-BFC5DF90088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6927621" y="4242979"/>
            <a:ext cx="8477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25%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DE8B2166-5A56-4E58-8DAA-C82EBA50278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913268" y="3828095"/>
            <a:ext cx="6698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votes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8E604DB-BFC8-4063-9D51-3FED88CFA5E9}"/>
              </a:ext>
            </a:extLst>
          </p:cNvPr>
          <p:cNvCxnSpPr>
            <a:cxnSpLocks/>
          </p:cNvCxnSpPr>
          <p:nvPr/>
        </p:nvCxnSpPr>
        <p:spPr>
          <a:xfrm>
            <a:off x="1588446" y="4802905"/>
            <a:ext cx="6133455" cy="3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21AEEFD-6734-40D8-A0BC-74F18ABC7FD8}"/>
              </a:ext>
            </a:extLst>
          </p:cNvPr>
          <p:cNvCxnSpPr>
            <a:cxnSpLocks/>
          </p:cNvCxnSpPr>
          <p:nvPr/>
        </p:nvCxnSpPr>
        <p:spPr>
          <a:xfrm>
            <a:off x="1607870" y="5147908"/>
            <a:ext cx="6101785" cy="3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053CCB1-6BFB-4FBF-A5EE-70D216D1D7E6}"/>
              </a:ext>
            </a:extLst>
          </p:cNvPr>
          <p:cNvCxnSpPr>
            <a:cxnSpLocks/>
          </p:cNvCxnSpPr>
          <p:nvPr/>
        </p:nvCxnSpPr>
        <p:spPr>
          <a:xfrm>
            <a:off x="1605890" y="4480913"/>
            <a:ext cx="6086583" cy="20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0F31AA9-F72C-42B3-B31B-D91A1774A9B3}"/>
              </a:ext>
            </a:extLst>
          </p:cNvPr>
          <p:cNvCxnSpPr>
            <a:cxnSpLocks/>
          </p:cNvCxnSpPr>
          <p:nvPr/>
        </p:nvCxnSpPr>
        <p:spPr>
          <a:xfrm>
            <a:off x="1615787" y="4113146"/>
            <a:ext cx="6093868" cy="2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C8B762E-4FA7-4CF2-BDA8-650648445444}"/>
              </a:ext>
            </a:extLst>
          </p:cNvPr>
          <p:cNvCxnSpPr>
            <a:cxnSpLocks/>
          </p:cNvCxnSpPr>
          <p:nvPr/>
        </p:nvCxnSpPr>
        <p:spPr>
          <a:xfrm>
            <a:off x="1613813" y="3693181"/>
            <a:ext cx="6095842" cy="3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0E5267CC-AC3A-4AD9-AF56-A9C21B59A95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910080" y="1906920"/>
            <a:ext cx="5746902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Résultat du sondage </a:t>
            </a:r>
          </a:p>
        </p:txBody>
      </p:sp>
      <p:graphicFrame>
        <p:nvGraphicFramePr>
          <p:cNvPr id="68" name="Graphique 67">
            <a:extLst>
              <a:ext uri="{FF2B5EF4-FFF2-40B4-BE49-F238E27FC236}">
                <a16:creationId xmlns:a16="http://schemas.microsoft.com/office/drawing/2014/main" id="{A841BA11-DED7-4A01-9613-46912F1D1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087503"/>
              </p:ext>
            </p:extLst>
          </p:nvPr>
        </p:nvGraphicFramePr>
        <p:xfrm>
          <a:off x="8125398" y="2956214"/>
          <a:ext cx="2232722" cy="204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70" name="Content">
            <a:extLst>
              <a:ext uri="{FF2B5EF4-FFF2-40B4-BE49-F238E27FC236}">
                <a16:creationId xmlns:a16="http://schemas.microsoft.com/office/drawing/2014/main" id="{B6DE63F6-2E7D-467E-80FF-0E9F6EB50115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290320" y="727756"/>
            <a:ext cx="8991600" cy="941230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b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2000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Guld StrawPoll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AB49AA94-91C1-4923-B71D-829D131CC074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8221287" y="6456909"/>
            <a:ext cx="2040943" cy="18466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Copyright 2017. </a:t>
            </a:r>
            <a:r>
              <a:rPr lang="en-US" sz="9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Tous</a:t>
            </a: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droits </a:t>
            </a:r>
            <a:r>
              <a:rPr lang="en-US" sz="9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réservés</a:t>
            </a:r>
            <a:endParaRPr lang="en-US" sz="9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D638E484-1CA8-417D-AB80-6D003D286B8B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7617572" y="111031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D1E8C109-5162-497D-B58C-A17E8F1B2F20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8993662" y="111031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S’inscrire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32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24F10B60-8A99-4FA2-B2AE-D28C0AC46DF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CCD063B-2F22-4D6D-AFED-92513BB9AD7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F9041A1-0F49-4E5D-BFC4-23FED33F581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988A47F-80F2-400D-9796-0CA6EA0E7F7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4168557-9A1A-4E3F-930E-A28ADF02741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1784582-9CC6-424F-8D38-1BB99DCBF98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8F12527-4BDA-4895-8EF7-C834276AFF9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DDB37CD-4257-4583-89E8-5C1E97E79B5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431A772-CFCE-4446-B16E-EE1DAAB2B52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491EE6F-2AE6-4B13-A22F-50706367347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CD0522C-7EFD-48F0-A1A1-8AC5895C514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05C22CB-7D63-4527-A7CD-9F9BFF54FEC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810EE98-178C-4627-9698-5D20C43F68D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3E7C497-A747-4D82-B684-9603B08861A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AB8F501-94DA-4C2C-B9F8-A5CA66F785F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2775FB2-9B27-4562-AD9D-A21C86A7449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CBC4938-9A72-4631-88F5-E34F434D5F7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DEE8AF6-D1EA-4872-B4FF-C204E500092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BACBC69-85A8-4A6C-8BC1-09B2F5E2B29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FFDD4CA-730D-42EE-8E60-7E19737ADE6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0C432A3-0091-4881-8CA4-788CA5CAB6B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5F8B5D9-A583-49D0-A9B4-3A636AE5D28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45561FB-001C-4A08-AB27-5F1B0E65E69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1F39745-A603-4A50-845A-1F412AB4804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4F99FB4-F40B-4645-B507-E96932AE40A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CA4FD90-5896-471E-98C5-2578D2A45B6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2052396-0ED6-4B53-8FFF-99545BB461B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5D75E1B-AA64-470F-A3C7-709F4173BA6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AF9530D-AA9D-4664-BE69-4B9B33B2D5B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BB82025-FD4A-4906-A404-A851D5CF544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01D34A4-A448-4C2C-8273-461A34C219F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622E936-59E9-447A-BBA3-7770F0A8503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3FB25A4-A6DF-48EA-9906-4CEFFC84215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C1953B3-A3D4-497C-B55B-891684FD47D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7B5B743-59F9-45F4-A28E-8EE65D0DFF6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639BDC1-DC09-41AB-8342-F415C198805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4931CB1-44FD-45F4-BC02-6EEFCAB9B5A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A013E2F-FACD-4C5D-9EAA-DB665B6AC01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F387E37-EECF-427E-B3C7-3965BF47FB9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1A06ED1-891C-4385-A43D-07FC2C34F89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04D8AC1-7656-4A3D-850C-BAA89626A76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1241845-C92A-4D96-9CB8-C2CF784869D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27B0636-B650-48C3-BAF2-E7DEDC4399F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3370AF8-877A-420F-B651-33F6D2D4CCD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042255B-8A99-403D-8E56-87AB8AFF38F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56A2A6E-C7BA-4DDE-B77F-21690969204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B853F88-C900-4058-944C-46C23B65580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FEA2F23-D9F1-4CAF-8753-C4B09590E69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A7F6F08-7D6C-4E7C-A206-B73CD8DD30C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8E6AF6C-7E6B-450E-B52B-E54F42F4B24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A822734-1B11-472E-8753-E18AF73599F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948C604-8C15-4E91-986F-640BE14A6534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547BB8C-105C-4D6D-8764-E73C51BF343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C42CDA8-209C-4C16-A4C9-BDF254E3BB8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E7710A6-4ADD-4508-A485-803010D36D4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95A508-DC41-49B7-806B-7A60371F288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AE894C4-34FB-4E5C-AAC8-C93E84CF6AC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6E9FE08-267C-44D5-8A0A-3486452CE60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9D45B030-F44D-4FB3-82E9-69128207D3B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82C562C-88F3-48F1-B715-1BACA54F2E4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4E976AD-8F37-4DEE-9780-B8883F2E549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F3F9DBA-F7AF-42CE-9CB4-C0FF0BDA4F3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2E2CD88-17A6-4941-9DFF-C762CE40352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C86F30C-090B-4F73-8C6E-8D890B784EC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E954D5D-CD8B-4051-8D8C-B427303B8AC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DBC0C00-7BEF-4C61-96C5-3ACCD543D7B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FFB5FEA-B371-4407-AB50-8D18E827DAD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4CBD80C-7B9B-479C-8844-17120CDB108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223</Words>
  <Application>Microsoft Office PowerPoint</Application>
  <PresentationFormat>Grand écran</PresentationFormat>
  <Paragraphs>66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 GULDENFELS</dc:creator>
  <cp:lastModifiedBy>Loic GULDENFELS</cp:lastModifiedBy>
  <cp:revision>26</cp:revision>
  <dcterms:created xsi:type="dcterms:W3CDTF">2017-11-16T09:48:38Z</dcterms:created>
  <dcterms:modified xsi:type="dcterms:W3CDTF">2017-12-20T09:42:39Z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