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67" d="100"/>
          <a:sy n="67" d="100"/>
        </p:scale>
        <p:origin x="17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727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684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11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26571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240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412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0353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2416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409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941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06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16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986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593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890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266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716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9/26/2020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223453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7315200" cy="990600"/>
          </a:xfrm>
        </p:spPr>
        <p:txBody>
          <a:bodyPr/>
          <a:lstStyle/>
          <a:p>
            <a:r>
              <a:rPr lang="en-US" b="1" dirty="0"/>
              <a:t>   HS112_PS05</a:t>
            </a:r>
          </a:p>
        </p:txBody>
      </p:sp>
      <p:sp>
        <p:nvSpPr>
          <p:cNvPr id="3" name="Subtitle 2"/>
          <p:cNvSpPr>
            <a:spLocks noGrp="1"/>
          </p:cNvSpPr>
          <p:nvPr>
            <p:ph type="subTitle" idx="1"/>
          </p:nvPr>
        </p:nvSpPr>
        <p:spPr>
          <a:xfrm>
            <a:off x="914400" y="1600200"/>
            <a:ext cx="7315200" cy="4419600"/>
          </a:xfrm>
          <a:ln>
            <a:solidFill>
              <a:schemeClr val="tx1"/>
            </a:solidFill>
          </a:ln>
        </p:spPr>
        <p:txBody>
          <a:bodyPr>
            <a:normAutofit/>
          </a:bodyPr>
          <a:lstStyle/>
          <a:p>
            <a:pPr algn="l"/>
            <a:r>
              <a:rPr lang="en-US" dirty="0">
                <a:solidFill>
                  <a:schemeClr val="tx1"/>
                </a:solidFill>
                <a:latin typeface="Arial Rounded MT Bold" pitchFamily="34" charset="0"/>
              </a:rPr>
              <a:t>Problem Statement : To predict the stock market prices for the next ten days using machine learning</a:t>
            </a:r>
          </a:p>
          <a:p>
            <a:pPr algn="l"/>
            <a:r>
              <a:rPr lang="en-US" dirty="0">
                <a:solidFill>
                  <a:schemeClr val="tx1"/>
                </a:solidFill>
                <a:latin typeface="Arial Rounded MT Bold" pitchFamily="34" charset="0"/>
              </a:rPr>
              <a:t>Problem Statement Number: PS05</a:t>
            </a:r>
            <a:br>
              <a:rPr lang="en-US" dirty="0">
                <a:solidFill>
                  <a:schemeClr val="tx1"/>
                </a:solidFill>
                <a:latin typeface="Arial Rounded MT Bold" pitchFamily="34" charset="0"/>
              </a:rPr>
            </a:br>
            <a:r>
              <a:rPr lang="en-US" dirty="0">
                <a:solidFill>
                  <a:schemeClr val="tx1"/>
                </a:solidFill>
                <a:latin typeface="Arial Rounded MT Bold" pitchFamily="34" charset="0"/>
              </a:rPr>
              <a:t>Team Name : </a:t>
            </a:r>
            <a:r>
              <a:rPr lang="en-US" dirty="0" err="1">
                <a:solidFill>
                  <a:schemeClr val="tx1"/>
                </a:solidFill>
                <a:latin typeface="Arial Rounded MT Bold" pitchFamily="34" charset="0"/>
              </a:rPr>
              <a:t>SillyCons</a:t>
            </a:r>
            <a:br>
              <a:rPr lang="en-US" dirty="0">
                <a:solidFill>
                  <a:schemeClr val="tx1"/>
                </a:solidFill>
                <a:latin typeface="Arial Rounded MT Bold" pitchFamily="34" charset="0"/>
              </a:rPr>
            </a:br>
            <a:r>
              <a:rPr lang="en-US" dirty="0">
                <a:solidFill>
                  <a:schemeClr val="tx1"/>
                </a:solidFill>
                <a:latin typeface="Arial Rounded MT Bold" pitchFamily="34" charset="0"/>
              </a:rPr>
              <a:t>Team Leader Name : Charu Sharma</a:t>
            </a:r>
          </a:p>
          <a:p>
            <a:pPr algn="l"/>
            <a:r>
              <a:rPr lang="en-US" dirty="0">
                <a:solidFill>
                  <a:schemeClr val="tx1"/>
                </a:solidFill>
                <a:latin typeface="Arial Rounded MT Bold" pitchFamily="34" charset="0"/>
              </a:rPr>
              <a:t>Team Members: 1)</a:t>
            </a:r>
            <a:r>
              <a:rPr lang="en-US" dirty="0" err="1">
                <a:solidFill>
                  <a:schemeClr val="tx1"/>
                </a:solidFill>
                <a:latin typeface="Arial Rounded MT Bold" pitchFamily="34" charset="0"/>
              </a:rPr>
              <a:t>Rabhya</a:t>
            </a:r>
            <a:r>
              <a:rPr lang="en-US" dirty="0">
                <a:solidFill>
                  <a:schemeClr val="tx1"/>
                </a:solidFill>
                <a:latin typeface="Arial Rounded MT Bold" pitchFamily="34" charset="0"/>
              </a:rPr>
              <a:t> </a:t>
            </a:r>
            <a:r>
              <a:rPr lang="en-US" dirty="0" err="1">
                <a:solidFill>
                  <a:schemeClr val="tx1"/>
                </a:solidFill>
                <a:latin typeface="Arial Rounded MT Bold" pitchFamily="34" charset="0"/>
              </a:rPr>
              <a:t>Sighat</a:t>
            </a:r>
            <a:endParaRPr lang="en-US" dirty="0">
              <a:solidFill>
                <a:schemeClr val="tx1"/>
              </a:solidFill>
              <a:latin typeface="Arial Rounded MT Bold" pitchFamily="34" charset="0"/>
            </a:endParaRPr>
          </a:p>
          <a:p>
            <a:pPr algn="l"/>
            <a:r>
              <a:rPr lang="en-US" dirty="0">
                <a:solidFill>
                  <a:schemeClr val="tx1"/>
                </a:solidFill>
                <a:latin typeface="Arial Rounded MT Bold" pitchFamily="34" charset="0"/>
              </a:rPr>
              <a:t>                                2)</a:t>
            </a:r>
            <a:r>
              <a:rPr lang="en-US" dirty="0" err="1">
                <a:solidFill>
                  <a:schemeClr val="tx1"/>
                </a:solidFill>
                <a:latin typeface="Arial Rounded MT Bold" pitchFamily="34" charset="0"/>
              </a:rPr>
              <a:t>Rushil</a:t>
            </a:r>
            <a:r>
              <a:rPr lang="en-US" dirty="0">
                <a:solidFill>
                  <a:schemeClr val="tx1"/>
                </a:solidFill>
                <a:latin typeface="Arial Rounded MT Bold" pitchFamily="34" charset="0"/>
              </a:rPr>
              <a:t> Rai</a:t>
            </a:r>
          </a:p>
          <a:p>
            <a:pPr algn="l"/>
            <a:r>
              <a:rPr lang="en-US" dirty="0">
                <a:solidFill>
                  <a:schemeClr val="tx1"/>
                </a:solidFill>
                <a:latin typeface="Arial Rounded MT Bold" pitchFamily="34" charset="0"/>
              </a:rPr>
              <a:t>                                3)</a:t>
            </a:r>
            <a:r>
              <a:rPr lang="en-US" dirty="0" err="1">
                <a:solidFill>
                  <a:schemeClr val="tx1"/>
                </a:solidFill>
                <a:latin typeface="Arial Rounded MT Bold" pitchFamily="34" charset="0"/>
              </a:rPr>
              <a:t>Jaanvi</a:t>
            </a:r>
            <a:r>
              <a:rPr lang="en-US" dirty="0">
                <a:solidFill>
                  <a:schemeClr val="tx1"/>
                </a:solidFill>
                <a:latin typeface="Arial Rounded MT Bold" pitchFamily="34" charset="0"/>
              </a:rPr>
              <a:t> Prabhakar </a:t>
            </a:r>
          </a:p>
          <a:p>
            <a:pPr algn="l"/>
            <a:r>
              <a:rPr lang="en-US" dirty="0">
                <a:solidFill>
                  <a:schemeClr val="tx1"/>
                </a:solidFill>
                <a:latin typeface="Arial Rounded MT Bold" pitchFamily="34" charset="0"/>
              </a:rPr>
              <a:t>College Name: SRMIST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F1099F-79BE-4956-80C6-449D3C7E947B}"/>
              </a:ext>
            </a:extLst>
          </p:cNvPr>
          <p:cNvSpPr>
            <a:spLocks noGrp="1"/>
          </p:cNvSpPr>
          <p:nvPr>
            <p:ph type="title"/>
          </p:nvPr>
        </p:nvSpPr>
        <p:spPr/>
        <p:txBody>
          <a:bodyPr/>
          <a:lstStyle/>
          <a:p>
            <a:r>
              <a:rPr lang="en-US" b="1" dirty="0"/>
              <a:t>Idea / Approach details</a:t>
            </a:r>
          </a:p>
        </p:txBody>
      </p:sp>
      <p:sp>
        <p:nvSpPr>
          <p:cNvPr id="3" name="Content Placeholder 2"/>
          <p:cNvSpPr>
            <a:spLocks noGrp="1"/>
          </p:cNvSpPr>
          <p:nvPr>
            <p:ph idx="1"/>
          </p:nvPr>
        </p:nvSpPr>
        <p:spPr>
          <a:xfrm>
            <a:off x="827700" y="1524001"/>
            <a:ext cx="6711654" cy="4724406"/>
          </a:xfrm>
        </p:spPr>
        <p:txBody>
          <a:bodyPr>
            <a:normAutofit/>
          </a:bodyPr>
          <a:lstStyle/>
          <a:p>
            <a:pPr marL="0" lvl="0" indent="0">
              <a:buNone/>
            </a:pPr>
            <a:r>
              <a:rPr lang="en-US" dirty="0">
                <a:solidFill>
                  <a:prstClr val="black"/>
                </a:solidFill>
              </a:rPr>
              <a:t>We loaded the datasets using the API key of ALPHA VANTAGE for 6 companies. Then we sorted the dataset by date. We performed a detailed analysis on the stock prices using techniques like correlation matrix. We preprocessed the data using different preprocessing techniques. We used the MinMaxScaler to normalize the data</a:t>
            </a:r>
            <a:r>
              <a:rPr lang="en-US" dirty="0">
                <a:solidFill>
                  <a:srgbClr val="3D4251"/>
                </a:solidFill>
                <a:latin typeface="Lora"/>
              </a:rPr>
              <a:t>. </a:t>
            </a:r>
            <a:r>
              <a:rPr lang="en-US" dirty="0">
                <a:solidFill>
                  <a:prstClr val="black"/>
                </a:solidFill>
              </a:rPr>
              <a:t>We tried and tested various models including Linear Regression, Logistic Regression, Decision tree regression, ARIMA,LSTM etc. After using time series analysis and getting the predictions , we went ahead with LSTM model for its accuracy in prediction and ARIMA for forecasting the stock prices for the next ten days. We also deployed the model on a website made by us.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a:lstStyle/>
          <a:p>
            <a:pPr marL="0" lvl="0" indent="0">
              <a:buNone/>
            </a:pPr>
            <a:endParaRPr lang="en-US" dirty="0">
              <a:solidFill>
                <a:prstClr val="black"/>
              </a:solidFill>
            </a:endParaRPr>
          </a:p>
          <a:p>
            <a:pPr marL="0" indent="0">
              <a:buNone/>
            </a:pPr>
            <a:r>
              <a:rPr lang="en-US" dirty="0"/>
              <a:t>We can use this project to predict the stock market prices of different companies for the future days.</a:t>
            </a:r>
          </a:p>
          <a:p>
            <a:pPr marL="0" indent="0">
              <a:buNone/>
            </a:pPr>
            <a:r>
              <a:rPr lang="en-US" dirty="0"/>
              <a:t>The closing prices can be accessed on the web page according to the parameters like opening price ,volume, high and low price.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t>
            </a:r>
          </a:p>
        </p:txBody>
      </p:sp>
      <p:sp>
        <p:nvSpPr>
          <p:cNvPr id="3" name="Content Placeholder 2"/>
          <p:cNvSpPr>
            <a:spLocks noGrp="1"/>
          </p:cNvSpPr>
          <p:nvPr>
            <p:ph idx="1"/>
          </p:nvPr>
        </p:nvSpPr>
        <p:spPr/>
        <p:txBody>
          <a:bodyPr/>
          <a:lstStyle/>
          <a:p>
            <a:pPr marL="0" indent="0">
              <a:buNone/>
            </a:pPr>
            <a:r>
              <a:rPr lang="en-US" dirty="0"/>
              <a:t>The mentors suggested to us to explore and work with various other machine learning models other than linear regression and choose the one which works the best. We used and explored other models after that to achieve the best possible result.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t>
            </a:r>
            <a:endParaRPr lang="en-US" dirty="0"/>
          </a:p>
        </p:txBody>
      </p:sp>
      <p:sp>
        <p:nvSpPr>
          <p:cNvPr id="3" name="Content Placeholder 2"/>
          <p:cNvSpPr>
            <a:spLocks noGrp="1"/>
          </p:cNvSpPr>
          <p:nvPr>
            <p:ph idx="1"/>
          </p:nvPr>
        </p:nvSpPr>
        <p:spPr/>
        <p:txBody>
          <a:bodyPr>
            <a:normAutofit/>
          </a:bodyPr>
          <a:lstStyle/>
          <a:p>
            <a:pPr marL="0" indent="0">
              <a:buNone/>
            </a:pPr>
            <a:r>
              <a:rPr lang="en-US" dirty="0"/>
              <a:t>The team started off by exploring various models of machine learning by performing analysis on the stock prices and used linear regression model first. After trying and testing other approaches we used other models as well to predict the stock prices and we finally went ahead with the LSTM model for its accuracy and ARIMA for forecasting the stock prices for the next ten days. We deployed our models on our own created web site using html, </a:t>
            </a:r>
            <a:r>
              <a:rPr lang="en-US" dirty="0" err="1"/>
              <a:t>css</a:t>
            </a:r>
            <a:r>
              <a:rPr lang="en-US" dirty="0"/>
              <a:t> , </a:t>
            </a:r>
            <a:r>
              <a:rPr lang="en-US" dirty="0" err="1"/>
              <a:t>javascript</a:t>
            </a:r>
            <a:r>
              <a:rPr lang="en-US" dirty="0"/>
              <a:t> , bootstrap, react, node </a:t>
            </a:r>
            <a:r>
              <a:rPr lang="en-US" dirty="0" err="1"/>
              <a:t>js</a:t>
            </a:r>
            <a:r>
              <a:rPr lang="en-US" dirty="0"/>
              <a:t>, APIs. It displays the six companies for which the stock price has to be predicted and on clicking predict it will generate the graphs of the predicted stock prices.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314</TotalTime>
  <Words>401</Words>
  <Application>Microsoft Office PowerPoint</Application>
  <PresentationFormat>On-screen Show (4:3)</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Century Gothic</vt:lpstr>
      <vt:lpstr>Lora</vt:lpstr>
      <vt:lpstr>Wingdings 3</vt:lpstr>
      <vt:lpstr>Ion</vt:lpstr>
      <vt:lpstr>   HS112_PS05</vt:lpstr>
      <vt:lpstr>Idea / Approach details</vt:lpstr>
      <vt:lpstr>Application </vt:lpstr>
      <vt:lpstr>Day 2 </vt:lpstr>
      <vt:lpstr>Day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charu sharma</cp:lastModifiedBy>
  <cp:revision>17</cp:revision>
  <dcterms:created xsi:type="dcterms:W3CDTF">2006-08-16T00:00:00Z</dcterms:created>
  <dcterms:modified xsi:type="dcterms:W3CDTF">2020-09-26T03:29:11Z</dcterms:modified>
</cp:coreProperties>
</file>