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1" r:id="rId2"/>
    <p:sldMasterId id="2147484095" r:id="rId3"/>
  </p:sldMasterIdLst>
  <p:notesMasterIdLst>
    <p:notesMasterId r:id="rId34"/>
  </p:notesMasterIdLst>
  <p:handoutMasterIdLst>
    <p:handoutMasterId r:id="rId35"/>
  </p:handoutMasterIdLst>
  <p:sldIdLst>
    <p:sldId id="285" r:id="rId4"/>
    <p:sldId id="286" r:id="rId5"/>
    <p:sldId id="287" r:id="rId6"/>
    <p:sldId id="288" r:id="rId7"/>
    <p:sldId id="291" r:id="rId8"/>
    <p:sldId id="292" r:id="rId9"/>
    <p:sldId id="293" r:id="rId10"/>
    <p:sldId id="294" r:id="rId11"/>
    <p:sldId id="289" r:id="rId12"/>
    <p:sldId id="290" r:id="rId13"/>
    <p:sldId id="295" r:id="rId14"/>
    <p:sldId id="296" r:id="rId15"/>
    <p:sldId id="297" r:id="rId16"/>
    <p:sldId id="298" r:id="rId17"/>
    <p:sldId id="299" r:id="rId18"/>
    <p:sldId id="300" r:id="rId19"/>
    <p:sldId id="262" r:id="rId20"/>
    <p:sldId id="263" r:id="rId21"/>
    <p:sldId id="264" r:id="rId22"/>
    <p:sldId id="280" r:id="rId23"/>
    <p:sldId id="284" r:id="rId24"/>
    <p:sldId id="301" r:id="rId25"/>
    <p:sldId id="302" r:id="rId26"/>
    <p:sldId id="265" r:id="rId27"/>
    <p:sldId id="303" r:id="rId28"/>
    <p:sldId id="304" r:id="rId29"/>
    <p:sldId id="305" r:id="rId30"/>
    <p:sldId id="306" r:id="rId31"/>
    <p:sldId id="307" r:id="rId32"/>
    <p:sldId id="308" r:id="rId33"/>
  </p:sldIdLst>
  <p:sldSz cx="9144000" cy="6858000" type="letter"/>
  <p:notesSz cx="6864350" cy="9150350"/>
  <p:defaultTextStyle>
    <a:defPPr>
      <a:defRPr lang="en-US"/>
    </a:defPPr>
    <a:lvl1pPr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1pPr>
    <a:lvl2pPr marL="4572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2pPr>
    <a:lvl3pPr marL="9144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3pPr>
    <a:lvl4pPr marL="13716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4pPr>
    <a:lvl5pPr marL="1828800" algn="l" rtl="0" fontAlgn="base">
      <a:spcBef>
        <a:spcPct val="0"/>
      </a:spcBef>
      <a:spcAft>
        <a:spcPct val="0"/>
      </a:spcAft>
      <a:defRPr sz="2800" i="1" u="sng" kern="1200">
        <a:solidFill>
          <a:srgbClr val="003366"/>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sz="2800" i="1" u="sng" kern="1200">
        <a:solidFill>
          <a:srgbClr val="003366"/>
        </a:solidFill>
        <a:latin typeface="Times New Roman" panose="02020603050405020304" pitchFamily="18"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2">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99FF"/>
    <a:srgbClr val="FFFF99"/>
    <a:srgbClr val="FFFF00"/>
    <a:srgbClr val="0000FF"/>
    <a:srgbClr val="006666"/>
    <a:srgbClr val="80808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3" autoAdjust="0"/>
    <p:restoredTop sz="83430" autoAdjust="0"/>
  </p:normalViewPr>
  <p:slideViewPr>
    <p:cSldViewPr snapToGrid="0">
      <p:cViewPr varScale="1">
        <p:scale>
          <a:sx n="95" d="100"/>
          <a:sy n="95" d="100"/>
        </p:scale>
        <p:origin x="2400" y="84"/>
      </p:cViewPr>
      <p:guideLst>
        <p:guide orient="horz" pos="2160"/>
        <p:guide pos="2880"/>
      </p:guideLst>
    </p:cSldViewPr>
  </p:slideViewPr>
  <p:outlineViewPr>
    <p:cViewPr>
      <p:scale>
        <a:sx n="33" d="100"/>
        <a:sy n="33" d="100"/>
      </p:scale>
      <p:origin x="108" y="1674"/>
    </p:cViewPr>
  </p:outlineViewPr>
  <p:notesTextViewPr>
    <p:cViewPr>
      <p:scale>
        <a:sx n="100" d="100"/>
        <a:sy n="100" d="100"/>
      </p:scale>
      <p:origin x="0" y="0"/>
    </p:cViewPr>
  </p:notesTextViewPr>
  <p:notesViewPr>
    <p:cSldViewPr snapToGrid="0">
      <p:cViewPr varScale="1">
        <p:scale>
          <a:sx n="79" d="100"/>
          <a:sy n="79" d="100"/>
        </p:scale>
        <p:origin x="-2046" y="-90"/>
      </p:cViewPr>
      <p:guideLst>
        <p:guide orient="horz" pos="2882"/>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AEAB5A2-FC82-496D-B0CB-A50F548B616E}"/>
              </a:ext>
            </a:extLst>
          </p:cNvPr>
          <p:cNvSpPr>
            <a:spLocks noGrp="1" noChangeArrowheads="1"/>
          </p:cNvSpPr>
          <p:nvPr>
            <p:ph type="hdr" sz="quarter"/>
          </p:nvPr>
        </p:nvSpPr>
        <p:spPr bwMode="auto">
          <a:xfrm>
            <a:off x="0" y="-1588"/>
            <a:ext cx="2974975" cy="458788"/>
          </a:xfrm>
          <a:prstGeom prst="rect">
            <a:avLst/>
          </a:prstGeom>
          <a:noFill/>
          <a:ln w="9525">
            <a:noFill/>
            <a:miter lim="800000"/>
            <a:headEnd/>
            <a:tailEnd/>
          </a:ln>
          <a:effectLst/>
        </p:spPr>
        <p:txBody>
          <a:bodyPr vert="horz" wrap="square" lIns="18981" tIns="0" rIns="18981" bIns="0" numCol="1" anchor="t" anchorCtr="0" compatLnSpc="1">
            <a:prstTxWarp prst="textNoShape">
              <a:avLst/>
            </a:prstTxWarp>
          </a:bodyPr>
          <a:lstStyle>
            <a:lvl1pPr defTabSz="909638" eaLnBrk="0" hangingPunct="0">
              <a:defRPr sz="1000" u="none">
                <a:solidFill>
                  <a:schemeClr val="tx1"/>
                </a:solidFill>
              </a:defRPr>
            </a:lvl1pPr>
          </a:lstStyle>
          <a:p>
            <a:pPr>
              <a:defRPr/>
            </a:pPr>
            <a:endParaRPr lang="en-US" altLang="zh-TW"/>
          </a:p>
        </p:txBody>
      </p:sp>
      <p:sp>
        <p:nvSpPr>
          <p:cNvPr id="2051" name="Rectangle 3">
            <a:extLst>
              <a:ext uri="{FF2B5EF4-FFF2-40B4-BE49-F238E27FC236}">
                <a16:creationId xmlns:a16="http://schemas.microsoft.com/office/drawing/2014/main" id="{1CA28EB2-F740-4600-9326-072BBB600E67}"/>
              </a:ext>
            </a:extLst>
          </p:cNvPr>
          <p:cNvSpPr>
            <a:spLocks noGrp="1" noChangeArrowheads="1"/>
          </p:cNvSpPr>
          <p:nvPr>
            <p:ph type="dt" idx="1"/>
          </p:nvPr>
        </p:nvSpPr>
        <p:spPr bwMode="auto">
          <a:xfrm>
            <a:off x="3889375" y="-1588"/>
            <a:ext cx="2974975" cy="458788"/>
          </a:xfrm>
          <a:prstGeom prst="rect">
            <a:avLst/>
          </a:prstGeom>
          <a:noFill/>
          <a:ln w="9525">
            <a:noFill/>
            <a:miter lim="800000"/>
            <a:headEnd/>
            <a:tailEnd/>
          </a:ln>
          <a:effectLst/>
        </p:spPr>
        <p:txBody>
          <a:bodyPr vert="horz" wrap="square" lIns="18981" tIns="0" rIns="18981" bIns="0" numCol="1" anchor="t" anchorCtr="0" compatLnSpc="1">
            <a:prstTxWarp prst="textNoShape">
              <a:avLst/>
            </a:prstTxWarp>
          </a:bodyPr>
          <a:lstStyle>
            <a:lvl1pPr algn="r" defTabSz="909638" eaLnBrk="0" hangingPunct="0">
              <a:defRPr sz="1000" u="none">
                <a:solidFill>
                  <a:schemeClr val="tx1"/>
                </a:solidFill>
              </a:defRPr>
            </a:lvl1pPr>
          </a:lstStyle>
          <a:p>
            <a:pPr>
              <a:defRPr/>
            </a:pPr>
            <a:endParaRPr lang="en-US" altLang="zh-TW"/>
          </a:p>
        </p:txBody>
      </p:sp>
      <p:sp>
        <p:nvSpPr>
          <p:cNvPr id="35844" name="Rectangle 4">
            <a:extLst>
              <a:ext uri="{FF2B5EF4-FFF2-40B4-BE49-F238E27FC236}">
                <a16:creationId xmlns:a16="http://schemas.microsoft.com/office/drawing/2014/main" id="{CF838D79-5EE7-4A09-9CD3-A988A4C68D1E}"/>
              </a:ext>
            </a:extLst>
          </p:cNvPr>
          <p:cNvSpPr>
            <a:spLocks noGrp="1" noRot="1" noChangeAspect="1" noChangeArrowheads="1" noTextEdit="1"/>
          </p:cNvSpPr>
          <p:nvPr>
            <p:ph type="sldImg" idx="2"/>
          </p:nvPr>
        </p:nvSpPr>
        <p:spPr bwMode="auto">
          <a:xfrm>
            <a:off x="1155700" y="695325"/>
            <a:ext cx="4554538"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B319587-947F-4055-864D-B031EE4479BE}"/>
              </a:ext>
            </a:extLst>
          </p:cNvPr>
          <p:cNvSpPr>
            <a:spLocks noGrp="1" noChangeArrowheads="1"/>
          </p:cNvSpPr>
          <p:nvPr>
            <p:ph type="body" sz="quarter" idx="3"/>
          </p:nvPr>
        </p:nvSpPr>
        <p:spPr bwMode="auto">
          <a:xfrm>
            <a:off x="912813" y="4346575"/>
            <a:ext cx="5038725" cy="4116388"/>
          </a:xfrm>
          <a:prstGeom prst="rect">
            <a:avLst/>
          </a:prstGeom>
          <a:noFill/>
          <a:ln w="9525">
            <a:noFill/>
            <a:miter lim="800000"/>
            <a:headEnd/>
            <a:tailEnd/>
          </a:ln>
          <a:effectLst/>
        </p:spPr>
        <p:txBody>
          <a:bodyPr vert="horz" wrap="square" lIns="91743" tIns="45872" rIns="91743" bIns="45872"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a:extLst>
              <a:ext uri="{FF2B5EF4-FFF2-40B4-BE49-F238E27FC236}">
                <a16:creationId xmlns:a16="http://schemas.microsoft.com/office/drawing/2014/main" id="{8C427603-29D8-44C1-A8E3-8716D6B05802}"/>
              </a:ext>
            </a:extLst>
          </p:cNvPr>
          <p:cNvSpPr>
            <a:spLocks noGrp="1" noChangeArrowheads="1"/>
          </p:cNvSpPr>
          <p:nvPr>
            <p:ph type="ftr" sz="quarter" idx="4"/>
          </p:nvPr>
        </p:nvSpPr>
        <p:spPr bwMode="auto">
          <a:xfrm>
            <a:off x="0" y="8693150"/>
            <a:ext cx="2974975" cy="458788"/>
          </a:xfrm>
          <a:prstGeom prst="rect">
            <a:avLst/>
          </a:prstGeom>
          <a:noFill/>
          <a:ln w="9525">
            <a:noFill/>
            <a:miter lim="800000"/>
            <a:headEnd/>
            <a:tailEnd/>
          </a:ln>
          <a:effectLst/>
        </p:spPr>
        <p:txBody>
          <a:bodyPr vert="horz" wrap="square" lIns="18981" tIns="0" rIns="18981" bIns="0" numCol="1" anchor="b" anchorCtr="0" compatLnSpc="1">
            <a:prstTxWarp prst="textNoShape">
              <a:avLst/>
            </a:prstTxWarp>
          </a:bodyPr>
          <a:lstStyle>
            <a:lvl1pPr defTabSz="909638" eaLnBrk="0" hangingPunct="0">
              <a:defRPr sz="1000" u="none">
                <a:solidFill>
                  <a:schemeClr val="tx1"/>
                </a:solidFill>
              </a:defRPr>
            </a:lvl1pPr>
          </a:lstStyle>
          <a:p>
            <a:pPr>
              <a:defRPr/>
            </a:pPr>
            <a:endParaRPr lang="en-US" altLang="zh-TW"/>
          </a:p>
        </p:txBody>
      </p:sp>
      <p:sp>
        <p:nvSpPr>
          <p:cNvPr id="2055" name="Rectangle 7">
            <a:extLst>
              <a:ext uri="{FF2B5EF4-FFF2-40B4-BE49-F238E27FC236}">
                <a16:creationId xmlns:a16="http://schemas.microsoft.com/office/drawing/2014/main" id="{FA90CE72-B197-42B9-B65D-B6F56FFD2BA0}"/>
              </a:ext>
            </a:extLst>
          </p:cNvPr>
          <p:cNvSpPr>
            <a:spLocks noGrp="1" noChangeArrowheads="1"/>
          </p:cNvSpPr>
          <p:nvPr>
            <p:ph type="sldNum" sz="quarter" idx="5"/>
          </p:nvPr>
        </p:nvSpPr>
        <p:spPr bwMode="auto">
          <a:xfrm>
            <a:off x="3889375" y="8693150"/>
            <a:ext cx="2974975" cy="458788"/>
          </a:xfrm>
          <a:prstGeom prst="rect">
            <a:avLst/>
          </a:prstGeom>
          <a:noFill/>
          <a:ln w="9525">
            <a:noFill/>
            <a:miter lim="800000"/>
            <a:headEnd/>
            <a:tailEnd/>
          </a:ln>
          <a:effectLst/>
        </p:spPr>
        <p:txBody>
          <a:bodyPr vert="horz" wrap="square" lIns="18981" tIns="0" rIns="18981" bIns="0" numCol="1" anchor="b" anchorCtr="0" compatLnSpc="1">
            <a:prstTxWarp prst="textNoShape">
              <a:avLst/>
            </a:prstTxWarp>
          </a:bodyPr>
          <a:lstStyle>
            <a:lvl1pPr algn="r" defTabSz="909638" eaLnBrk="0" hangingPunct="0">
              <a:defRPr sz="1000" u="none">
                <a:solidFill>
                  <a:schemeClr val="tx1"/>
                </a:solidFill>
                <a:cs typeface="Times New Roman" panose="02020603050405020304" pitchFamily="18" charset="0"/>
              </a:defRPr>
            </a:lvl1pPr>
          </a:lstStyle>
          <a:p>
            <a:fld id="{CC8B45C7-38E3-4219-A210-91DFCEBE982F}" type="slidenum">
              <a:rPr lang="ar-SA" altLang="en-US"/>
              <a:pPr/>
              <a:t>‹#›</a:t>
            </a:fld>
            <a:endParaRPr lang="en-US" altLang="zh-TW">
              <a:cs typeface="+mn-cs"/>
            </a:endParaRPr>
          </a:p>
        </p:txBody>
      </p:sp>
    </p:spTree>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2813"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defTabSz="912813"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Maintaining only the tail reference not only saves a bit on memory usage, it makes the code simpler and more efficient, as it removes the need to perform additional operations to keep a head reference </a:t>
            </a:r>
            <a:r>
              <a:rPr lang="en-US" sz="1200" b="0" i="0" u="none" strike="noStrike" kern="1200" baseline="0" dirty="0">
                <a:solidFill>
                  <a:schemeClr val="tx1"/>
                </a:solidFill>
                <a:latin typeface="+mn-lt"/>
                <a:ea typeface="+mn-ea"/>
                <a:cs typeface="+mn-cs"/>
              </a:rPr>
              <a:t>current</a:t>
            </a:r>
            <a:endParaRPr lang="en-US" dirty="0"/>
          </a:p>
        </p:txBody>
      </p:sp>
      <p:sp>
        <p:nvSpPr>
          <p:cNvPr id="4" name="Slide Number Placeholder 3"/>
          <p:cNvSpPr>
            <a:spLocks noGrp="1"/>
          </p:cNvSpPr>
          <p:nvPr>
            <p:ph type="sldNum" sz="quarter" idx="5"/>
          </p:nvPr>
        </p:nvSpPr>
        <p:spPr/>
        <p:txBody>
          <a:bodyPr/>
          <a:lstStyle/>
          <a:p>
            <a:fld id="{1006BDF6-8211-4304-8F16-45E212178A18}" type="slidenum">
              <a:rPr lang="en-US" smtClean="0"/>
              <a:pPr/>
              <a:t>16</a:t>
            </a:fld>
            <a:endParaRPr lang="en-US"/>
          </a:p>
        </p:txBody>
      </p:sp>
    </p:spTree>
    <p:extLst>
      <p:ext uri="{BB962C8B-B14F-4D97-AF65-F5344CB8AC3E}">
        <p14:creationId xmlns:p14="http://schemas.microsoft.com/office/powerpoint/2010/main" val="319438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06BDF6-8211-4304-8F16-45E212178A18}" type="slidenum">
              <a:rPr lang="en-US" smtClean="0"/>
              <a:pPr/>
              <a:t>17</a:t>
            </a:fld>
            <a:endParaRPr lang="en-US"/>
          </a:p>
        </p:txBody>
      </p:sp>
    </p:spTree>
    <p:extLst>
      <p:ext uri="{BB962C8B-B14F-4D97-AF65-F5344CB8AC3E}">
        <p14:creationId xmlns:p14="http://schemas.microsoft.com/office/powerpoint/2010/main" val="43686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06BDF6-8211-4304-8F16-45E212178A18}" type="slidenum">
              <a:rPr lang="en-US" smtClean="0"/>
              <a:pPr/>
              <a:t>18</a:t>
            </a:fld>
            <a:endParaRPr lang="en-US"/>
          </a:p>
        </p:txBody>
      </p:sp>
    </p:spTree>
    <p:extLst>
      <p:ext uri="{BB962C8B-B14F-4D97-AF65-F5344CB8AC3E}">
        <p14:creationId xmlns:p14="http://schemas.microsoft.com/office/powerpoint/2010/main" val="324886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05371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82920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4175" y="228600"/>
            <a:ext cx="2144713" cy="62690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98450" y="228600"/>
            <a:ext cx="6283325" cy="62690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9685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995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2852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3695638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0689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6518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2868605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95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53179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buClr>
                <a:srgbClr val="0000FF"/>
              </a:buClr>
              <a:buFont typeface="Wingdings 2" pitchFamily="18" charset="2"/>
              <a:buChar char="©"/>
              <a:defRPr/>
            </a:lvl1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001108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919128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43040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01006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0612A-31A2-4C74-A04A-6182DC43B3BF}"/>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5" name="Rectangle 4">
            <a:extLst>
              <a:ext uri="{FF2B5EF4-FFF2-40B4-BE49-F238E27FC236}">
                <a16:creationId xmlns:a16="http://schemas.microsoft.com/office/drawing/2014/main" id="{DE2B091E-553D-4493-BFDF-7C57F0D2B2AB}"/>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6" name="Rectangle 5">
            <a:extLst>
              <a:ext uri="{FF2B5EF4-FFF2-40B4-BE49-F238E27FC236}">
                <a16:creationId xmlns:a16="http://schemas.microsoft.com/office/drawing/2014/main" id="{42409892-374A-41ED-A5F9-202319B4AF9E}"/>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7" name="Rectangle 6">
            <a:extLst>
              <a:ext uri="{FF2B5EF4-FFF2-40B4-BE49-F238E27FC236}">
                <a16:creationId xmlns:a16="http://schemas.microsoft.com/office/drawing/2014/main" id="{569BB357-F2F8-4D7C-ADB8-6A1797B17823}"/>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l" rtl="0">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219200" y="5124450"/>
            <a:ext cx="6858000" cy="533400"/>
          </a:xfrm>
        </p:spPr>
        <p:txBody>
          <a:bodyPr/>
          <a:lstStyle>
            <a:lvl1pPr marL="0" indent="0" algn="l">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7FA77B08-9BB3-45F4-AC15-EB27AA226DF6}"/>
              </a:ext>
            </a:extLst>
          </p:cNvPr>
          <p:cNvSpPr>
            <a:spLocks noGrp="1"/>
          </p:cNvSpPr>
          <p:nvPr>
            <p:ph type="dt" sz="half" idx="10"/>
          </p:nvPr>
        </p:nvSpPr>
        <p:spPr>
          <a:xfrm>
            <a:off x="6400800" y="6354763"/>
            <a:ext cx="2286000" cy="366712"/>
          </a:xfrm>
        </p:spPr>
        <p:txBody>
          <a:bodyPr/>
          <a:lstStyle>
            <a:lvl1pPr algn="l">
              <a:defRPr sz="1400"/>
            </a:lvl1pPr>
          </a:lstStyle>
          <a:p>
            <a:pPr>
              <a:defRPr/>
            </a:pPr>
            <a:endParaRPr lang="en-US" altLang="en-US"/>
          </a:p>
        </p:txBody>
      </p:sp>
      <p:sp>
        <p:nvSpPr>
          <p:cNvPr id="11" name="Footer Placeholder 16">
            <a:extLst>
              <a:ext uri="{FF2B5EF4-FFF2-40B4-BE49-F238E27FC236}">
                <a16:creationId xmlns:a16="http://schemas.microsoft.com/office/drawing/2014/main" id="{55AECF0F-3920-45E1-9CF3-C28EEBDB0940}"/>
              </a:ext>
            </a:extLst>
          </p:cNvPr>
          <p:cNvSpPr>
            <a:spLocks noGrp="1"/>
          </p:cNvSpPr>
          <p:nvPr>
            <p:ph type="ftr" sz="quarter" idx="11"/>
          </p:nvPr>
        </p:nvSpPr>
        <p:spPr>
          <a:xfrm>
            <a:off x="2898775" y="6354763"/>
            <a:ext cx="3475038" cy="366712"/>
          </a:xfrm>
        </p:spPr>
        <p:txBody>
          <a:bodyPr/>
          <a:lstStyle>
            <a:lvl1pPr algn="l">
              <a:defRPr/>
            </a:lvl1pPr>
          </a:lstStyle>
          <a:p>
            <a:pPr>
              <a:defRPr/>
            </a:pPr>
            <a:endParaRPr lang="en-US" altLang="en-US"/>
          </a:p>
        </p:txBody>
      </p:sp>
      <p:sp>
        <p:nvSpPr>
          <p:cNvPr id="12" name="Slide Number Placeholder 28">
            <a:extLst>
              <a:ext uri="{FF2B5EF4-FFF2-40B4-BE49-F238E27FC236}">
                <a16:creationId xmlns:a16="http://schemas.microsoft.com/office/drawing/2014/main" id="{12F1B8EE-73C9-4353-9102-216DD73F92F9}"/>
              </a:ext>
            </a:extLst>
          </p:cNvPr>
          <p:cNvSpPr>
            <a:spLocks noGrp="1"/>
          </p:cNvSpPr>
          <p:nvPr>
            <p:ph type="sldNum" sz="quarter" idx="12"/>
          </p:nvPr>
        </p:nvSpPr>
        <p:spPr>
          <a:xfrm>
            <a:off x="1216025" y="6354763"/>
            <a:ext cx="1219200" cy="366712"/>
          </a:xfrm>
        </p:spPr>
        <p:txBody>
          <a:bodyPr/>
          <a:lstStyle>
            <a:lvl1pPr>
              <a:defRPr/>
            </a:lvl1pPr>
          </a:lstStyle>
          <a:p>
            <a:pPr>
              <a:defRPr/>
            </a:pPr>
            <a:fld id="{525A93AC-E561-4529-8ED3-E8992A40FB1F}" type="slidenum">
              <a:rPr lang="en-US" altLang="en-US" smtClean="0"/>
              <a:pPr>
                <a:defRPr/>
              </a:pPr>
              <a:t>‹#›</a:t>
            </a:fld>
            <a:endParaRPr lang="en-US" altLang="en-US"/>
          </a:p>
        </p:txBody>
      </p:sp>
    </p:spTree>
    <p:extLst>
      <p:ext uri="{BB962C8B-B14F-4D97-AF65-F5344CB8AC3E}">
        <p14:creationId xmlns:p14="http://schemas.microsoft.com/office/powerpoint/2010/main" val="122811319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13">
            <a:extLst>
              <a:ext uri="{FF2B5EF4-FFF2-40B4-BE49-F238E27FC236}">
                <a16:creationId xmlns:a16="http://schemas.microsoft.com/office/drawing/2014/main" id="{0514C599-DE4F-46BC-9ADA-4084E9D979F9}"/>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8ACEA2B0-985F-4EF6-B441-B3BC8BFB57D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61E1C85E-5099-4F95-882E-0A3023B4161A}"/>
              </a:ext>
            </a:extLst>
          </p:cNvPr>
          <p:cNvSpPr>
            <a:spLocks noGrp="1"/>
          </p:cNvSpPr>
          <p:nvPr>
            <p:ph type="sldNum" sz="quarter" idx="12"/>
          </p:nvPr>
        </p:nvSpPr>
        <p:spPr/>
        <p:txBody>
          <a:bodyPr/>
          <a:lstStyle>
            <a:lvl1pPr>
              <a:defRPr/>
            </a:lvl1pPr>
          </a:lstStyle>
          <a:p>
            <a:pPr>
              <a:defRPr/>
            </a:pPr>
            <a:fld id="{73C5C50A-CE6B-4D9D-AD26-423E36E1602A}" type="slidenum">
              <a:rPr lang="en-US" altLang="en-US" smtClean="0"/>
              <a:pPr>
                <a:defRPr/>
              </a:pPr>
              <a:t>‹#›</a:t>
            </a:fld>
            <a:endParaRPr lang="en-US" altLang="en-US"/>
          </a:p>
        </p:txBody>
      </p:sp>
    </p:spTree>
    <p:extLst>
      <p:ext uri="{BB962C8B-B14F-4D97-AF65-F5344CB8AC3E}">
        <p14:creationId xmlns:p14="http://schemas.microsoft.com/office/powerpoint/2010/main" val="1972014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CBF99F-CC90-41B2-8D22-4B3B4BDC7A10}"/>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77697B4-92A7-49D9-B5A0-BD131784F856}"/>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EACAB9AC-A35F-4B3A-AE94-F284E1EDC615}"/>
              </a:ext>
            </a:extLst>
          </p:cNvPr>
          <p:cNvSpPr>
            <a:spLocks noGrp="1"/>
          </p:cNvSpPr>
          <p:nvPr>
            <p:ph type="dt" sz="half" idx="10"/>
          </p:nvPr>
        </p:nvSpPr>
        <p:spPr>
          <a:xfrm>
            <a:off x="6400800" y="6354763"/>
            <a:ext cx="2286000" cy="366712"/>
          </a:xfrm>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8DBADD11-E38E-4BB1-85DC-7791DF7598B1}"/>
              </a:ext>
            </a:extLst>
          </p:cNvPr>
          <p:cNvSpPr>
            <a:spLocks noGrp="1"/>
          </p:cNvSpPr>
          <p:nvPr>
            <p:ph type="ftr" sz="quarter" idx="11"/>
          </p:nvPr>
        </p:nvSpPr>
        <p:spPr>
          <a:xfrm>
            <a:off x="2898775" y="6354763"/>
            <a:ext cx="3475038" cy="366712"/>
          </a:xfrm>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A7098ABF-551C-417F-BAE6-58C26C3B8AC2}"/>
              </a:ext>
            </a:extLst>
          </p:cNvPr>
          <p:cNvSpPr>
            <a:spLocks noGrp="1"/>
          </p:cNvSpPr>
          <p:nvPr>
            <p:ph type="sldNum" sz="quarter" idx="12"/>
          </p:nvPr>
        </p:nvSpPr>
        <p:spPr>
          <a:xfrm>
            <a:off x="1069975" y="6354763"/>
            <a:ext cx="1520825" cy="366712"/>
          </a:xfrm>
        </p:spPr>
        <p:txBody>
          <a:bodyPr/>
          <a:lstStyle>
            <a:lvl1pPr>
              <a:defRPr/>
            </a:lvl1pPr>
          </a:lstStyle>
          <a:p>
            <a:pPr>
              <a:defRPr/>
            </a:pPr>
            <a:fld id="{EC823103-5550-4B14-8968-BC8C86D84085}" type="slidenum">
              <a:rPr lang="en-US" altLang="en-US" smtClean="0"/>
              <a:pPr>
                <a:defRPr/>
              </a:pPr>
              <a:t>‹#›</a:t>
            </a:fld>
            <a:endParaRPr lang="en-US" altLang="en-US"/>
          </a:p>
        </p:txBody>
      </p:sp>
    </p:spTree>
    <p:extLst>
      <p:ext uri="{BB962C8B-B14F-4D97-AF65-F5344CB8AC3E}">
        <p14:creationId xmlns:p14="http://schemas.microsoft.com/office/powerpoint/2010/main" val="2320453941"/>
      </p:ext>
    </p:extLst>
  </p:cSld>
  <p:clrMapOvr>
    <a:overrideClrMapping bg1="dk1" tx1="lt1" bg2="dk2" tx2="lt2" accent1="accent1" accent2="accent2" accent3="accent3" accent4="accent4" accent5="accent5" accent6="accent6" hlink="hlink" folHlink="folHlink"/>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7714AA8D-0EE3-4B0C-BDCC-F52B808E140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B49B3064-28AB-41B1-8F0F-8270531FCBC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A9BCD1BA-7851-4507-8F3C-6213497202FE}"/>
              </a:ext>
            </a:extLst>
          </p:cNvPr>
          <p:cNvSpPr>
            <a:spLocks noGrp="1"/>
          </p:cNvSpPr>
          <p:nvPr>
            <p:ph type="sldNum" sz="quarter" idx="12"/>
          </p:nvPr>
        </p:nvSpPr>
        <p:spPr/>
        <p:txBody>
          <a:bodyPr/>
          <a:lstStyle>
            <a:lvl1pPr>
              <a:defRPr/>
            </a:lvl1pPr>
          </a:lstStyle>
          <a:p>
            <a:pPr>
              <a:defRPr/>
            </a:pPr>
            <a:fld id="{A9C88202-9846-471B-85DF-9ADCFBEF8ED7}" type="slidenum">
              <a:rPr lang="en-US" altLang="en-US" smtClean="0"/>
              <a:pPr>
                <a:defRPr/>
              </a:pPr>
              <a:t>‹#›</a:t>
            </a:fld>
            <a:endParaRPr lang="en-US" altLang="en-US"/>
          </a:p>
        </p:txBody>
      </p:sp>
    </p:spTree>
    <p:extLst>
      <p:ext uri="{BB962C8B-B14F-4D97-AF65-F5344CB8AC3E}">
        <p14:creationId xmlns:p14="http://schemas.microsoft.com/office/powerpoint/2010/main" val="210491261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5B1F241C-5167-41DE-89D3-0748D976E172}"/>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2">
            <a:extLst>
              <a:ext uri="{FF2B5EF4-FFF2-40B4-BE49-F238E27FC236}">
                <a16:creationId xmlns:a16="http://schemas.microsoft.com/office/drawing/2014/main" id="{D28F7076-64E6-4B58-9060-D8DD0E4E5AD9}"/>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22">
            <a:extLst>
              <a:ext uri="{FF2B5EF4-FFF2-40B4-BE49-F238E27FC236}">
                <a16:creationId xmlns:a16="http://schemas.microsoft.com/office/drawing/2014/main" id="{9371608D-FDC0-4830-BE39-8A8833C011A8}"/>
              </a:ext>
            </a:extLst>
          </p:cNvPr>
          <p:cNvSpPr>
            <a:spLocks noGrp="1"/>
          </p:cNvSpPr>
          <p:nvPr>
            <p:ph type="sldNum" sz="quarter" idx="12"/>
          </p:nvPr>
        </p:nvSpPr>
        <p:spPr/>
        <p:txBody>
          <a:bodyPr/>
          <a:lstStyle>
            <a:lvl1pPr>
              <a:defRPr/>
            </a:lvl1pPr>
          </a:lstStyle>
          <a:p>
            <a:pPr>
              <a:defRPr/>
            </a:pPr>
            <a:fld id="{729F76B8-10CA-472D-A93C-99B7E8BAC2AF}" type="slidenum">
              <a:rPr lang="en-US" altLang="en-US" smtClean="0"/>
              <a:pPr>
                <a:defRPr/>
              </a:pPr>
              <a:t>‹#›</a:t>
            </a:fld>
            <a:endParaRPr lang="en-US" altLang="en-US"/>
          </a:p>
        </p:txBody>
      </p:sp>
    </p:spTree>
    <p:extLst>
      <p:ext uri="{BB962C8B-B14F-4D97-AF65-F5344CB8AC3E}">
        <p14:creationId xmlns:p14="http://schemas.microsoft.com/office/powerpoint/2010/main" val="386758721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38D20BF4-5598-41B2-9B6A-12F80A01750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C0D11967-54EC-4A6A-A70B-7ADF58C8FBB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3">
            <a:extLst>
              <a:ext uri="{FF2B5EF4-FFF2-40B4-BE49-F238E27FC236}">
                <a16:creationId xmlns:a16="http://schemas.microsoft.com/office/drawing/2014/main" id="{0FB07D31-63C4-4644-9759-5FD82FAFA16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AE96CF84-F252-42A6-AC3A-92276EDEF498}"/>
              </a:ext>
            </a:extLst>
          </p:cNvPr>
          <p:cNvSpPr>
            <a:spLocks noGrp="1"/>
          </p:cNvSpPr>
          <p:nvPr>
            <p:ph type="sldNum" sz="quarter" idx="12"/>
          </p:nvPr>
        </p:nvSpPr>
        <p:spPr/>
        <p:txBody>
          <a:bodyPr/>
          <a:lstStyle>
            <a:lvl1pPr>
              <a:defRPr/>
            </a:lvl1pPr>
          </a:lstStyle>
          <a:p>
            <a:pPr>
              <a:defRPr/>
            </a:pPr>
            <a:fld id="{78EF6D9A-4F4B-4A4E-A4FC-8520A12378C8}" type="slidenum">
              <a:rPr lang="en-US" altLang="en-US" smtClean="0"/>
              <a:pPr>
                <a:defRPr/>
              </a:pPr>
              <a:t>‹#›</a:t>
            </a:fld>
            <a:endParaRPr lang="en-US" altLang="en-US"/>
          </a:p>
        </p:txBody>
      </p:sp>
    </p:spTree>
    <p:extLst>
      <p:ext uri="{BB962C8B-B14F-4D97-AF65-F5344CB8AC3E}">
        <p14:creationId xmlns:p14="http://schemas.microsoft.com/office/powerpoint/2010/main" val="239338414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B1A5CC9C-7487-4B86-8BCD-0789B8136F5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B710E881-D301-463A-8DE7-4F984473A2F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id="{F8CC7F75-A923-4925-8BD9-FB16D19181A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21F922F1-D5E5-45D4-AC73-CDCF242685F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068E0DD8-5DC4-4BB0-8AB2-05E05A52B5F7}"/>
              </a:ext>
            </a:extLst>
          </p:cNvPr>
          <p:cNvSpPr>
            <a:spLocks noGrp="1"/>
          </p:cNvSpPr>
          <p:nvPr>
            <p:ph type="sldNum" sz="quarter" idx="12"/>
          </p:nvPr>
        </p:nvSpPr>
        <p:spPr/>
        <p:txBody>
          <a:bodyPr/>
          <a:lstStyle>
            <a:lvl1pPr>
              <a:defRPr/>
            </a:lvl1pPr>
          </a:lstStyle>
          <a:p>
            <a:pPr>
              <a:defRPr/>
            </a:pPr>
            <a:fld id="{5C8CB5D5-3D56-4A43-971A-976A986203DA}" type="slidenum">
              <a:rPr lang="en-US" altLang="en-US" smtClean="0"/>
              <a:pPr>
                <a:defRPr/>
              </a:pPr>
              <a:t>‹#›</a:t>
            </a:fld>
            <a:endParaRPr lang="en-US" altLang="en-US"/>
          </a:p>
        </p:txBody>
      </p:sp>
    </p:spTree>
    <p:extLst>
      <p:ext uri="{BB962C8B-B14F-4D97-AF65-F5344CB8AC3E}">
        <p14:creationId xmlns:p14="http://schemas.microsoft.com/office/powerpoint/2010/main" val="13335411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5976215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424D48EF-8301-46D1-8A3F-143822ACA761}"/>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id="{F51AAE5B-EFD2-42B1-BBFD-90A9C2BA9FA2}"/>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id="{17017A7E-8E20-4B58-BA0A-15A7647EB721}"/>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2FBC5B8B-B270-47D6-89C7-51E7622E4766}"/>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950A5752-E87D-43B3-BB3C-5306B6A409A1}"/>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9AA3C39F-0787-42DC-9E3D-3F844C639995}"/>
              </a:ext>
            </a:extLst>
          </p:cNvPr>
          <p:cNvSpPr>
            <a:spLocks noGrp="1"/>
          </p:cNvSpPr>
          <p:nvPr>
            <p:ph type="sldNum" sz="quarter" idx="12"/>
          </p:nvPr>
        </p:nvSpPr>
        <p:spPr/>
        <p:txBody>
          <a:bodyPr/>
          <a:lstStyle>
            <a:lvl1pPr>
              <a:defRPr/>
            </a:lvl1pPr>
          </a:lstStyle>
          <a:p>
            <a:pPr>
              <a:defRPr/>
            </a:pPr>
            <a:fld id="{FDA84553-91D1-42C5-B66E-557C735F5237}" type="slidenum">
              <a:rPr lang="en-US" altLang="en-US" smtClean="0"/>
              <a:pPr>
                <a:defRPr/>
              </a:pPr>
              <a:t>‹#›</a:t>
            </a:fld>
            <a:endParaRPr lang="en-US" altLang="en-US"/>
          </a:p>
        </p:txBody>
      </p:sp>
    </p:spTree>
    <p:extLst>
      <p:ext uri="{BB962C8B-B14F-4D97-AF65-F5344CB8AC3E}">
        <p14:creationId xmlns:p14="http://schemas.microsoft.com/office/powerpoint/2010/main" val="99870255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435FA77C-7DD4-48D3-905D-3E4836F2FB68}"/>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CED8A628-3064-4237-B978-90FF1FE1C78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2E0F0804-BFCA-427E-800B-3E56A965A5E2}"/>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A5A74B34-4BCA-467D-8FD9-A463A53BA8D6}"/>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A1B8B79A-6FFA-4431-9CA2-9651737965CB}"/>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6FF413FF-7913-4BFB-89B7-4558449190F0}"/>
              </a:ext>
            </a:extLst>
          </p:cNvPr>
          <p:cNvSpPr>
            <a:spLocks noGrp="1"/>
          </p:cNvSpPr>
          <p:nvPr>
            <p:ph type="sldNum" sz="quarter" idx="12"/>
          </p:nvPr>
        </p:nvSpPr>
        <p:spPr/>
        <p:txBody>
          <a:bodyPr/>
          <a:lstStyle>
            <a:lvl1pPr>
              <a:defRPr/>
            </a:lvl1pPr>
          </a:lstStyle>
          <a:p>
            <a:pPr>
              <a:defRPr/>
            </a:pPr>
            <a:fld id="{DDBBBE52-A644-4E16-8465-414FF49E898E}" type="slidenum">
              <a:rPr lang="en-US" altLang="en-US" smtClean="0"/>
              <a:pPr>
                <a:defRPr/>
              </a:pPr>
              <a:t>‹#›</a:t>
            </a:fld>
            <a:endParaRPr lang="en-US" altLang="en-US"/>
          </a:p>
        </p:txBody>
      </p:sp>
    </p:spTree>
    <p:extLst>
      <p:ext uri="{BB962C8B-B14F-4D97-AF65-F5344CB8AC3E}">
        <p14:creationId xmlns:p14="http://schemas.microsoft.com/office/powerpoint/2010/main" val="1478517811"/>
      </p:ext>
    </p:extLst>
  </p:cSld>
  <p:clrMapOvr>
    <a:overrideClrMapping bg1="dk1" tx1="lt1" bg2="dk2" tx2="lt2" accent1="accent1" accent2="accent2" accent3="accent3" accent4="accent4" accent5="accent5" accent6="accent6" hlink="hlink" folHlink="folHlink"/>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FA18F21-A430-4413-BF9F-0588D28D4FD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D7F42CB1-2608-47AD-9234-F6D096853C5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D9168EA0-C56F-4EFC-82F9-D986C980A0F2}"/>
              </a:ext>
            </a:extLst>
          </p:cNvPr>
          <p:cNvSpPr>
            <a:spLocks noGrp="1"/>
          </p:cNvSpPr>
          <p:nvPr>
            <p:ph type="sldNum" sz="quarter" idx="12"/>
          </p:nvPr>
        </p:nvSpPr>
        <p:spPr/>
        <p:txBody>
          <a:bodyPr/>
          <a:lstStyle>
            <a:lvl1pPr>
              <a:defRPr/>
            </a:lvl1pPr>
          </a:lstStyle>
          <a:p>
            <a:pPr>
              <a:defRPr/>
            </a:pPr>
            <a:fld id="{BDDF9FE3-362C-4831-AB51-6F3F9CA15FCA}" type="slidenum">
              <a:rPr lang="en-US" altLang="en-US" smtClean="0"/>
              <a:pPr>
                <a:defRPr/>
              </a:pPr>
              <a:t>‹#›</a:t>
            </a:fld>
            <a:endParaRPr lang="en-US" altLang="en-US"/>
          </a:p>
        </p:txBody>
      </p:sp>
    </p:spTree>
    <p:extLst>
      <p:ext uri="{BB962C8B-B14F-4D97-AF65-F5344CB8AC3E}">
        <p14:creationId xmlns:p14="http://schemas.microsoft.com/office/powerpoint/2010/main" val="238510126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7CF1793F-D8A0-4D02-829D-D5ADD4C4C13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B7E48117-AC6C-4F62-8687-7DD2DCB80AE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id="{5F5A0FDB-D75B-4995-9B5B-D17503A94E3C}"/>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C73BBC3-D33B-4403-A0B2-D6CE77A40ED8}"/>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5282FF94-45EC-429B-8341-2D39363BC073}"/>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1AC070D-9665-4B45-843C-AC9E084A5A55}"/>
              </a:ext>
            </a:extLst>
          </p:cNvPr>
          <p:cNvSpPr>
            <a:spLocks noGrp="1"/>
          </p:cNvSpPr>
          <p:nvPr>
            <p:ph type="sldNum" sz="quarter" idx="12"/>
          </p:nvPr>
        </p:nvSpPr>
        <p:spPr/>
        <p:txBody>
          <a:bodyPr/>
          <a:lstStyle>
            <a:lvl1pPr>
              <a:defRPr/>
            </a:lvl1pPr>
          </a:lstStyle>
          <a:p>
            <a:pPr>
              <a:defRPr/>
            </a:pPr>
            <a:fld id="{A45C1DF0-3EDF-4FE6-91BE-4413BD5F69AB}" type="slidenum">
              <a:rPr lang="en-US" altLang="en-US" smtClean="0"/>
              <a:pPr>
                <a:defRPr/>
              </a:pPr>
              <a:t>‹#›</a:t>
            </a:fld>
            <a:endParaRPr lang="en-US" altLang="en-US"/>
          </a:p>
        </p:txBody>
      </p:sp>
    </p:spTree>
    <p:extLst>
      <p:ext uri="{BB962C8B-B14F-4D97-AF65-F5344CB8AC3E}">
        <p14:creationId xmlns:p14="http://schemas.microsoft.com/office/powerpoint/2010/main" val="32019111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07975" y="1295400"/>
            <a:ext cx="4208463"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68838" y="1295400"/>
            <a:ext cx="4210050"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46721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13530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0337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27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10220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24880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EAAD7AD0-66EB-4EB5-8BEF-5037C6BE60E9}"/>
              </a:ext>
            </a:extLst>
          </p:cNvPr>
          <p:cNvSpPr>
            <a:spLocks noGrp="1" noChangeArrowheads="1"/>
          </p:cNvSpPr>
          <p:nvPr>
            <p:ph type="body" idx="1"/>
          </p:nvPr>
        </p:nvSpPr>
        <p:spPr bwMode="auto">
          <a:xfrm>
            <a:off x="307975" y="1295400"/>
            <a:ext cx="8570913"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7" name="Rectangle 7">
            <a:extLst>
              <a:ext uri="{FF2B5EF4-FFF2-40B4-BE49-F238E27FC236}">
                <a16:creationId xmlns:a16="http://schemas.microsoft.com/office/drawing/2014/main" id="{1252598E-CC8B-4E0F-B51B-57A8CE9745D7}"/>
              </a:ext>
            </a:extLst>
          </p:cNvPr>
          <p:cNvSpPr>
            <a:spLocks noGrp="1" noChangeArrowheads="1"/>
          </p:cNvSpPr>
          <p:nvPr>
            <p:ph type="title"/>
          </p:nvPr>
        </p:nvSpPr>
        <p:spPr bwMode="auto">
          <a:xfrm>
            <a:off x="298450" y="228600"/>
            <a:ext cx="8575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TW"/>
              <a:t>Click to edit Master title style</a:t>
            </a:r>
          </a:p>
        </p:txBody>
      </p:sp>
      <p:grpSp>
        <p:nvGrpSpPr>
          <p:cNvPr id="1028" name="Group 8">
            <a:extLst>
              <a:ext uri="{FF2B5EF4-FFF2-40B4-BE49-F238E27FC236}">
                <a16:creationId xmlns:a16="http://schemas.microsoft.com/office/drawing/2014/main" id="{D5315782-DD0D-4094-B3C5-C871393F3F32}"/>
              </a:ext>
            </a:extLst>
          </p:cNvPr>
          <p:cNvGrpSpPr>
            <a:grpSpLocks/>
          </p:cNvGrpSpPr>
          <p:nvPr/>
        </p:nvGrpSpPr>
        <p:grpSpPr bwMode="auto">
          <a:xfrm>
            <a:off x="-9525" y="1049338"/>
            <a:ext cx="9151938" cy="82550"/>
            <a:chOff x="1" y="591"/>
            <a:chExt cx="5759" cy="52"/>
          </a:xfrm>
        </p:grpSpPr>
        <p:sp>
          <p:nvSpPr>
            <p:cNvPr id="107529" name="Line 9">
              <a:extLst>
                <a:ext uri="{FF2B5EF4-FFF2-40B4-BE49-F238E27FC236}">
                  <a16:creationId xmlns:a16="http://schemas.microsoft.com/office/drawing/2014/main" id="{49EE6302-F371-49F5-A14C-34EBD28077AA}"/>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p:spPr>
          <p:txBody>
            <a:bodyPr wrap="none" anchor="ctr"/>
            <a:lstStyle/>
            <a:p>
              <a:pPr>
                <a:defRPr/>
              </a:pPr>
              <a:endParaRPr lang="ar-SA" sz="1400"/>
            </a:p>
          </p:txBody>
        </p:sp>
        <p:sp>
          <p:nvSpPr>
            <p:cNvPr id="107530" name="Line 10">
              <a:extLst>
                <a:ext uri="{FF2B5EF4-FFF2-40B4-BE49-F238E27FC236}">
                  <a16:creationId xmlns:a16="http://schemas.microsoft.com/office/drawing/2014/main" id="{08519143-18CB-476F-BB12-A63F7DCB4F3C}"/>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sp>
          <p:nvSpPr>
            <p:cNvPr id="107531" name="Line 11">
              <a:extLst>
                <a:ext uri="{FF2B5EF4-FFF2-40B4-BE49-F238E27FC236}">
                  <a16:creationId xmlns:a16="http://schemas.microsoft.com/office/drawing/2014/main" id="{6D55BC1E-FEFD-456E-9529-9803AD76D5CD}"/>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grpSp>
      <p:sp>
        <p:nvSpPr>
          <p:cNvPr id="9" name="文字方塊 8">
            <a:extLst>
              <a:ext uri="{FF2B5EF4-FFF2-40B4-BE49-F238E27FC236}">
                <a16:creationId xmlns:a16="http://schemas.microsoft.com/office/drawing/2014/main" id="{598975AD-16E5-4F24-A65F-FACEB737347D}"/>
              </a:ext>
            </a:extLst>
          </p:cNvPr>
          <p:cNvSpPr txBox="1"/>
          <p:nvPr/>
        </p:nvSpPr>
        <p:spPr>
          <a:xfrm>
            <a:off x="6810375" y="6540500"/>
            <a:ext cx="2298700" cy="304800"/>
          </a:xfrm>
          <a:prstGeom prst="rect">
            <a:avLst/>
          </a:prstGeom>
          <a:noFill/>
        </p:spPr>
        <p:txBody>
          <a:bodyPr>
            <a:spAutoFit/>
          </a:bodyPr>
          <a:lstStyle>
            <a:lvl1pPr eaLnBrk="0" hangingPunct="0">
              <a:defRPr sz="1400" i="1" u="sng">
                <a:solidFill>
                  <a:srgbClr val="003366"/>
                </a:solidFill>
                <a:latin typeface="Times New Roman" panose="02020603050405020304" pitchFamily="18" charset="0"/>
                <a:ea typeface="PMingLiU"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PMingLiU"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PMingLiU"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PMingLiU"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pPr algn="r" eaLnBrk="1" hangingPunct="1"/>
            <a:r>
              <a:rPr lang="tr-TR" altLang="zh-TW" u="none">
                <a:solidFill>
                  <a:srgbClr val="7F7F7F"/>
                </a:solidFill>
              </a:rPr>
              <a:t>Digital Logic Design</a:t>
            </a:r>
            <a:r>
              <a:rPr lang="en-US" altLang="zh-TW" u="none">
                <a:solidFill>
                  <a:srgbClr val="7F7F7F"/>
                </a:solidFill>
              </a:rPr>
              <a:t> </a:t>
            </a:r>
            <a:r>
              <a:rPr lang="en-US" altLang="zh-TW" i="0" u="none">
                <a:solidFill>
                  <a:srgbClr val="7F7F7F"/>
                </a:solidFill>
              </a:rPr>
              <a:t>Ch1</a:t>
            </a:r>
            <a:r>
              <a:rPr lang="en-US" altLang="zh-TW" u="none">
                <a:solidFill>
                  <a:srgbClr val="7F7F7F"/>
                </a:solidFill>
              </a:rPr>
              <a:t>-</a:t>
            </a:r>
            <a:fld id="{DDEC12A0-B6C5-4B7B-89BD-A970A5B142AB}" type="slidenum">
              <a:rPr lang="ar-SA" altLang="en-US" i="0" u="none">
                <a:solidFill>
                  <a:srgbClr val="7F7F7F"/>
                </a:solidFill>
                <a:cs typeface="Times New Roman" panose="02020603050405020304" pitchFamily="18" charset="0"/>
              </a:rPr>
              <a:pPr algn="r" eaLnBrk="1" hangingPunct="1"/>
              <a:t>‹#›</a:t>
            </a:fld>
            <a:endParaRPr lang="en-US" altLang="zh-TW" i="0" u="none">
              <a:solidFill>
                <a:srgbClr val="7F7F7F"/>
              </a:solidFill>
            </a:endParaRPr>
          </a:p>
        </p:txBody>
      </p:sp>
      <p:pic>
        <p:nvPicPr>
          <p:cNvPr id="1030" name="Picture 9" descr="logoyil30">
            <a:extLst>
              <a:ext uri="{FF2B5EF4-FFF2-40B4-BE49-F238E27FC236}">
                <a16:creationId xmlns:a16="http://schemas.microsoft.com/office/drawing/2014/main" id="{46CBA03E-D864-4C32-A721-5AFB6C2235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275" y="161925"/>
            <a:ext cx="736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hf hdr="0" ftr="0" dt="0"/>
  <p:txStyles>
    <p:titleStyle>
      <a:lvl1pPr algn="ctr" rtl="0" eaLnBrk="0" fontAlgn="base" hangingPunct="0">
        <a:spcBef>
          <a:spcPct val="0"/>
        </a:spcBef>
        <a:spcAft>
          <a:spcPct val="0"/>
        </a:spcAft>
        <a:defRPr kumimoji="1" sz="3600">
          <a:solidFill>
            <a:schemeClr val="tx1"/>
          </a:solidFill>
          <a:latin typeface="+mj-lt"/>
          <a:ea typeface="PMingLiU" pitchFamily="18" charset="-120"/>
          <a:cs typeface="+mj-cs"/>
        </a:defRPr>
      </a:lvl1pPr>
      <a:lvl2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2pPr>
      <a:lvl3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3pPr>
      <a:lvl4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4pPr>
      <a:lvl5pPr algn="ctr" rtl="0" eaLnBrk="0" fontAlgn="base" hangingPunct="0">
        <a:spcBef>
          <a:spcPct val="0"/>
        </a:spcBef>
        <a:spcAft>
          <a:spcPct val="0"/>
        </a:spcAft>
        <a:defRPr kumimoji="1" sz="3600">
          <a:solidFill>
            <a:schemeClr val="tx1"/>
          </a:solidFill>
          <a:latin typeface="Book Antiqua" pitchFamily="18" charset="0"/>
          <a:ea typeface="PMingLiU" pitchFamily="18" charset="-120"/>
        </a:defRPr>
      </a:lvl5pPr>
      <a:lvl6pPr marL="457200" algn="ctr" rtl="0" fontAlgn="base">
        <a:spcBef>
          <a:spcPct val="0"/>
        </a:spcBef>
        <a:spcAft>
          <a:spcPct val="0"/>
        </a:spcAft>
        <a:defRPr kumimoji="1" sz="3600">
          <a:solidFill>
            <a:schemeClr val="tx1"/>
          </a:solidFill>
          <a:latin typeface="Book Antiqua" pitchFamily="18" charset="0"/>
          <a:ea typeface="新細明體" pitchFamily="18" charset="-120"/>
        </a:defRPr>
      </a:lvl6pPr>
      <a:lvl7pPr marL="914400" algn="ctr" rtl="0" fontAlgn="base">
        <a:spcBef>
          <a:spcPct val="0"/>
        </a:spcBef>
        <a:spcAft>
          <a:spcPct val="0"/>
        </a:spcAft>
        <a:defRPr kumimoji="1" sz="3600">
          <a:solidFill>
            <a:schemeClr val="tx1"/>
          </a:solidFill>
          <a:latin typeface="Book Antiqua" pitchFamily="18" charset="0"/>
          <a:ea typeface="新細明體" pitchFamily="18" charset="-120"/>
        </a:defRPr>
      </a:lvl7pPr>
      <a:lvl8pPr marL="1371600" algn="ctr" rtl="0" fontAlgn="base">
        <a:spcBef>
          <a:spcPct val="0"/>
        </a:spcBef>
        <a:spcAft>
          <a:spcPct val="0"/>
        </a:spcAft>
        <a:defRPr kumimoji="1" sz="3600">
          <a:solidFill>
            <a:schemeClr val="tx1"/>
          </a:solidFill>
          <a:latin typeface="Book Antiqua" pitchFamily="18" charset="0"/>
          <a:ea typeface="新細明體" pitchFamily="18" charset="-120"/>
        </a:defRPr>
      </a:lvl8pPr>
      <a:lvl9pPr marL="1828800" algn="ctr" rtl="0" fontAlgn="base">
        <a:spcBef>
          <a:spcPct val="0"/>
        </a:spcBef>
        <a:spcAft>
          <a:spcPct val="0"/>
        </a:spcAft>
        <a:defRPr kumimoji="1" sz="3600">
          <a:solidFill>
            <a:schemeClr val="tx1"/>
          </a:solidFill>
          <a:latin typeface="Book Antiqua" pitchFamily="18" charset="0"/>
          <a:ea typeface="新細明體" pitchFamily="18" charset="-120"/>
        </a:defRPr>
      </a:lvl9pPr>
    </p:titleStyle>
    <p:bodyStyle>
      <a:lvl1pPr marL="342900" indent="-342900" algn="l" rtl="0" eaLnBrk="0" fontAlgn="base" hangingPunct="0">
        <a:spcBef>
          <a:spcPct val="20000"/>
        </a:spcBef>
        <a:spcAft>
          <a:spcPct val="0"/>
        </a:spcAft>
        <a:buClr>
          <a:srgbClr val="0000FF"/>
        </a:buClr>
        <a:buSzPct val="90000"/>
        <a:buFont typeface="Wingdings 2" panose="05020102010507070707" pitchFamily="18" charset="2"/>
        <a:buChar char="©"/>
        <a:defRPr kumimoji="1" sz="2400">
          <a:solidFill>
            <a:schemeClr val="tx1"/>
          </a:solidFill>
          <a:latin typeface="Times New Roman" pitchFamily="18" charset="0"/>
          <a:ea typeface="PMingLiU" pitchFamily="18" charset="-120"/>
          <a:cs typeface="Times New Roman" pitchFamily="18" charset="0"/>
        </a:defRPr>
      </a:lvl1pPr>
      <a:lvl2pPr marL="742950" indent="-285750" algn="l" rtl="0" eaLnBrk="0" fontAlgn="base" hangingPunct="0">
        <a:spcBef>
          <a:spcPct val="20000"/>
        </a:spcBef>
        <a:spcAft>
          <a:spcPct val="0"/>
        </a:spcAft>
        <a:buClr>
          <a:srgbClr val="FF9900"/>
        </a:buClr>
        <a:buSzPct val="70000"/>
        <a:buFont typeface="Wingdings" panose="05000000000000000000" pitchFamily="2" charset="2"/>
        <a:buChar char="u"/>
        <a:defRPr kumimoji="1" sz="2000">
          <a:solidFill>
            <a:schemeClr val="tx1"/>
          </a:solidFill>
          <a:latin typeface="Times New Roman" pitchFamily="18" charset="0"/>
          <a:ea typeface="PMingLiU" pitchFamily="18" charset="-120"/>
          <a:cs typeface="Times New Roman" pitchFamily="18" charset="0"/>
        </a:defRPr>
      </a:lvl2pPr>
      <a:lvl3pPr marL="1143000" indent="-228600" algn="l" rtl="0" eaLnBrk="0" fontAlgn="base" hangingPunct="0">
        <a:spcBef>
          <a:spcPct val="20000"/>
        </a:spcBef>
        <a:spcAft>
          <a:spcPct val="0"/>
        </a:spcAft>
        <a:buClr>
          <a:srgbClr val="1B1BFF"/>
        </a:buClr>
        <a:buSzPct val="80000"/>
        <a:buFont typeface="Times New Roman" panose="02020603050405020304" pitchFamily="18" charset="0"/>
        <a:buChar char="»"/>
        <a:defRPr kumimoji="1">
          <a:solidFill>
            <a:schemeClr val="tx1"/>
          </a:solidFill>
          <a:latin typeface="Times New Roman" pitchFamily="18" charset="0"/>
          <a:ea typeface="PMingLiU" pitchFamily="18" charset="-120"/>
          <a:cs typeface="Times New Roman" pitchFamily="18" charset="0"/>
        </a:defRPr>
      </a:lvl3pPr>
      <a:lvl4pPr marL="1600200" indent="-228600" algn="l" rtl="0" eaLnBrk="0" fontAlgn="base" hangingPunct="0">
        <a:spcBef>
          <a:spcPct val="20000"/>
        </a:spcBef>
        <a:spcAft>
          <a:spcPct val="0"/>
        </a:spcAft>
        <a:buClr>
          <a:schemeClr val="accent1"/>
        </a:buClr>
        <a:buFont typeface="Book Antiqua" panose="02040602050305030304" pitchFamily="18" charset="0"/>
        <a:buChar char="−"/>
        <a:defRPr kumimoji="1" sz="1600">
          <a:solidFill>
            <a:schemeClr val="tx1"/>
          </a:solidFill>
          <a:latin typeface="Times New Roman" pitchFamily="18" charset="0"/>
          <a:ea typeface="PMingLiU" pitchFamily="18" charset="-120"/>
          <a:cs typeface="Times New Roman" pitchFamily="18" charset="0"/>
        </a:defRPr>
      </a:lvl4pPr>
      <a:lvl5pPr marL="2057400" indent="-228600" algn="l" rtl="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itchFamily="18" charset="0"/>
          <a:ea typeface="PMingLiU" pitchFamily="18" charset="-120"/>
          <a:cs typeface="Times New Roman" pitchFamily="18" charset="0"/>
        </a:defRPr>
      </a:lvl5pPr>
      <a:lvl6pPr marL="2514600" indent="-228600" algn="l" rtl="0" fontAlgn="base">
        <a:spcBef>
          <a:spcPct val="20000"/>
        </a:spcBef>
        <a:spcAft>
          <a:spcPct val="0"/>
        </a:spcAft>
        <a:buClr>
          <a:schemeClr val="accent2"/>
        </a:buClr>
        <a:buChar char="»"/>
        <a:defRPr kumimoji="1" sz="1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1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1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1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
            <a:extLst>
              <a:ext uri="{FF2B5EF4-FFF2-40B4-BE49-F238E27FC236}">
                <a16:creationId xmlns:a16="http://schemas.microsoft.com/office/drawing/2014/main" id="{249A22FC-5E42-4A8C-80D5-F4C4F7C00886}"/>
              </a:ext>
            </a:extLst>
          </p:cNvPr>
          <p:cNvGrpSpPr>
            <a:grpSpLocks/>
          </p:cNvGrpSpPr>
          <p:nvPr/>
        </p:nvGrpSpPr>
        <p:grpSpPr bwMode="auto">
          <a:xfrm>
            <a:off x="215900" y="215900"/>
            <a:ext cx="8478838" cy="6173788"/>
            <a:chOff x="0" y="0"/>
            <a:chExt cx="5341" cy="3889"/>
          </a:xfrm>
        </p:grpSpPr>
        <p:sp>
          <p:nvSpPr>
            <p:cNvPr id="109576" name="Freeform 8">
              <a:extLst>
                <a:ext uri="{FF2B5EF4-FFF2-40B4-BE49-F238E27FC236}">
                  <a16:creationId xmlns:a16="http://schemas.microsoft.com/office/drawing/2014/main" id="{F3A3859C-CD0F-4457-ACBB-E6C3AA54F043}"/>
                </a:ext>
              </a:extLst>
            </p:cNvPr>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sp>
          <p:nvSpPr>
            <p:cNvPr id="109577" name="Freeform 9">
              <a:extLst>
                <a:ext uri="{FF2B5EF4-FFF2-40B4-BE49-F238E27FC236}">
                  <a16:creationId xmlns:a16="http://schemas.microsoft.com/office/drawing/2014/main" id="{5361669F-E920-4382-9A74-A76B7BEAFBFA}"/>
                </a:ext>
              </a:extLst>
            </p:cNvPr>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sp>
          <p:nvSpPr>
            <p:cNvPr id="109578" name="Freeform 10">
              <a:extLst>
                <a:ext uri="{FF2B5EF4-FFF2-40B4-BE49-F238E27FC236}">
                  <a16:creationId xmlns:a16="http://schemas.microsoft.com/office/drawing/2014/main" id="{3D71168E-7145-44B5-B949-322F88965601}"/>
                </a:ext>
              </a:extLst>
            </p:cNvPr>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sp>
          <p:nvSpPr>
            <p:cNvPr id="109579" name="Freeform 11">
              <a:extLst>
                <a:ext uri="{FF2B5EF4-FFF2-40B4-BE49-F238E27FC236}">
                  <a16:creationId xmlns:a16="http://schemas.microsoft.com/office/drawing/2014/main" id="{AE1D3544-1A89-462F-A1A2-7E20CF7BEC5A}"/>
                </a:ext>
              </a:extLst>
            </p:cNvPr>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type="none" w="sm" len="sm"/>
              <a:tailEnd type="none" w="sm" len="sm"/>
            </a:ln>
            <a:effectLst/>
          </p:spPr>
          <p:txBody>
            <a:bodyPr/>
            <a:lstStyle/>
            <a:p>
              <a:pPr>
                <a:defRPr/>
              </a:pPr>
              <a:endParaRPr lang="zh-TW" altLang="en-US" sz="1400"/>
            </a:p>
          </p:txBody>
        </p:sp>
      </p:grpSp>
      <p:sp>
        <p:nvSpPr>
          <p:cNvPr id="109580" name="Rectangle 12">
            <a:extLst>
              <a:ext uri="{FF2B5EF4-FFF2-40B4-BE49-F238E27FC236}">
                <a16:creationId xmlns:a16="http://schemas.microsoft.com/office/drawing/2014/main" id="{5B95D8C4-7971-4B20-B3AC-8D5FB28AB6B9}"/>
              </a:ext>
            </a:extLst>
          </p:cNvPr>
          <p:cNvSpPr>
            <a:spLocks noChangeArrowheads="1"/>
          </p:cNvSpPr>
          <p:nvPr/>
        </p:nvSpPr>
        <p:spPr bwMode="auto">
          <a:xfrm>
            <a:off x="687388" y="2232025"/>
            <a:ext cx="7772400" cy="1143000"/>
          </a:xfrm>
          <a:prstGeom prst="rect">
            <a:avLst/>
          </a:prstGeom>
          <a:noFill/>
          <a:ln w="9525">
            <a:noFill/>
            <a:miter lim="800000"/>
            <a:headEnd/>
            <a:tailEnd/>
          </a:ln>
          <a:effectLst/>
        </p:spPr>
        <p:txBody>
          <a:bodyPr lIns="92075" tIns="46038" rIns="92075" bIns="46038" anchor="ctr"/>
          <a:lstStyle/>
          <a:p>
            <a:pPr algn="ctr">
              <a:defRPr/>
            </a:pPr>
            <a:r>
              <a:rPr kumimoji="1" lang="en-US" altLang="zh-TW" sz="4400" i="0" u="none">
                <a:solidFill>
                  <a:schemeClr val="tx2"/>
                </a:solidFill>
                <a:latin typeface="Book Antiqua" pitchFamily="18" charset="0"/>
                <a:ea typeface="新細明體" pitchFamily="18" charset="-120"/>
              </a:rPr>
              <a:t>Click to edit Master title style</a:t>
            </a:r>
          </a:p>
        </p:txBody>
      </p:sp>
      <p:sp>
        <p:nvSpPr>
          <p:cNvPr id="109581" name="Rectangle 13">
            <a:extLst>
              <a:ext uri="{FF2B5EF4-FFF2-40B4-BE49-F238E27FC236}">
                <a16:creationId xmlns:a16="http://schemas.microsoft.com/office/drawing/2014/main" id="{A6F2DE4B-545C-4196-A858-1525538E5D77}"/>
              </a:ext>
            </a:extLst>
          </p:cNvPr>
          <p:cNvSpPr>
            <a:spLocks noChangeArrowheads="1"/>
          </p:cNvSpPr>
          <p:nvPr/>
        </p:nvSpPr>
        <p:spPr bwMode="auto">
          <a:xfrm>
            <a:off x="1301750" y="4195763"/>
            <a:ext cx="6400800" cy="1716087"/>
          </a:xfrm>
          <a:prstGeom prst="rect">
            <a:avLst/>
          </a:prstGeom>
          <a:noFill/>
          <a:ln w="9525">
            <a:noFill/>
            <a:miter lim="800000"/>
            <a:headEnd/>
            <a:tailEnd/>
          </a:ln>
          <a:effectLst/>
        </p:spPr>
        <p:txBody>
          <a:bodyPr lIns="92075" tIns="46038" rIns="92075" bIns="46038"/>
          <a:lstStyle/>
          <a:p>
            <a:pPr algn="ctr">
              <a:spcBef>
                <a:spcPct val="20000"/>
              </a:spcBef>
              <a:defRPr/>
            </a:pPr>
            <a:r>
              <a:rPr kumimoji="1" lang="en-US" altLang="zh-TW" sz="3200" i="0" u="none">
                <a:solidFill>
                  <a:schemeClr val="tx1"/>
                </a:solidFill>
                <a:latin typeface="Book Antiqua" pitchFamily="18" charset="0"/>
                <a:ea typeface="新細明體" pitchFamily="18" charset="-120"/>
              </a:rPr>
              <a:t>Click to edit Master subtitle style</a:t>
            </a:r>
          </a:p>
        </p:txBody>
      </p:sp>
      <p:grpSp>
        <p:nvGrpSpPr>
          <p:cNvPr id="2053" name="Group 20">
            <a:extLst>
              <a:ext uri="{FF2B5EF4-FFF2-40B4-BE49-F238E27FC236}">
                <a16:creationId xmlns:a16="http://schemas.microsoft.com/office/drawing/2014/main" id="{D62C8769-E642-4B79-B7F2-7AA7471D3A32}"/>
              </a:ext>
            </a:extLst>
          </p:cNvPr>
          <p:cNvGrpSpPr>
            <a:grpSpLocks/>
          </p:cNvGrpSpPr>
          <p:nvPr/>
        </p:nvGrpSpPr>
        <p:grpSpPr bwMode="auto">
          <a:xfrm>
            <a:off x="-9525" y="1492250"/>
            <a:ext cx="9159875" cy="82550"/>
            <a:chOff x="1" y="591"/>
            <a:chExt cx="5759" cy="52"/>
          </a:xfrm>
        </p:grpSpPr>
        <p:sp>
          <p:nvSpPr>
            <p:cNvPr id="109589" name="Line 21">
              <a:extLst>
                <a:ext uri="{FF2B5EF4-FFF2-40B4-BE49-F238E27FC236}">
                  <a16:creationId xmlns:a16="http://schemas.microsoft.com/office/drawing/2014/main" id="{579FE793-2F45-4C5A-B9EA-2E8248AB01BB}"/>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p:spPr>
          <p:txBody>
            <a:bodyPr wrap="none" anchor="ctr"/>
            <a:lstStyle/>
            <a:p>
              <a:pPr>
                <a:defRPr/>
              </a:pPr>
              <a:endParaRPr lang="ar-SA" sz="1400"/>
            </a:p>
          </p:txBody>
        </p:sp>
        <p:sp>
          <p:nvSpPr>
            <p:cNvPr id="109590" name="Line 22">
              <a:extLst>
                <a:ext uri="{FF2B5EF4-FFF2-40B4-BE49-F238E27FC236}">
                  <a16:creationId xmlns:a16="http://schemas.microsoft.com/office/drawing/2014/main" id="{38E697E1-4CC7-4A03-8FF9-0D3F69BBA2D6}"/>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sp>
          <p:nvSpPr>
            <p:cNvPr id="109591" name="Line 23">
              <a:extLst>
                <a:ext uri="{FF2B5EF4-FFF2-40B4-BE49-F238E27FC236}">
                  <a16:creationId xmlns:a16="http://schemas.microsoft.com/office/drawing/2014/main" id="{C2A471B1-314F-4FAA-9274-C1857EE3BE6B}"/>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p:spPr>
          <p:txBody>
            <a:bodyPr wrap="none" anchor="ctr"/>
            <a:lstStyle/>
            <a:p>
              <a:pPr>
                <a:defRPr/>
              </a:pPr>
              <a:endParaRPr lang="ar-SA" sz="1400"/>
            </a:p>
          </p:txBody>
        </p:sp>
      </p:grpSp>
      <p:sp>
        <p:nvSpPr>
          <p:cNvPr id="109592" name="Rectangle 24">
            <a:extLst>
              <a:ext uri="{FF2B5EF4-FFF2-40B4-BE49-F238E27FC236}">
                <a16:creationId xmlns:a16="http://schemas.microsoft.com/office/drawing/2014/main" id="{9318230D-B28F-4F7A-BB3E-45204DE00592}"/>
              </a:ext>
            </a:extLst>
          </p:cNvPr>
          <p:cNvSpPr>
            <a:spLocks noChangeArrowheads="1"/>
          </p:cNvSpPr>
          <p:nvPr/>
        </p:nvSpPr>
        <p:spPr bwMode="auto">
          <a:xfrm>
            <a:off x="8867775" y="6570663"/>
            <a:ext cx="206375" cy="212725"/>
          </a:xfrm>
          <a:prstGeom prst="rect">
            <a:avLst/>
          </a:prstGeom>
          <a:noFill/>
          <a:ln w="9525">
            <a:noFill/>
            <a:miter lim="800000"/>
            <a:headEnd/>
            <a:tailEnd/>
          </a:ln>
          <a:effectLst/>
        </p:spPr>
        <p:txBody>
          <a:bodyPr wrap="none" lIns="0" tIns="0" rIns="0" bIns="0" anchor="ctr">
            <a:spAutoFit/>
          </a:bodyPr>
          <a:lstStyle>
            <a:lvl1pPr eaLnBrk="0" hangingPunct="0">
              <a:defRPr sz="1400" i="1" u="sng">
                <a:solidFill>
                  <a:srgbClr val="003366"/>
                </a:solidFill>
                <a:latin typeface="Times New Roman" panose="02020603050405020304" pitchFamily="18" charset="0"/>
                <a:ea typeface="PMingLiU"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PMingLiU"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PMingLiU"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PMingLiU"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PMingLiU" panose="02020500000000000000" pitchFamily="18" charset="-120"/>
              </a:defRPr>
            </a:lvl9pPr>
          </a:lstStyle>
          <a:p>
            <a:fld id="{1EB0A5A7-62A0-4352-8169-CC4383B47979}" type="slidenum">
              <a:rPr lang="ar-SA" altLang="en-US" u="none">
                <a:solidFill>
                  <a:schemeClr val="tx1"/>
                </a:solidFill>
                <a:cs typeface="Times New Roman" panose="02020603050405020304" pitchFamily="18" charset="0"/>
              </a:rPr>
              <a:pPr/>
              <a:t>‹#›</a:t>
            </a:fld>
            <a:endParaRPr lang="en-US" altLang="zh-TW" u="none">
              <a:solidFill>
                <a:schemeClr val="tx1"/>
              </a:solidFill>
            </a:endParaRPr>
          </a:p>
        </p:txBody>
      </p:sp>
      <p:sp>
        <p:nvSpPr>
          <p:cNvPr id="109593" name="Rectangle 25">
            <a:extLst>
              <a:ext uri="{FF2B5EF4-FFF2-40B4-BE49-F238E27FC236}">
                <a16:creationId xmlns:a16="http://schemas.microsoft.com/office/drawing/2014/main" id="{4E1535AE-B329-4946-AF1C-E293274A5870}"/>
              </a:ext>
            </a:extLst>
          </p:cNvPr>
          <p:cNvSpPr>
            <a:spLocks noChangeArrowheads="1"/>
          </p:cNvSpPr>
          <p:nvPr/>
        </p:nvSpPr>
        <p:spPr bwMode="auto">
          <a:xfrm>
            <a:off x="106363" y="6572250"/>
            <a:ext cx="631825" cy="212725"/>
          </a:xfrm>
          <a:prstGeom prst="rect">
            <a:avLst/>
          </a:prstGeom>
          <a:noFill/>
          <a:ln w="9525">
            <a:noFill/>
            <a:miter lim="800000"/>
            <a:headEnd/>
            <a:tailEnd/>
          </a:ln>
          <a:effectLst/>
        </p:spPr>
        <p:txBody>
          <a:bodyPr wrap="none" lIns="0" tIns="0" rIns="0" bIns="0" anchor="ctr">
            <a:spAutoFit/>
          </a:bodyPr>
          <a:lstStyle/>
          <a:p>
            <a:pPr eaLnBrk="0" hangingPunct="0">
              <a:defRPr/>
            </a:pPr>
            <a:fld id="{5CA7962E-2B05-4B2B-96E7-CBD23631C0EB}" type="datetime1">
              <a:rPr lang="en-US" altLang="zh-TW" sz="1400" u="none">
                <a:solidFill>
                  <a:schemeClr val="tx1"/>
                </a:solidFill>
              </a:rPr>
              <a:pPr eaLnBrk="0" hangingPunct="0">
                <a:defRPr/>
              </a:pPr>
              <a:t>9/2/2022</a:t>
            </a:fld>
            <a:endParaRPr lang="en-US" altLang="zh-TW" sz="1400" u="none">
              <a:solidFill>
                <a:schemeClr val="tx1"/>
              </a:solidFill>
            </a:endParaRPr>
          </a:p>
        </p:txBody>
      </p:sp>
      <p:pic>
        <p:nvPicPr>
          <p:cNvPr id="2056" name="Picture 15" descr="logoyil30">
            <a:extLst>
              <a:ext uri="{FF2B5EF4-FFF2-40B4-BE49-F238E27FC236}">
                <a16:creationId xmlns:a16="http://schemas.microsoft.com/office/drawing/2014/main" id="{E0AF7A13-2044-405C-BE4B-C5D169FAAA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0650" y="214313"/>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ftr="0" dt="0"/>
  <p:txStyles>
    <p:titleStyle>
      <a:lvl1pPr algn="ctr" rtl="0" eaLnBrk="0" fontAlgn="base" hangingPunct="0">
        <a:spcBef>
          <a:spcPct val="0"/>
        </a:spcBef>
        <a:spcAft>
          <a:spcPct val="0"/>
        </a:spcAft>
        <a:defRPr kumimoji="1" sz="4400">
          <a:solidFill>
            <a:schemeClr val="tx2"/>
          </a:solidFill>
          <a:latin typeface="+mj-lt"/>
          <a:ea typeface="PMingLiU" pitchFamily="18" charset="-120"/>
          <a:cs typeface="+mj-cs"/>
        </a:defRPr>
      </a:lvl1pPr>
      <a:lvl2pPr algn="ctr" rtl="0" eaLnBrk="0" fontAlgn="base" hangingPunct="0">
        <a:spcBef>
          <a:spcPct val="0"/>
        </a:spcBef>
        <a:spcAft>
          <a:spcPct val="0"/>
        </a:spcAft>
        <a:defRPr kumimoji="1" sz="4400">
          <a:solidFill>
            <a:schemeClr val="tx2"/>
          </a:solidFill>
          <a:latin typeface="Arial" pitchFamily="34" charset="0"/>
          <a:ea typeface="PMingLiU"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PMingLiU"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PMingLiU"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PMingLiU"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PMingLiU" pitchFamily="18"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PMingLiU" pitchFamily="18"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PMingLiU" pitchFamily="18"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PMingLiU" pitchFamily="18"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PMingLiU" pitchFamily="18"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9269C3F3-3C0B-49B5-9809-A1E355BC0797}"/>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B0489046-021E-4A39-9895-8A9627EEA566}"/>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C3756FDD-5D23-438D-A1FC-A9CA902DDC8A}"/>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endParaRPr lang="en-US" altLang="en-US"/>
          </a:p>
        </p:txBody>
      </p:sp>
      <p:sp>
        <p:nvSpPr>
          <p:cNvPr id="3" name="Footer Placeholder 2">
            <a:extLst>
              <a:ext uri="{FF2B5EF4-FFF2-40B4-BE49-F238E27FC236}">
                <a16:creationId xmlns:a16="http://schemas.microsoft.com/office/drawing/2014/main" id="{E3A43ABE-A371-4E92-B7AC-EA99BD5E521E}"/>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cs typeface="Arial" charset="0"/>
              </a:defRPr>
            </a:lvl1pPr>
          </a:lstStyle>
          <a:p>
            <a:pPr>
              <a:defRPr/>
            </a:pPr>
            <a:endParaRPr lang="en-US" altLang="en-US"/>
          </a:p>
        </p:txBody>
      </p:sp>
      <p:sp>
        <p:nvSpPr>
          <p:cNvPr id="23" name="Slide Number Placeholder 22">
            <a:extLst>
              <a:ext uri="{FF2B5EF4-FFF2-40B4-BE49-F238E27FC236}">
                <a16:creationId xmlns:a16="http://schemas.microsoft.com/office/drawing/2014/main" id="{91283C9B-561C-46DE-9E02-FD7E945E751A}"/>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fld id="{C18C171A-EA64-478B-954B-33FF4BAE7AB0}" type="slidenum">
              <a:rPr lang="en-US" altLang="en-US"/>
              <a:pPr>
                <a:defRPr/>
              </a:pPr>
              <a:t>‹#›</a:t>
            </a:fld>
            <a:endParaRPr lang="en-US" altLang="en-US"/>
          </a:p>
        </p:txBody>
      </p:sp>
      <p:sp>
        <p:nvSpPr>
          <p:cNvPr id="1031" name="Straight Connector 27">
            <a:extLst>
              <a:ext uri="{FF2B5EF4-FFF2-40B4-BE49-F238E27FC236}">
                <a16:creationId xmlns:a16="http://schemas.microsoft.com/office/drawing/2014/main" id="{B7CE0EBE-AD52-480B-8B55-29CBA639F0DC}"/>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1C67053A-AFB9-487C-BCBE-F26008D974B2}"/>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D8F86C54-9096-4B73-9950-CC00F4B62D6B}"/>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3165318677"/>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hf hdr="0" ftr="0" dt="0"/>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Bookman Old Style" pitchFamily="18" charset="0"/>
        </a:defRPr>
      </a:lvl2pPr>
      <a:lvl3pPr algn="l" rtl="0" eaLnBrk="1" fontAlgn="base" hangingPunct="1">
        <a:spcBef>
          <a:spcPct val="0"/>
        </a:spcBef>
        <a:spcAft>
          <a:spcPct val="0"/>
        </a:spcAft>
        <a:defRPr sz="3200">
          <a:solidFill>
            <a:schemeClr val="tx2"/>
          </a:solidFill>
          <a:latin typeface="Bookman Old Style" pitchFamily="18" charset="0"/>
        </a:defRPr>
      </a:lvl3pPr>
      <a:lvl4pPr algn="l" rtl="0" eaLnBrk="1" fontAlgn="base" hangingPunct="1">
        <a:spcBef>
          <a:spcPct val="0"/>
        </a:spcBef>
        <a:spcAft>
          <a:spcPct val="0"/>
        </a:spcAft>
        <a:defRPr sz="3200">
          <a:solidFill>
            <a:schemeClr val="tx2"/>
          </a:solidFill>
          <a:latin typeface="Bookman Old Style" pitchFamily="18" charset="0"/>
        </a:defRPr>
      </a:lvl4pPr>
      <a:lvl5pPr algn="l" rtl="0" eaLnBrk="1" fontAlgn="base" hangingPunct="1">
        <a:spcBef>
          <a:spcPct val="0"/>
        </a:spcBef>
        <a:spcAft>
          <a:spcPct val="0"/>
        </a:spcAft>
        <a:defRPr sz="3200">
          <a:solidFill>
            <a:schemeClr val="tx2"/>
          </a:solidFill>
          <a:latin typeface="Bookman Old Style" pitchFamily="18" charset="0"/>
        </a:defRPr>
      </a:lvl5pPr>
      <a:lvl6pPr marL="457200" algn="l" rtl="0" eaLnBrk="1" fontAlgn="base" hangingPunct="1">
        <a:spcBef>
          <a:spcPct val="0"/>
        </a:spcBef>
        <a:spcAft>
          <a:spcPct val="0"/>
        </a:spcAft>
        <a:defRPr sz="3200">
          <a:solidFill>
            <a:schemeClr val="tx2"/>
          </a:solidFill>
          <a:latin typeface="Bookman Old Style" pitchFamily="18" charset="0"/>
        </a:defRPr>
      </a:lvl6pPr>
      <a:lvl7pPr marL="914400" algn="l" rtl="0" eaLnBrk="1" fontAlgn="base" hangingPunct="1">
        <a:spcBef>
          <a:spcPct val="0"/>
        </a:spcBef>
        <a:spcAft>
          <a:spcPct val="0"/>
        </a:spcAft>
        <a:defRPr sz="3200">
          <a:solidFill>
            <a:schemeClr val="tx2"/>
          </a:solidFill>
          <a:latin typeface="Bookman Old Style" pitchFamily="18" charset="0"/>
        </a:defRPr>
      </a:lvl7pPr>
      <a:lvl8pPr marL="1371600" algn="l" rtl="0" eaLnBrk="1" fontAlgn="base" hangingPunct="1">
        <a:spcBef>
          <a:spcPct val="0"/>
        </a:spcBef>
        <a:spcAft>
          <a:spcPct val="0"/>
        </a:spcAft>
        <a:defRPr sz="3200">
          <a:solidFill>
            <a:schemeClr val="tx2"/>
          </a:solidFill>
          <a:latin typeface="Bookman Old Style" pitchFamily="18" charset="0"/>
        </a:defRPr>
      </a:lvl8pPr>
      <a:lvl9pPr marL="1828800" algn="l" rtl="0" eaLnBrk="1" fontAlgn="base" hangingPunct="1">
        <a:spcBef>
          <a:spcPct val="0"/>
        </a:spcBef>
        <a:spcAft>
          <a:spcPct val="0"/>
        </a:spcAft>
        <a:defRPr sz="3200">
          <a:solidFill>
            <a:schemeClr val="tx2"/>
          </a:solidFill>
          <a:latin typeface="Bookman Old Style" pitchFamily="18" charset="0"/>
        </a:defRPr>
      </a:lvl9pPr>
    </p:titleStyle>
    <p:bodyStyle>
      <a:lvl1pPr marL="273050" indent="-273050" algn="l" rtl="0" eaLnBrk="1" fontAlgn="base" hangingPunct="1">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1" fontAlgn="base" hangingPunct="1">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834EB48-9A00-46E0-8E9D-101776D31828}"/>
              </a:ext>
            </a:extLst>
          </p:cNvPr>
          <p:cNvSpPr>
            <a:spLocks noGrp="1" noChangeArrowheads="1"/>
          </p:cNvSpPr>
          <p:nvPr>
            <p:ph type="ctrTitle"/>
          </p:nvPr>
        </p:nvSpPr>
        <p:spPr/>
        <p:txBody>
          <a:bodyPr>
            <a:normAutofit fontScale="90000"/>
          </a:bodyPr>
          <a:lstStyle/>
          <a:p>
            <a:pPr eaLnBrk="1" fontAlgn="auto" hangingPunct="1">
              <a:spcAft>
                <a:spcPts val="0"/>
              </a:spcAft>
              <a:defRPr/>
            </a:pPr>
            <a:r>
              <a:rPr lang="en-US" dirty="0"/>
              <a:t>CS 242 -  </a:t>
            </a:r>
            <a:br>
              <a:rPr lang="en-US" dirty="0"/>
            </a:br>
            <a:r>
              <a:rPr lang="en-US" dirty="0"/>
              <a:t>Data Structures</a:t>
            </a:r>
          </a:p>
        </p:txBody>
      </p:sp>
      <p:sp>
        <p:nvSpPr>
          <p:cNvPr id="3075" name="Rectangle 3">
            <a:extLst>
              <a:ext uri="{FF2B5EF4-FFF2-40B4-BE49-F238E27FC236}">
                <a16:creationId xmlns:a16="http://schemas.microsoft.com/office/drawing/2014/main" id="{BB4ED341-41A1-4B45-8390-264CA76B0C19}"/>
              </a:ext>
            </a:extLst>
          </p:cNvPr>
          <p:cNvSpPr>
            <a:spLocks noGrp="1" noChangeArrowheads="1"/>
          </p:cNvSpPr>
          <p:nvPr>
            <p:ph type="subTitle" idx="1"/>
          </p:nvPr>
        </p:nvSpPr>
        <p:spPr/>
        <p:txBody>
          <a:bodyPr>
            <a:noAutofit/>
          </a:bodyPr>
          <a:lstStyle/>
          <a:p>
            <a:pPr eaLnBrk="1" fontAlgn="auto" hangingPunct="1">
              <a:spcAft>
                <a:spcPts val="0"/>
              </a:spcAft>
              <a:buFont typeface="Wingdings 3"/>
              <a:buNone/>
              <a:defRPr/>
            </a:pPr>
            <a:r>
              <a:rPr lang="en-US" altLang="en-US" dirty="0">
                <a:ea typeface="DFKai-SB" pitchFamily="65" charset="-128"/>
                <a:cs typeface="Times New Roman" panose="02020603050405020304" pitchFamily="18" charset="0"/>
              </a:rPr>
              <a:t>Linked lists – Part 2</a:t>
            </a:r>
            <a:endParaRPr lang="ar-SA" dirty="0"/>
          </a:p>
        </p:txBody>
      </p:sp>
      <p:sp>
        <p:nvSpPr>
          <p:cNvPr id="10244" name="Slide Number Placeholder 3">
            <a:extLst>
              <a:ext uri="{FF2B5EF4-FFF2-40B4-BE49-F238E27FC236}">
                <a16:creationId xmlns:a16="http://schemas.microsoft.com/office/drawing/2014/main" id="{66BFC5EB-6EB4-4A9E-B87F-B0E1B48347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82"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82"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82"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FFCB2D52-524E-4DA2-BA23-7646477DEB1E}" type="slidenum">
              <a:rPr lang="en-US" altLang="en-US" sz="1400">
                <a:solidFill>
                  <a:schemeClr val="tx2"/>
                </a:solidFill>
                <a:latin typeface="Arial" panose="020B0604020202020204" pitchFamily="34" charset="0"/>
              </a:rPr>
              <a:pPr>
                <a:spcBef>
                  <a:spcPct val="0"/>
                </a:spcBef>
                <a:buClrTx/>
                <a:buSzTx/>
                <a:buFontTx/>
                <a:buNone/>
              </a:pPr>
              <a:t>1</a:t>
            </a:fld>
            <a:endParaRPr lang="en-US" altLang="en-US" sz="1400" dirty="0">
              <a:solidFill>
                <a:schemeClr val="tx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331D-CE5F-45B9-B5EF-8D7F00F13D6C}"/>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3403BC5B-6510-44F6-8528-3335D590EEAF}"/>
              </a:ext>
            </a:extLst>
          </p:cNvPr>
          <p:cNvSpPr>
            <a:spLocks noGrp="1"/>
          </p:cNvSpPr>
          <p:nvPr>
            <p:ph sz="quarter" idx="1"/>
          </p:nvPr>
        </p:nvSpPr>
        <p:spPr/>
        <p:txBody>
          <a:bodyPr/>
          <a:lstStyle/>
          <a:p>
            <a:pPr algn="l"/>
            <a:endParaRPr lang="en-US" sz="1800" b="0" i="0" u="none" strike="noStrike" baseline="0" dirty="0">
              <a:solidFill>
                <a:srgbClr val="000000"/>
              </a:solidFill>
              <a:latin typeface="Wingdings 3" panose="05040102010807070707" pitchFamily="18" charset="2"/>
            </a:endParaRPr>
          </a:p>
          <a:p>
            <a:pPr marL="0" indent="0">
              <a:buNone/>
            </a:pPr>
            <a:r>
              <a:rPr lang="en-US" sz="3200" b="0" i="0" u="none" strike="noStrike" baseline="0" dirty="0">
                <a:solidFill>
                  <a:srgbClr val="717BA2"/>
                </a:solidFill>
                <a:latin typeface="Wingdings 3" panose="05040102010807070707" pitchFamily="18" charset="2"/>
              </a:rPr>
              <a:t></a:t>
            </a:r>
            <a:r>
              <a:rPr lang="en-US" sz="3200" b="0" i="0" u="none" strike="noStrike" baseline="0" dirty="0">
                <a:solidFill>
                  <a:srgbClr val="000000"/>
                </a:solidFill>
                <a:latin typeface="Gill Sans MT" panose="020B0502020104020203" pitchFamily="34" charset="0"/>
              </a:rPr>
              <a:t>Advantages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Data easily inserted and deleted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No need to shift elements of LL to make room for a new element or to delete an element </a:t>
            </a:r>
          </a:p>
          <a:p>
            <a:pPr marL="0" indent="0">
              <a:buNone/>
            </a:pPr>
            <a:r>
              <a:rPr lang="en-US" sz="3200" b="0" i="0" u="none" strike="noStrike" baseline="0" dirty="0">
                <a:solidFill>
                  <a:srgbClr val="717BA2"/>
                </a:solidFill>
                <a:latin typeface="Wingdings 3" panose="05040102010807070707" pitchFamily="18" charset="2"/>
              </a:rPr>
              <a:t></a:t>
            </a:r>
            <a:r>
              <a:rPr lang="en-US" sz="3200" b="0" i="0" u="none" strike="noStrike" baseline="0" dirty="0">
                <a:solidFill>
                  <a:srgbClr val="000000"/>
                </a:solidFill>
                <a:latin typeface="Gill Sans MT" panose="020B0502020104020203" pitchFamily="34" charset="0"/>
              </a:rPr>
              <a:t>Disadvantages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We are limited to a sequential search </a:t>
            </a:r>
          </a:p>
          <a:p>
            <a:endParaRPr lang="en-US" dirty="0"/>
          </a:p>
        </p:txBody>
      </p:sp>
      <p:sp>
        <p:nvSpPr>
          <p:cNvPr id="4" name="Slide Number Placeholder 3">
            <a:extLst>
              <a:ext uri="{FF2B5EF4-FFF2-40B4-BE49-F238E27FC236}">
                <a16:creationId xmlns:a16="http://schemas.microsoft.com/office/drawing/2014/main" id="{FCB15FF2-1B01-490F-A316-85297ABE5CB8}"/>
              </a:ext>
            </a:extLst>
          </p:cNvPr>
          <p:cNvSpPr>
            <a:spLocks noGrp="1"/>
          </p:cNvSpPr>
          <p:nvPr>
            <p:ph type="sldNum" sz="quarter" idx="12"/>
          </p:nvPr>
        </p:nvSpPr>
        <p:spPr/>
        <p:txBody>
          <a:bodyPr/>
          <a:lstStyle/>
          <a:p>
            <a:pPr>
              <a:defRPr/>
            </a:pPr>
            <a:fld id="{73C5C50A-CE6B-4D9D-AD26-423E36E1602A}" type="slidenum">
              <a:rPr lang="en-US" altLang="en-US" smtClean="0"/>
              <a:pPr>
                <a:defRPr/>
              </a:pPr>
              <a:t>10</a:t>
            </a:fld>
            <a:endParaRPr lang="en-US" altLang="en-US"/>
          </a:p>
        </p:txBody>
      </p:sp>
    </p:spTree>
    <p:extLst>
      <p:ext uri="{BB962C8B-B14F-4D97-AF65-F5344CB8AC3E}">
        <p14:creationId xmlns:p14="http://schemas.microsoft.com/office/powerpoint/2010/main" val="1639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6E0D-51D4-4F57-8406-CE214170BF32}"/>
              </a:ext>
            </a:extLst>
          </p:cNvPr>
          <p:cNvSpPr>
            <a:spLocks noGrp="1"/>
          </p:cNvSpPr>
          <p:nvPr>
            <p:ph type="title"/>
          </p:nvPr>
        </p:nvSpPr>
        <p:spPr/>
        <p:txBody>
          <a:bodyPr/>
          <a:lstStyle/>
          <a:p>
            <a:r>
              <a:rPr lang="en-US" dirty="0"/>
              <a:t>Circularly Linked Lists</a:t>
            </a:r>
          </a:p>
        </p:txBody>
      </p:sp>
      <p:sp>
        <p:nvSpPr>
          <p:cNvPr id="3" name="Content Placeholder 2">
            <a:extLst>
              <a:ext uri="{FF2B5EF4-FFF2-40B4-BE49-F238E27FC236}">
                <a16:creationId xmlns:a16="http://schemas.microsoft.com/office/drawing/2014/main" id="{22FA8299-CDEF-4FB8-B7C3-E7E3482C1AAF}"/>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Many applications in which data can be more naturally viewed as having a cyclic order with well-defined neighboring relationships, but no fixed beginning or end </a:t>
            </a: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Multiplayer games </a:t>
            </a: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City buses </a:t>
            </a: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Operating system</a:t>
            </a:r>
          </a:p>
          <a:p>
            <a:endParaRPr lang="en-US" dirty="0"/>
          </a:p>
        </p:txBody>
      </p:sp>
      <p:sp>
        <p:nvSpPr>
          <p:cNvPr id="4" name="Slide Number Placeholder 3">
            <a:extLst>
              <a:ext uri="{FF2B5EF4-FFF2-40B4-BE49-F238E27FC236}">
                <a16:creationId xmlns:a16="http://schemas.microsoft.com/office/drawing/2014/main" id="{D3F4A1FC-FC60-4C94-B55E-6B92100DBB77}"/>
              </a:ext>
            </a:extLst>
          </p:cNvPr>
          <p:cNvSpPr>
            <a:spLocks noGrp="1"/>
          </p:cNvSpPr>
          <p:nvPr>
            <p:ph type="sldNum" sz="quarter" idx="12"/>
          </p:nvPr>
        </p:nvSpPr>
        <p:spPr/>
        <p:txBody>
          <a:bodyPr/>
          <a:lstStyle/>
          <a:p>
            <a:pPr>
              <a:defRPr/>
            </a:pPr>
            <a:fld id="{73C5C50A-CE6B-4D9D-AD26-423E36E1602A}" type="slidenum">
              <a:rPr lang="en-US" altLang="en-US" smtClean="0"/>
              <a:pPr>
                <a:defRPr/>
              </a:pPr>
              <a:t>11</a:t>
            </a:fld>
            <a:endParaRPr lang="en-US" altLang="en-US"/>
          </a:p>
        </p:txBody>
      </p:sp>
    </p:spTree>
    <p:extLst>
      <p:ext uri="{BB962C8B-B14F-4D97-AF65-F5344CB8AC3E}">
        <p14:creationId xmlns:p14="http://schemas.microsoft.com/office/powerpoint/2010/main" val="73405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FB0A-4B76-41C0-B19B-1841FBD5BC12}"/>
              </a:ext>
            </a:extLst>
          </p:cNvPr>
          <p:cNvSpPr>
            <a:spLocks noGrp="1"/>
          </p:cNvSpPr>
          <p:nvPr>
            <p:ph type="title"/>
          </p:nvPr>
        </p:nvSpPr>
        <p:spPr/>
        <p:txBody>
          <a:bodyPr/>
          <a:lstStyle/>
          <a:p>
            <a:r>
              <a:rPr lang="en-US" dirty="0"/>
              <a:t>Round-robin scheduling</a:t>
            </a:r>
          </a:p>
        </p:txBody>
      </p:sp>
      <p:sp>
        <p:nvSpPr>
          <p:cNvPr id="3" name="Content Placeholder 2">
            <a:extLst>
              <a:ext uri="{FF2B5EF4-FFF2-40B4-BE49-F238E27FC236}">
                <a16:creationId xmlns:a16="http://schemas.microsoft.com/office/drawing/2014/main" id="{8E2F44DD-D665-4F4D-AFAF-31F0C4812B9C}"/>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A process is given a short turn to execute, known as a </a:t>
            </a:r>
            <a:r>
              <a:rPr lang="en-US" sz="2400" b="1" i="1" u="none" strike="noStrike" baseline="0" dirty="0">
                <a:solidFill>
                  <a:srgbClr val="000000"/>
                </a:solidFill>
                <a:latin typeface="Gill Sans MT" panose="020B0502020104020203" pitchFamily="34" charset="0"/>
              </a:rPr>
              <a:t>time slice</a:t>
            </a:r>
            <a:endParaRPr lang="en-US" sz="2400" b="0" i="0" u="none" strike="noStrike" baseline="0" dirty="0">
              <a:solidFill>
                <a:srgbClr val="000000"/>
              </a:solidFill>
              <a:latin typeface="Gill Sans MT" panose="020B0502020104020203" pitchFamily="34" charset="0"/>
            </a:endParaRP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The slice ends and the job is complete.</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The slice ends and the job is not yet complete.</a:t>
            </a: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A traditional linked list, by repeatedly performing the following steps on linked list </a:t>
            </a:r>
            <a:r>
              <a:rPr lang="en-US" sz="2400" b="0" i="1" u="none" strike="noStrike" baseline="0" dirty="0">
                <a:solidFill>
                  <a:srgbClr val="000000"/>
                </a:solidFill>
                <a:latin typeface="Gill Sans MT" panose="020B0502020104020203" pitchFamily="34" charset="0"/>
              </a:rPr>
              <a:t>L</a:t>
            </a:r>
            <a:endParaRPr lang="en-US" sz="2400" b="0" i="0" u="none" strike="noStrike" baseline="0" dirty="0">
              <a:solidFill>
                <a:srgbClr val="000000"/>
              </a:solidFill>
              <a:latin typeface="Gill Sans MT" panose="020B0502020104020203" pitchFamily="34" charset="0"/>
            </a:endParaRPr>
          </a:p>
          <a:p>
            <a:pPr marL="274638" lvl="1" indent="0">
              <a:buNone/>
            </a:pPr>
            <a:r>
              <a:rPr lang="en-US" sz="2100" b="0" i="0" u="none" strike="noStrike" baseline="0" dirty="0">
                <a:solidFill>
                  <a:srgbClr val="167BFC"/>
                </a:solidFill>
                <a:latin typeface="Times New Roman" panose="02020603050405020304" pitchFamily="18" charset="0"/>
              </a:rPr>
              <a:t>1. </a:t>
            </a:r>
            <a:r>
              <a:rPr lang="en-US" sz="2100" b="0" i="0" u="none" strike="noStrike" baseline="0" dirty="0">
                <a:solidFill>
                  <a:srgbClr val="000301"/>
                </a:solidFill>
                <a:latin typeface="Times New Roman" panose="02020603050405020304" pitchFamily="18" charset="0"/>
              </a:rPr>
              <a:t>process </a:t>
            </a:r>
            <a:r>
              <a:rPr lang="en-US" sz="2100" b="0" i="1" u="none" strike="noStrike" baseline="0" dirty="0">
                <a:solidFill>
                  <a:srgbClr val="000301"/>
                </a:solidFill>
                <a:latin typeface="Times New Roman" panose="02020603050405020304" pitchFamily="18" charset="0"/>
              </a:rPr>
              <a:t>p </a:t>
            </a:r>
            <a:r>
              <a:rPr lang="en-US" sz="2100" b="0" i="0" u="none" strike="noStrike" baseline="0" dirty="0">
                <a:solidFill>
                  <a:srgbClr val="000301"/>
                </a:solidFill>
                <a:latin typeface="Calibri" panose="020F0502020204030204" pitchFamily="34" charset="0"/>
              </a:rPr>
              <a:t>= </a:t>
            </a:r>
            <a:r>
              <a:rPr lang="en-US" sz="2100" b="0" i="1" u="none" strike="noStrike" baseline="0" dirty="0" err="1">
                <a:solidFill>
                  <a:srgbClr val="000301"/>
                </a:solidFill>
                <a:latin typeface="Times New Roman" panose="02020603050405020304" pitchFamily="18" charset="0"/>
              </a:rPr>
              <a:t>L</a:t>
            </a:r>
            <a:r>
              <a:rPr lang="en-US" sz="2100" b="0" i="0" u="none" strike="noStrike" baseline="0" dirty="0" err="1">
                <a:solidFill>
                  <a:srgbClr val="000301"/>
                </a:solidFill>
                <a:latin typeface="Calibri" panose="020F0502020204030204" pitchFamily="34" charset="0"/>
              </a:rPr>
              <a:t>.removeFirst</a:t>
            </a:r>
            <a:r>
              <a:rPr lang="en-US" sz="2100" b="0" i="0" u="none" strike="noStrike" baseline="0" dirty="0">
                <a:solidFill>
                  <a:srgbClr val="000301"/>
                </a:solidFill>
                <a:latin typeface="Calibri" panose="020F0502020204030204" pitchFamily="34" charset="0"/>
              </a:rPr>
              <a:t>( )</a:t>
            </a:r>
          </a:p>
          <a:p>
            <a:pPr marL="274638" lvl="1" indent="0">
              <a:buNone/>
            </a:pPr>
            <a:r>
              <a:rPr lang="en-US" sz="2100" b="0" i="0" u="none" strike="noStrike" baseline="0" dirty="0">
                <a:solidFill>
                  <a:srgbClr val="167BFC"/>
                </a:solidFill>
                <a:latin typeface="Times New Roman" panose="02020603050405020304" pitchFamily="18" charset="0"/>
              </a:rPr>
              <a:t>2. </a:t>
            </a:r>
            <a:r>
              <a:rPr lang="en-US" sz="2100" b="0" i="0" u="none" strike="noStrike" baseline="0" dirty="0">
                <a:solidFill>
                  <a:srgbClr val="000301"/>
                </a:solidFill>
                <a:latin typeface="Times New Roman" panose="02020603050405020304" pitchFamily="18" charset="0"/>
              </a:rPr>
              <a:t>Give a time slice to process </a:t>
            </a:r>
            <a:r>
              <a:rPr lang="en-US" sz="2100" b="0" i="1" u="none" strike="noStrike" baseline="0" dirty="0">
                <a:solidFill>
                  <a:srgbClr val="000301"/>
                </a:solidFill>
                <a:latin typeface="Times New Roman" panose="02020603050405020304" pitchFamily="18" charset="0"/>
              </a:rPr>
              <a:t>p</a:t>
            </a:r>
            <a:endParaRPr lang="en-US" sz="2100" b="0" i="0" u="none" strike="noStrike" baseline="0" dirty="0">
              <a:solidFill>
                <a:srgbClr val="000301"/>
              </a:solidFill>
              <a:latin typeface="Times New Roman" panose="02020603050405020304" pitchFamily="18" charset="0"/>
            </a:endParaRPr>
          </a:p>
          <a:p>
            <a:pPr marL="274638" lvl="1" indent="0">
              <a:buNone/>
            </a:pPr>
            <a:r>
              <a:rPr lang="en-US" sz="2100" b="0" i="0" u="none" strike="noStrike" baseline="0" dirty="0">
                <a:solidFill>
                  <a:srgbClr val="167BFC"/>
                </a:solidFill>
                <a:latin typeface="Times New Roman" panose="02020603050405020304" pitchFamily="18" charset="0"/>
              </a:rPr>
              <a:t>3. </a:t>
            </a:r>
            <a:r>
              <a:rPr lang="en-US" sz="2100" b="0" i="1" u="none" strike="noStrike" baseline="0" dirty="0" err="1">
                <a:solidFill>
                  <a:srgbClr val="000301"/>
                </a:solidFill>
                <a:latin typeface="Times New Roman" panose="02020603050405020304" pitchFamily="18" charset="0"/>
              </a:rPr>
              <a:t>L</a:t>
            </a:r>
            <a:r>
              <a:rPr lang="en-US" sz="2100" b="0" i="0" u="none" strike="noStrike" baseline="0" dirty="0" err="1">
                <a:solidFill>
                  <a:srgbClr val="000301"/>
                </a:solidFill>
                <a:latin typeface="Calibri" panose="020F0502020204030204" pitchFamily="34" charset="0"/>
              </a:rPr>
              <a:t>.addLast</a:t>
            </a:r>
            <a:r>
              <a:rPr lang="en-US" sz="2100" b="0" i="0" u="none" strike="noStrike" baseline="0" dirty="0">
                <a:solidFill>
                  <a:srgbClr val="000301"/>
                </a:solidFill>
                <a:latin typeface="Calibri" panose="020F0502020204030204" pitchFamily="34" charset="0"/>
              </a:rPr>
              <a:t>(</a:t>
            </a:r>
            <a:r>
              <a:rPr lang="en-US" sz="2100" b="0" i="1" u="none" strike="noStrike" baseline="0" dirty="0">
                <a:solidFill>
                  <a:srgbClr val="000301"/>
                </a:solidFill>
                <a:latin typeface="Times New Roman" panose="02020603050405020304" pitchFamily="18" charset="0"/>
              </a:rPr>
              <a:t>p</a:t>
            </a:r>
            <a:r>
              <a:rPr lang="en-US" sz="2100" b="0" i="0" u="none" strike="noStrike" baseline="0" dirty="0">
                <a:solidFill>
                  <a:srgbClr val="000301"/>
                </a:solidFill>
                <a:latin typeface="Calibri" panose="020F0502020204030204" pitchFamily="34" charset="0"/>
              </a:rPr>
              <a:t>)</a:t>
            </a:r>
            <a:endParaRPr lang="en-US" sz="2900" dirty="0"/>
          </a:p>
        </p:txBody>
      </p:sp>
      <p:sp>
        <p:nvSpPr>
          <p:cNvPr id="4" name="Slide Number Placeholder 3">
            <a:extLst>
              <a:ext uri="{FF2B5EF4-FFF2-40B4-BE49-F238E27FC236}">
                <a16:creationId xmlns:a16="http://schemas.microsoft.com/office/drawing/2014/main" id="{DE7A6C94-6DE9-4362-91B8-4D4857E1A9AB}"/>
              </a:ext>
            </a:extLst>
          </p:cNvPr>
          <p:cNvSpPr>
            <a:spLocks noGrp="1"/>
          </p:cNvSpPr>
          <p:nvPr>
            <p:ph type="sldNum" sz="quarter" idx="12"/>
          </p:nvPr>
        </p:nvSpPr>
        <p:spPr/>
        <p:txBody>
          <a:bodyPr/>
          <a:lstStyle/>
          <a:p>
            <a:pPr>
              <a:defRPr/>
            </a:pPr>
            <a:fld id="{73C5C50A-CE6B-4D9D-AD26-423E36E1602A}" type="slidenum">
              <a:rPr lang="en-US" altLang="en-US" smtClean="0"/>
              <a:pPr>
                <a:defRPr/>
              </a:pPr>
              <a:t>12</a:t>
            </a:fld>
            <a:endParaRPr lang="en-US" altLang="en-US" dirty="0"/>
          </a:p>
        </p:txBody>
      </p:sp>
      <p:pic>
        <p:nvPicPr>
          <p:cNvPr id="6" name="Picture 5">
            <a:extLst>
              <a:ext uri="{FF2B5EF4-FFF2-40B4-BE49-F238E27FC236}">
                <a16:creationId xmlns:a16="http://schemas.microsoft.com/office/drawing/2014/main" id="{2D8C4A1B-67EB-4405-BCC9-1FB1095C98FC}"/>
              </a:ext>
            </a:extLst>
          </p:cNvPr>
          <p:cNvPicPr>
            <a:picLocks noChangeAspect="1"/>
          </p:cNvPicPr>
          <p:nvPr/>
        </p:nvPicPr>
        <p:blipFill>
          <a:blip r:embed="rId2"/>
          <a:stretch>
            <a:fillRect/>
          </a:stretch>
        </p:blipFill>
        <p:spPr>
          <a:xfrm>
            <a:off x="2593975" y="4391849"/>
            <a:ext cx="6444551" cy="1864806"/>
          </a:xfrm>
          <a:prstGeom prst="rect">
            <a:avLst/>
          </a:prstGeom>
        </p:spPr>
      </p:pic>
    </p:spTree>
    <p:extLst>
      <p:ext uri="{BB962C8B-B14F-4D97-AF65-F5344CB8AC3E}">
        <p14:creationId xmlns:p14="http://schemas.microsoft.com/office/powerpoint/2010/main" val="27274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28A-10B8-430A-9986-023316879E1C}"/>
              </a:ext>
            </a:extLst>
          </p:cNvPr>
          <p:cNvSpPr>
            <a:spLocks noGrp="1"/>
          </p:cNvSpPr>
          <p:nvPr>
            <p:ph type="title"/>
          </p:nvPr>
        </p:nvSpPr>
        <p:spPr/>
        <p:txBody>
          <a:bodyPr/>
          <a:lstStyle/>
          <a:p>
            <a:r>
              <a:rPr lang="en-US" dirty="0"/>
              <a:t>Round-robin scheduling</a:t>
            </a:r>
          </a:p>
        </p:txBody>
      </p:sp>
      <p:sp>
        <p:nvSpPr>
          <p:cNvPr id="3" name="Content Placeholder 2">
            <a:extLst>
              <a:ext uri="{FF2B5EF4-FFF2-40B4-BE49-F238E27FC236}">
                <a16:creationId xmlns:a16="http://schemas.microsoft.com/office/drawing/2014/main" id="{D22B0EDF-1312-4C1B-8CA3-E28C641D7512}"/>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Drawbacks to the use of a traditional linked list</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Inefficient to remove  a node from one end of the list and then create a new node for the same element.</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Decrement and increment the list’s </a:t>
            </a:r>
            <a:r>
              <a:rPr lang="en-US" sz="2100" b="0" i="1" u="none" strike="noStrike" baseline="0" dirty="0">
                <a:solidFill>
                  <a:srgbClr val="464652"/>
                </a:solidFill>
                <a:latin typeface="Gill Sans MT" panose="020B0502020104020203" pitchFamily="34" charset="0"/>
              </a:rPr>
              <a:t>size</a:t>
            </a:r>
            <a:endParaRPr lang="en-US" sz="2100" b="0" i="0" u="none" strike="noStrike" baseline="0" dirty="0">
              <a:solidFill>
                <a:srgbClr val="464652"/>
              </a:solidFill>
              <a:latin typeface="Gill Sans MT" panose="020B0502020104020203" pitchFamily="34" charset="0"/>
            </a:endParaRP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Unlink and relink nodes</a:t>
            </a:r>
          </a:p>
          <a:p>
            <a:pPr marL="0" indent="0">
              <a:buNone/>
            </a:pPr>
            <a:endParaRPr lang="en-US" sz="2400" b="0" i="0" u="none" strike="noStrike" baseline="0" dirty="0">
              <a:solidFill>
                <a:srgbClr val="464652"/>
              </a:solidFill>
              <a:latin typeface="Gill Sans MT" panose="020B0502020104020203" pitchFamily="34" charset="0"/>
            </a:endParaRP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Can we build a more efficient data structure for representing a cyclic order</a:t>
            </a:r>
          </a:p>
          <a:p>
            <a:pPr marL="274638" lvl="1" indent="0">
              <a:buNone/>
            </a:pPr>
            <a:r>
              <a:rPr lang="en-US" sz="2100" b="0" i="0" u="none" strike="noStrike" baseline="0" dirty="0">
                <a:solidFill>
                  <a:srgbClr val="9FB8CD"/>
                </a:solidFill>
                <a:latin typeface="Wingdings 3" panose="05040102010807070707" pitchFamily="18" charset="2"/>
              </a:rPr>
              <a:t></a:t>
            </a:r>
            <a:r>
              <a:rPr lang="en-US" sz="2100" b="0" i="0" u="none" strike="noStrike" baseline="0" dirty="0">
                <a:solidFill>
                  <a:srgbClr val="464652"/>
                </a:solidFill>
                <a:latin typeface="Gill Sans MT" panose="020B0502020104020203" pitchFamily="34" charset="0"/>
              </a:rPr>
              <a:t>A modification to our singly linked list implementation</a:t>
            </a:r>
          </a:p>
          <a:p>
            <a:endParaRPr lang="en-US" dirty="0"/>
          </a:p>
        </p:txBody>
      </p:sp>
      <p:sp>
        <p:nvSpPr>
          <p:cNvPr id="4" name="Slide Number Placeholder 3">
            <a:extLst>
              <a:ext uri="{FF2B5EF4-FFF2-40B4-BE49-F238E27FC236}">
                <a16:creationId xmlns:a16="http://schemas.microsoft.com/office/drawing/2014/main" id="{016A6DDE-30F6-45BE-992F-735D7B3154D8}"/>
              </a:ext>
            </a:extLst>
          </p:cNvPr>
          <p:cNvSpPr>
            <a:spLocks noGrp="1"/>
          </p:cNvSpPr>
          <p:nvPr>
            <p:ph type="sldNum" sz="quarter" idx="12"/>
          </p:nvPr>
        </p:nvSpPr>
        <p:spPr/>
        <p:txBody>
          <a:bodyPr/>
          <a:lstStyle/>
          <a:p>
            <a:pPr>
              <a:defRPr/>
            </a:pPr>
            <a:fld id="{73C5C50A-CE6B-4D9D-AD26-423E36E1602A}" type="slidenum">
              <a:rPr lang="en-US" altLang="en-US" smtClean="0"/>
              <a:pPr>
                <a:defRPr/>
              </a:pPr>
              <a:t>13</a:t>
            </a:fld>
            <a:endParaRPr lang="en-US" altLang="en-US"/>
          </a:p>
        </p:txBody>
      </p:sp>
    </p:spTree>
    <p:extLst>
      <p:ext uri="{BB962C8B-B14F-4D97-AF65-F5344CB8AC3E}">
        <p14:creationId xmlns:p14="http://schemas.microsoft.com/office/powerpoint/2010/main" val="41771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B2A0-A9B1-4859-9D8E-F0908A916B7F}"/>
              </a:ext>
            </a:extLst>
          </p:cNvPr>
          <p:cNvSpPr>
            <a:spLocks noGrp="1"/>
          </p:cNvSpPr>
          <p:nvPr>
            <p:ph type="title"/>
          </p:nvPr>
        </p:nvSpPr>
        <p:spPr/>
        <p:txBody>
          <a:bodyPr/>
          <a:lstStyle/>
          <a:p>
            <a:r>
              <a:rPr lang="en-US" dirty="0"/>
              <a:t>Circularly linked list</a:t>
            </a:r>
          </a:p>
        </p:txBody>
      </p:sp>
      <p:sp>
        <p:nvSpPr>
          <p:cNvPr id="3" name="Content Placeholder 2">
            <a:extLst>
              <a:ext uri="{FF2B5EF4-FFF2-40B4-BE49-F238E27FC236}">
                <a16:creationId xmlns:a16="http://schemas.microsoft.com/office/drawing/2014/main" id="{C44CDF17-CBA4-4311-8D44-14DEE5B04AB9}"/>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r>
              <a:rPr lang="en-US" sz="2800" b="0" i="0" u="none" strike="noStrike" baseline="0" dirty="0">
                <a:solidFill>
                  <a:srgbClr val="000000"/>
                </a:solidFill>
                <a:latin typeface="Gill Sans MT" panose="020B0502020104020203" pitchFamily="34" charset="0"/>
              </a:rPr>
              <a:t>A singularly linked list in which the next reference of the tail node is set to refer back to the head of the list (rather than null)</a:t>
            </a:r>
          </a:p>
          <a:p>
            <a:endParaRPr lang="en-US" dirty="0"/>
          </a:p>
        </p:txBody>
      </p:sp>
      <p:sp>
        <p:nvSpPr>
          <p:cNvPr id="4" name="Slide Number Placeholder 3">
            <a:extLst>
              <a:ext uri="{FF2B5EF4-FFF2-40B4-BE49-F238E27FC236}">
                <a16:creationId xmlns:a16="http://schemas.microsoft.com/office/drawing/2014/main" id="{FB8330DF-E019-4AA5-8899-DE5220CC8AB4}"/>
              </a:ext>
            </a:extLst>
          </p:cNvPr>
          <p:cNvSpPr>
            <a:spLocks noGrp="1"/>
          </p:cNvSpPr>
          <p:nvPr>
            <p:ph type="sldNum" sz="quarter" idx="12"/>
          </p:nvPr>
        </p:nvSpPr>
        <p:spPr/>
        <p:txBody>
          <a:bodyPr/>
          <a:lstStyle/>
          <a:p>
            <a:pPr>
              <a:defRPr/>
            </a:pPr>
            <a:fld id="{73C5C50A-CE6B-4D9D-AD26-423E36E1602A}"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BCDA3741-3941-4CC9-AF67-E510165BB2B5}"/>
              </a:ext>
            </a:extLst>
          </p:cNvPr>
          <p:cNvPicPr>
            <a:picLocks noChangeAspect="1"/>
          </p:cNvPicPr>
          <p:nvPr/>
        </p:nvPicPr>
        <p:blipFill>
          <a:blip r:embed="rId2"/>
          <a:stretch>
            <a:fillRect/>
          </a:stretch>
        </p:blipFill>
        <p:spPr>
          <a:xfrm>
            <a:off x="659152" y="3429000"/>
            <a:ext cx="7825695" cy="2077689"/>
          </a:xfrm>
          <a:prstGeom prst="rect">
            <a:avLst/>
          </a:prstGeom>
        </p:spPr>
      </p:pic>
    </p:spTree>
    <p:extLst>
      <p:ext uri="{BB962C8B-B14F-4D97-AF65-F5344CB8AC3E}">
        <p14:creationId xmlns:p14="http://schemas.microsoft.com/office/powerpoint/2010/main" val="105170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8B62-0F4B-40B0-8081-4E41BD6C49E4}"/>
              </a:ext>
            </a:extLst>
          </p:cNvPr>
          <p:cNvSpPr>
            <a:spLocks noGrp="1"/>
          </p:cNvSpPr>
          <p:nvPr>
            <p:ph type="title"/>
          </p:nvPr>
        </p:nvSpPr>
        <p:spPr/>
        <p:txBody>
          <a:bodyPr/>
          <a:lstStyle/>
          <a:p>
            <a:r>
              <a:rPr lang="en-US" dirty="0"/>
              <a:t>Circularly linked list</a:t>
            </a:r>
          </a:p>
        </p:txBody>
      </p:sp>
      <p:sp>
        <p:nvSpPr>
          <p:cNvPr id="3" name="Content Placeholder 2">
            <a:extLst>
              <a:ext uri="{FF2B5EF4-FFF2-40B4-BE49-F238E27FC236}">
                <a16:creationId xmlns:a16="http://schemas.microsoft.com/office/drawing/2014/main" id="{8547BCF3-035A-4E7A-8F40-D83140CAE5B6}"/>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000000"/>
                </a:solidFill>
                <a:latin typeface="Gill Sans MT" panose="020B0502020104020203" pitchFamily="34" charset="0"/>
              </a:rPr>
              <a:t>Supports all the public methods of our </a:t>
            </a:r>
            <a:r>
              <a:rPr lang="en-US" sz="2400" b="0" i="0" u="none" strike="noStrike" baseline="0" dirty="0" err="1">
                <a:solidFill>
                  <a:srgbClr val="000000"/>
                </a:solidFill>
                <a:latin typeface="Gill Sans MT" panose="020B0502020104020203" pitchFamily="34" charset="0"/>
              </a:rPr>
              <a:t>SinglyLinkedListclass</a:t>
            </a:r>
            <a:endParaRPr lang="en-US" sz="24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One additional update method </a:t>
            </a:r>
            <a:r>
              <a:rPr lang="en-US" sz="2400" b="1" i="1" u="none" strike="noStrike" baseline="0" dirty="0">
                <a:solidFill>
                  <a:srgbClr val="000000"/>
                </a:solidFill>
                <a:latin typeface="Gill Sans MT" panose="020B0502020104020203" pitchFamily="34" charset="0"/>
              </a:rPr>
              <a:t>rotate( )</a:t>
            </a:r>
            <a:endParaRPr lang="en-US" sz="2400" b="0" i="0" u="none" strike="noStrike" baseline="0" dirty="0">
              <a:solidFill>
                <a:srgbClr val="000000"/>
              </a:solidFill>
              <a:latin typeface="Gill Sans MT" panose="020B0502020104020203" pitchFamily="34" charset="0"/>
            </a:endParaRPr>
          </a:p>
          <a:p>
            <a:pPr marL="0"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Moves the first element to the end of the list.</a:t>
            </a:r>
          </a:p>
          <a:p>
            <a:endParaRPr lang="en-US" dirty="0"/>
          </a:p>
        </p:txBody>
      </p:sp>
      <p:sp>
        <p:nvSpPr>
          <p:cNvPr id="4" name="Slide Number Placeholder 3">
            <a:extLst>
              <a:ext uri="{FF2B5EF4-FFF2-40B4-BE49-F238E27FC236}">
                <a16:creationId xmlns:a16="http://schemas.microsoft.com/office/drawing/2014/main" id="{7A346488-E3F5-4026-8637-E36B77B0BB67}"/>
              </a:ext>
            </a:extLst>
          </p:cNvPr>
          <p:cNvSpPr>
            <a:spLocks noGrp="1"/>
          </p:cNvSpPr>
          <p:nvPr>
            <p:ph type="sldNum" sz="quarter" idx="12"/>
          </p:nvPr>
        </p:nvSpPr>
        <p:spPr/>
        <p:txBody>
          <a:bodyPr/>
          <a:lstStyle/>
          <a:p>
            <a:pPr>
              <a:defRPr/>
            </a:pPr>
            <a:fld id="{73C5C50A-CE6B-4D9D-AD26-423E36E1602A}" type="slidenum">
              <a:rPr lang="en-US" altLang="en-US" smtClean="0"/>
              <a:pPr>
                <a:defRPr/>
              </a:pPr>
              <a:t>15</a:t>
            </a:fld>
            <a:endParaRPr lang="en-US" altLang="en-US"/>
          </a:p>
        </p:txBody>
      </p:sp>
      <p:pic>
        <p:nvPicPr>
          <p:cNvPr id="12" name="Picture 11">
            <a:extLst>
              <a:ext uri="{FF2B5EF4-FFF2-40B4-BE49-F238E27FC236}">
                <a16:creationId xmlns:a16="http://schemas.microsoft.com/office/drawing/2014/main" id="{9E28A952-8185-425A-A040-6C6D124FD773}"/>
              </a:ext>
            </a:extLst>
          </p:cNvPr>
          <p:cNvPicPr>
            <a:picLocks noChangeAspect="1"/>
          </p:cNvPicPr>
          <p:nvPr/>
        </p:nvPicPr>
        <p:blipFill>
          <a:blip r:embed="rId2"/>
          <a:stretch>
            <a:fillRect/>
          </a:stretch>
        </p:blipFill>
        <p:spPr>
          <a:xfrm>
            <a:off x="1296410" y="4684900"/>
            <a:ext cx="5707292" cy="1416275"/>
          </a:xfrm>
          <a:prstGeom prst="rect">
            <a:avLst/>
          </a:prstGeom>
        </p:spPr>
      </p:pic>
      <p:pic>
        <p:nvPicPr>
          <p:cNvPr id="6" name="Picture 5">
            <a:extLst>
              <a:ext uri="{FF2B5EF4-FFF2-40B4-BE49-F238E27FC236}">
                <a16:creationId xmlns:a16="http://schemas.microsoft.com/office/drawing/2014/main" id="{D8C1B1F3-3C4A-4405-89DF-92FE791B4884}"/>
              </a:ext>
            </a:extLst>
          </p:cNvPr>
          <p:cNvPicPr>
            <a:picLocks noChangeAspect="1"/>
          </p:cNvPicPr>
          <p:nvPr/>
        </p:nvPicPr>
        <p:blipFill>
          <a:blip r:embed="rId3"/>
          <a:stretch>
            <a:fillRect/>
          </a:stretch>
        </p:blipFill>
        <p:spPr>
          <a:xfrm>
            <a:off x="1140167" y="2842745"/>
            <a:ext cx="6188799" cy="1643100"/>
          </a:xfrm>
          <a:prstGeom prst="rect">
            <a:avLst/>
          </a:prstGeom>
        </p:spPr>
      </p:pic>
      <p:sp>
        <p:nvSpPr>
          <p:cNvPr id="13" name="Arrow: Curved Left 12">
            <a:extLst>
              <a:ext uri="{FF2B5EF4-FFF2-40B4-BE49-F238E27FC236}">
                <a16:creationId xmlns:a16="http://schemas.microsoft.com/office/drawing/2014/main" id="{6BAC5A7D-EB19-4D93-B9CF-99CA37F488DB}"/>
              </a:ext>
            </a:extLst>
          </p:cNvPr>
          <p:cNvSpPr/>
          <p:nvPr/>
        </p:nvSpPr>
        <p:spPr>
          <a:xfrm>
            <a:off x="7319411" y="3560529"/>
            <a:ext cx="934497" cy="2097593"/>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759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40C6-19BF-4286-9EF3-C909AF7C7A44}"/>
              </a:ext>
            </a:extLst>
          </p:cNvPr>
          <p:cNvSpPr>
            <a:spLocks noGrp="1"/>
          </p:cNvSpPr>
          <p:nvPr>
            <p:ph type="title"/>
          </p:nvPr>
        </p:nvSpPr>
        <p:spPr/>
        <p:txBody>
          <a:bodyPr/>
          <a:lstStyle/>
          <a:p>
            <a:r>
              <a:rPr lang="en-US" dirty="0" err="1"/>
              <a:t>CircularlyLinkedList</a:t>
            </a:r>
            <a:r>
              <a:rPr lang="en-US" dirty="0"/>
              <a:t> class</a:t>
            </a:r>
          </a:p>
        </p:txBody>
      </p:sp>
      <p:sp>
        <p:nvSpPr>
          <p:cNvPr id="3" name="Slide Number Placeholder 2">
            <a:extLst>
              <a:ext uri="{FF2B5EF4-FFF2-40B4-BE49-F238E27FC236}">
                <a16:creationId xmlns:a16="http://schemas.microsoft.com/office/drawing/2014/main" id="{48849D36-BDB8-40DD-AED4-A6A5EFC5C944}"/>
              </a:ext>
            </a:extLst>
          </p:cNvPr>
          <p:cNvSpPr>
            <a:spLocks noGrp="1"/>
          </p:cNvSpPr>
          <p:nvPr>
            <p:ph type="sldNum" sz="quarter" idx="12"/>
          </p:nvPr>
        </p:nvSpPr>
        <p:spPr/>
        <p:txBody>
          <a:bodyPr/>
          <a:lstStyle/>
          <a:p>
            <a:fld id="{B6BBB54A-AE2B-4324-B5CF-666363C07DFD}" type="slidenum">
              <a:rPr lang="en-US" smtClean="0"/>
              <a:pPr/>
              <a:t>16</a:t>
            </a:fld>
            <a:endParaRPr lang="en-US"/>
          </a:p>
        </p:txBody>
      </p:sp>
      <p:sp>
        <p:nvSpPr>
          <p:cNvPr id="4" name="Content Placeholder 3">
            <a:extLst>
              <a:ext uri="{FF2B5EF4-FFF2-40B4-BE49-F238E27FC236}">
                <a16:creationId xmlns:a16="http://schemas.microsoft.com/office/drawing/2014/main" id="{59386BCD-A49A-484B-BFCF-77F67720DE8A}"/>
              </a:ext>
            </a:extLst>
          </p:cNvPr>
          <p:cNvSpPr>
            <a:spLocks noGrp="1"/>
          </p:cNvSpPr>
          <p:nvPr>
            <p:ph sz="quarter" idx="1"/>
          </p:nvPr>
        </p:nvSpPr>
        <p:spPr/>
        <p:txBody>
          <a:bodyPr>
            <a:normAutofit/>
          </a:bodyPr>
          <a:lstStyle/>
          <a:p>
            <a:r>
              <a:rPr lang="en-GB" sz="2400" dirty="0"/>
              <a:t>Round-robin scheduling can be efficiently implemented by repeatedly performing the following steps on a circularly linked list </a:t>
            </a:r>
            <a:r>
              <a:rPr lang="en-GB" sz="2400" i="1" dirty="0"/>
              <a:t>C</a:t>
            </a:r>
          </a:p>
          <a:p>
            <a:pPr marL="617220" lvl="1" indent="-342900">
              <a:buFont typeface="+mj-lt"/>
              <a:buAutoNum type="arabicPeriod"/>
            </a:pPr>
            <a:r>
              <a:rPr lang="en-GB" sz="2200" dirty="0"/>
              <a:t>Give a time slice to process </a:t>
            </a:r>
            <a:r>
              <a:rPr lang="en-GB" sz="2200" dirty="0" err="1"/>
              <a:t>C.first</a:t>
            </a:r>
            <a:r>
              <a:rPr lang="en-GB" sz="2200" dirty="0"/>
              <a:t>( )</a:t>
            </a:r>
          </a:p>
          <a:p>
            <a:pPr marL="617220" lvl="1" indent="-342900">
              <a:buFont typeface="+mj-lt"/>
              <a:buAutoNum type="arabicPeriod"/>
            </a:pPr>
            <a:r>
              <a:rPr lang="en-US" sz="2200" dirty="0" err="1"/>
              <a:t>C.rotate</a:t>
            </a:r>
            <a:r>
              <a:rPr lang="en-US" sz="2200" dirty="0"/>
              <a:t>( )</a:t>
            </a:r>
            <a:endParaRPr lang="en-GB" sz="2200" dirty="0"/>
          </a:p>
          <a:p>
            <a:pPr marL="0" indent="0">
              <a:buNone/>
            </a:pPr>
            <a:endParaRPr lang="en-GB" sz="2400" i="1" dirty="0"/>
          </a:p>
          <a:p>
            <a:r>
              <a:rPr lang="en-US" sz="2400" dirty="0"/>
              <a:t>Additional optimization</a:t>
            </a:r>
          </a:p>
          <a:p>
            <a:pPr lvl="1"/>
            <a:r>
              <a:rPr lang="en-US" sz="2200" dirty="0"/>
              <a:t>We no longer </a:t>
            </a:r>
            <a:r>
              <a:rPr lang="en-GB" sz="2200" dirty="0"/>
              <a:t>explicitly maintain the head reference</a:t>
            </a:r>
          </a:p>
          <a:p>
            <a:pPr lvl="1"/>
            <a:r>
              <a:rPr lang="en-GB" sz="2200" dirty="0"/>
              <a:t>We can locate the head as </a:t>
            </a:r>
            <a:r>
              <a:rPr lang="en-GB" sz="2200" dirty="0" err="1"/>
              <a:t>tail.getNext</a:t>
            </a:r>
            <a:r>
              <a:rPr lang="en-GB" sz="2200" dirty="0"/>
              <a:t>( ) </a:t>
            </a:r>
            <a:endParaRPr lang="en-US" sz="2200" dirty="0"/>
          </a:p>
        </p:txBody>
      </p:sp>
    </p:spTree>
    <p:extLst>
      <p:ext uri="{BB962C8B-B14F-4D97-AF65-F5344CB8AC3E}">
        <p14:creationId xmlns:p14="http://schemas.microsoft.com/office/powerpoint/2010/main" val="35220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76A1-99CD-460A-AA39-D5000E233BD5}"/>
              </a:ext>
            </a:extLst>
          </p:cNvPr>
          <p:cNvSpPr>
            <a:spLocks noGrp="1"/>
          </p:cNvSpPr>
          <p:nvPr>
            <p:ph type="title"/>
          </p:nvPr>
        </p:nvSpPr>
        <p:spPr/>
        <p:txBody>
          <a:bodyPr/>
          <a:lstStyle/>
          <a:p>
            <a:r>
              <a:rPr lang="en-US" dirty="0" err="1"/>
              <a:t>CircularlyLinkedList</a:t>
            </a:r>
            <a:endParaRPr lang="en-US" dirty="0"/>
          </a:p>
        </p:txBody>
      </p:sp>
      <p:sp>
        <p:nvSpPr>
          <p:cNvPr id="3" name="Slide Number Placeholder 2">
            <a:extLst>
              <a:ext uri="{FF2B5EF4-FFF2-40B4-BE49-F238E27FC236}">
                <a16:creationId xmlns:a16="http://schemas.microsoft.com/office/drawing/2014/main" id="{D4F9EE4F-0000-4526-A818-205CC8C28422}"/>
              </a:ext>
            </a:extLst>
          </p:cNvPr>
          <p:cNvSpPr>
            <a:spLocks noGrp="1"/>
          </p:cNvSpPr>
          <p:nvPr>
            <p:ph type="sldNum" sz="quarter" idx="12"/>
          </p:nvPr>
        </p:nvSpPr>
        <p:spPr/>
        <p:txBody>
          <a:bodyPr/>
          <a:lstStyle/>
          <a:p>
            <a:fld id="{B6BBB54A-AE2B-4324-B5CF-666363C07DFD}" type="slidenum">
              <a:rPr lang="en-US" smtClean="0"/>
              <a:pPr/>
              <a:t>17</a:t>
            </a:fld>
            <a:endParaRPr lang="en-US"/>
          </a:p>
        </p:txBody>
      </p:sp>
      <p:pic>
        <p:nvPicPr>
          <p:cNvPr id="5" name="Picture 4">
            <a:extLst>
              <a:ext uri="{FF2B5EF4-FFF2-40B4-BE49-F238E27FC236}">
                <a16:creationId xmlns:a16="http://schemas.microsoft.com/office/drawing/2014/main" id="{FBC0B7FA-7A20-4204-8CDE-EE77B9E99639}"/>
              </a:ext>
            </a:extLst>
          </p:cNvPr>
          <p:cNvPicPr>
            <a:picLocks noChangeAspect="1"/>
          </p:cNvPicPr>
          <p:nvPr/>
        </p:nvPicPr>
        <p:blipFill rotWithShape="1">
          <a:blip r:embed="rId3"/>
          <a:srcRect l="22437" t="20601" r="22439" b="55993"/>
          <a:stretch/>
        </p:blipFill>
        <p:spPr>
          <a:xfrm>
            <a:off x="179512" y="1469030"/>
            <a:ext cx="8663471" cy="2069300"/>
          </a:xfrm>
          <a:prstGeom prst="rect">
            <a:avLst/>
          </a:prstGeom>
        </p:spPr>
      </p:pic>
    </p:spTree>
    <p:extLst>
      <p:ext uri="{BB962C8B-B14F-4D97-AF65-F5344CB8AC3E}">
        <p14:creationId xmlns:p14="http://schemas.microsoft.com/office/powerpoint/2010/main" val="16782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8077-4BDA-48E2-98CA-D9CB5BC3EE88}"/>
              </a:ext>
            </a:extLst>
          </p:cNvPr>
          <p:cNvSpPr>
            <a:spLocks noGrp="1"/>
          </p:cNvSpPr>
          <p:nvPr>
            <p:ph type="title"/>
          </p:nvPr>
        </p:nvSpPr>
        <p:spPr/>
        <p:txBody>
          <a:bodyPr/>
          <a:lstStyle/>
          <a:p>
            <a:r>
              <a:rPr lang="en-US" dirty="0" err="1"/>
              <a:t>CircularlyLinkedList</a:t>
            </a:r>
            <a:endParaRPr lang="en-US" dirty="0"/>
          </a:p>
        </p:txBody>
      </p:sp>
      <p:sp>
        <p:nvSpPr>
          <p:cNvPr id="3" name="Slide Number Placeholder 2">
            <a:extLst>
              <a:ext uri="{FF2B5EF4-FFF2-40B4-BE49-F238E27FC236}">
                <a16:creationId xmlns:a16="http://schemas.microsoft.com/office/drawing/2014/main" id="{8A530AE1-617A-4963-9BF4-AE52B9B3B8A5}"/>
              </a:ext>
            </a:extLst>
          </p:cNvPr>
          <p:cNvSpPr>
            <a:spLocks noGrp="1"/>
          </p:cNvSpPr>
          <p:nvPr>
            <p:ph type="sldNum" sz="quarter" idx="12"/>
          </p:nvPr>
        </p:nvSpPr>
        <p:spPr/>
        <p:txBody>
          <a:bodyPr/>
          <a:lstStyle/>
          <a:p>
            <a:fld id="{B6BBB54A-AE2B-4324-B5CF-666363C07DFD}" type="slidenum">
              <a:rPr lang="en-US" smtClean="0"/>
              <a:pPr/>
              <a:t>18</a:t>
            </a:fld>
            <a:endParaRPr lang="en-US"/>
          </a:p>
        </p:txBody>
      </p:sp>
      <p:pic>
        <p:nvPicPr>
          <p:cNvPr id="5" name="Picture 4">
            <a:extLst>
              <a:ext uri="{FF2B5EF4-FFF2-40B4-BE49-F238E27FC236}">
                <a16:creationId xmlns:a16="http://schemas.microsoft.com/office/drawing/2014/main" id="{D3A0B89A-F3E8-438E-810C-43D36DD15A76}"/>
              </a:ext>
            </a:extLst>
          </p:cNvPr>
          <p:cNvPicPr>
            <a:picLocks noChangeAspect="1"/>
          </p:cNvPicPr>
          <p:nvPr/>
        </p:nvPicPr>
        <p:blipFill rotWithShape="1">
          <a:blip r:embed="rId3"/>
          <a:srcRect l="22437" t="44399" r="19288" b="22002"/>
          <a:stretch/>
        </p:blipFill>
        <p:spPr>
          <a:xfrm>
            <a:off x="107504" y="1556792"/>
            <a:ext cx="8880987" cy="2880320"/>
          </a:xfrm>
          <a:prstGeom prst="rect">
            <a:avLst/>
          </a:prstGeom>
        </p:spPr>
      </p:pic>
    </p:spTree>
    <p:extLst>
      <p:ext uri="{BB962C8B-B14F-4D97-AF65-F5344CB8AC3E}">
        <p14:creationId xmlns:p14="http://schemas.microsoft.com/office/powerpoint/2010/main" val="374185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53B2-EEAD-4EF7-8E11-C750DD47FA0B}"/>
              </a:ext>
            </a:extLst>
          </p:cNvPr>
          <p:cNvSpPr>
            <a:spLocks noGrp="1"/>
          </p:cNvSpPr>
          <p:nvPr>
            <p:ph type="title"/>
          </p:nvPr>
        </p:nvSpPr>
        <p:spPr/>
        <p:txBody>
          <a:bodyPr/>
          <a:lstStyle/>
          <a:p>
            <a:r>
              <a:rPr lang="en-US" dirty="0" err="1"/>
              <a:t>CircularlyLinkedList</a:t>
            </a:r>
            <a:endParaRPr lang="en-US" dirty="0"/>
          </a:p>
        </p:txBody>
      </p:sp>
      <p:sp>
        <p:nvSpPr>
          <p:cNvPr id="3" name="Slide Number Placeholder 2">
            <a:extLst>
              <a:ext uri="{FF2B5EF4-FFF2-40B4-BE49-F238E27FC236}">
                <a16:creationId xmlns:a16="http://schemas.microsoft.com/office/drawing/2014/main" id="{DA123882-D10F-465F-A996-909B0097B9A1}"/>
              </a:ext>
            </a:extLst>
          </p:cNvPr>
          <p:cNvSpPr>
            <a:spLocks noGrp="1"/>
          </p:cNvSpPr>
          <p:nvPr>
            <p:ph type="sldNum" sz="quarter" idx="12"/>
          </p:nvPr>
        </p:nvSpPr>
        <p:spPr/>
        <p:txBody>
          <a:bodyPr/>
          <a:lstStyle/>
          <a:p>
            <a:fld id="{B6BBB54A-AE2B-4324-B5CF-666363C07DFD}" type="slidenum">
              <a:rPr lang="en-US" smtClean="0"/>
              <a:pPr/>
              <a:t>19</a:t>
            </a:fld>
            <a:endParaRPr lang="en-US"/>
          </a:p>
        </p:txBody>
      </p:sp>
      <p:pic>
        <p:nvPicPr>
          <p:cNvPr id="5" name="Picture 4">
            <a:extLst>
              <a:ext uri="{FF2B5EF4-FFF2-40B4-BE49-F238E27FC236}">
                <a16:creationId xmlns:a16="http://schemas.microsoft.com/office/drawing/2014/main" id="{D9D54D5A-B23B-40D1-8C52-03945BB78779}"/>
              </a:ext>
            </a:extLst>
          </p:cNvPr>
          <p:cNvPicPr>
            <a:picLocks noChangeAspect="1"/>
          </p:cNvPicPr>
          <p:nvPr/>
        </p:nvPicPr>
        <p:blipFill rotWithShape="1">
          <a:blip r:embed="rId2"/>
          <a:srcRect l="23225" t="14899" r="18500" b="69885"/>
          <a:stretch/>
        </p:blipFill>
        <p:spPr>
          <a:xfrm>
            <a:off x="35496" y="1408794"/>
            <a:ext cx="9342354" cy="1372134"/>
          </a:xfrm>
          <a:prstGeom prst="rect">
            <a:avLst/>
          </a:prstGeom>
        </p:spPr>
      </p:pic>
      <p:grpSp>
        <p:nvGrpSpPr>
          <p:cNvPr id="6" name="Group 5">
            <a:extLst>
              <a:ext uri="{FF2B5EF4-FFF2-40B4-BE49-F238E27FC236}">
                <a16:creationId xmlns:a16="http://schemas.microsoft.com/office/drawing/2014/main" id="{69711EA9-6B8A-4765-8375-91CD0EF47A98}"/>
              </a:ext>
            </a:extLst>
          </p:cNvPr>
          <p:cNvGrpSpPr/>
          <p:nvPr/>
        </p:nvGrpSpPr>
        <p:grpSpPr>
          <a:xfrm>
            <a:off x="6876256" y="3172486"/>
            <a:ext cx="574976" cy="943799"/>
            <a:chOff x="5441066" y="3636241"/>
            <a:chExt cx="574976" cy="943799"/>
          </a:xfrm>
        </p:grpSpPr>
        <p:sp>
          <p:nvSpPr>
            <p:cNvPr id="7" name="Rectangle 6">
              <a:extLst>
                <a:ext uri="{FF2B5EF4-FFF2-40B4-BE49-F238E27FC236}">
                  <a16:creationId xmlns:a16="http://schemas.microsoft.com/office/drawing/2014/main" id="{72D5D646-B88C-4C89-9FCE-97D4B981AAD8}"/>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1D0604-A95B-4059-8024-4C7AA2B7B57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9" name="Group 8">
            <a:extLst>
              <a:ext uri="{FF2B5EF4-FFF2-40B4-BE49-F238E27FC236}">
                <a16:creationId xmlns:a16="http://schemas.microsoft.com/office/drawing/2014/main" id="{CF3EE70D-D7DC-4ED2-8B28-205159869AD0}"/>
              </a:ext>
            </a:extLst>
          </p:cNvPr>
          <p:cNvGrpSpPr/>
          <p:nvPr/>
        </p:nvGrpSpPr>
        <p:grpSpPr>
          <a:xfrm>
            <a:off x="1691680" y="3573560"/>
            <a:ext cx="1301881" cy="574976"/>
            <a:chOff x="1586682" y="5013176"/>
            <a:chExt cx="1301881" cy="574976"/>
          </a:xfrm>
        </p:grpSpPr>
        <p:sp>
          <p:nvSpPr>
            <p:cNvPr id="10" name="Rectangle 9">
              <a:extLst>
                <a:ext uri="{FF2B5EF4-FFF2-40B4-BE49-F238E27FC236}">
                  <a16:creationId xmlns:a16="http://schemas.microsoft.com/office/drawing/2014/main" id="{A0B694F7-B5E1-47AB-9E5E-DF464CCDF117}"/>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11" name="Rectangle 10">
              <a:extLst>
                <a:ext uri="{FF2B5EF4-FFF2-40B4-BE49-F238E27FC236}">
                  <a16:creationId xmlns:a16="http://schemas.microsoft.com/office/drawing/2014/main" id="{3E9FEEEB-B614-4CA9-BD71-7EE05C5DC4B3}"/>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81E4158-31E0-44C5-BE4B-3DD18946CD70}"/>
              </a:ext>
            </a:extLst>
          </p:cNvPr>
          <p:cNvGrpSpPr/>
          <p:nvPr/>
        </p:nvGrpSpPr>
        <p:grpSpPr>
          <a:xfrm>
            <a:off x="3239706" y="3573560"/>
            <a:ext cx="1301881" cy="574976"/>
            <a:chOff x="1586682" y="5013176"/>
            <a:chExt cx="1301881" cy="574976"/>
          </a:xfrm>
        </p:grpSpPr>
        <p:sp>
          <p:nvSpPr>
            <p:cNvPr id="13" name="Rectangle 12">
              <a:extLst>
                <a:ext uri="{FF2B5EF4-FFF2-40B4-BE49-F238E27FC236}">
                  <a16:creationId xmlns:a16="http://schemas.microsoft.com/office/drawing/2014/main" id="{750A56F6-485A-418D-BBAF-AC6AADD582AB}"/>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14" name="Rectangle 13">
              <a:extLst>
                <a:ext uri="{FF2B5EF4-FFF2-40B4-BE49-F238E27FC236}">
                  <a16:creationId xmlns:a16="http://schemas.microsoft.com/office/drawing/2014/main" id="{6FA00426-2867-4EAE-AB95-7E8439ED78D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39938C9-8F5B-4AC4-9527-81AAA761E520}"/>
              </a:ext>
            </a:extLst>
          </p:cNvPr>
          <p:cNvGrpSpPr/>
          <p:nvPr/>
        </p:nvGrpSpPr>
        <p:grpSpPr>
          <a:xfrm>
            <a:off x="4819159" y="3574372"/>
            <a:ext cx="1301881" cy="574976"/>
            <a:chOff x="1586682" y="5013176"/>
            <a:chExt cx="1301881" cy="574976"/>
          </a:xfrm>
        </p:grpSpPr>
        <p:sp>
          <p:nvSpPr>
            <p:cNvPr id="16" name="Rectangle 15">
              <a:extLst>
                <a:ext uri="{FF2B5EF4-FFF2-40B4-BE49-F238E27FC236}">
                  <a16:creationId xmlns:a16="http://schemas.microsoft.com/office/drawing/2014/main" id="{DC2DFE75-9A4C-4D00-AA99-C8798432EC9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17" name="Rectangle 16">
              <a:extLst>
                <a:ext uri="{FF2B5EF4-FFF2-40B4-BE49-F238E27FC236}">
                  <a16:creationId xmlns:a16="http://schemas.microsoft.com/office/drawing/2014/main" id="{211CA0C6-5F02-43E7-BB3A-C3AF4984EE8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70D67FAC-C88C-4094-AFE7-B835340BD05F}"/>
              </a:ext>
            </a:extLst>
          </p:cNvPr>
          <p:cNvCxnSpPr>
            <a:stCxn id="11" idx="3"/>
            <a:endCxn id="13" idx="1"/>
          </p:cNvCxnSpPr>
          <p:nvPr/>
        </p:nvCxnSpPr>
        <p:spPr>
          <a:xfrm>
            <a:off x="2993561" y="3861048"/>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0FC101B-4DA2-4AA7-9C74-81FF0E1C3302}"/>
              </a:ext>
            </a:extLst>
          </p:cNvPr>
          <p:cNvCxnSpPr/>
          <p:nvPr/>
        </p:nvCxnSpPr>
        <p:spPr>
          <a:xfrm>
            <a:off x="4573014" y="386746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16C23CC5-E366-4A32-88BA-DF518C7E8660}"/>
              </a:ext>
            </a:extLst>
          </p:cNvPr>
          <p:cNvCxnSpPr>
            <a:stCxn id="17" idx="3"/>
            <a:endCxn id="10" idx="1"/>
          </p:cNvCxnSpPr>
          <p:nvPr/>
        </p:nvCxnSpPr>
        <p:spPr>
          <a:xfrm flipH="1" flipV="1">
            <a:off x="1691680" y="3861048"/>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753EFC8-DE6F-4B05-A534-C6853D40B0D8}"/>
              </a:ext>
            </a:extLst>
          </p:cNvPr>
          <p:cNvCxnSpPr>
            <a:cxnSpLocks/>
            <a:stCxn id="7" idx="1"/>
          </p:cNvCxnSpPr>
          <p:nvPr/>
        </p:nvCxnSpPr>
        <p:spPr>
          <a:xfrm flipH="1">
            <a:off x="6367185" y="382879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AF549F0-9BCA-4AB5-A11F-E7DC6E3E1907}"/>
              </a:ext>
            </a:extLst>
          </p:cNvPr>
          <p:cNvGrpSpPr/>
          <p:nvPr/>
        </p:nvGrpSpPr>
        <p:grpSpPr>
          <a:xfrm>
            <a:off x="6877344" y="4604292"/>
            <a:ext cx="574976" cy="943799"/>
            <a:chOff x="5441066" y="3636241"/>
            <a:chExt cx="574976" cy="943799"/>
          </a:xfrm>
        </p:grpSpPr>
        <p:sp>
          <p:nvSpPr>
            <p:cNvPr id="23" name="Rectangle 22">
              <a:extLst>
                <a:ext uri="{FF2B5EF4-FFF2-40B4-BE49-F238E27FC236}">
                  <a16:creationId xmlns:a16="http://schemas.microsoft.com/office/drawing/2014/main" id="{DAD158FF-A2D9-4DB8-BDFE-187B5D732537}"/>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A3BCBBA-D7A6-43E2-BF49-773EC57DC9AF}"/>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5" name="Group 24">
            <a:extLst>
              <a:ext uri="{FF2B5EF4-FFF2-40B4-BE49-F238E27FC236}">
                <a16:creationId xmlns:a16="http://schemas.microsoft.com/office/drawing/2014/main" id="{20431612-AE36-4AAE-975A-1197E4E5EDFC}"/>
              </a:ext>
            </a:extLst>
          </p:cNvPr>
          <p:cNvGrpSpPr/>
          <p:nvPr/>
        </p:nvGrpSpPr>
        <p:grpSpPr>
          <a:xfrm>
            <a:off x="1692768" y="5005366"/>
            <a:ext cx="1301881" cy="574976"/>
            <a:chOff x="1586682" y="5013176"/>
            <a:chExt cx="1301881" cy="574976"/>
          </a:xfrm>
        </p:grpSpPr>
        <p:sp>
          <p:nvSpPr>
            <p:cNvPr id="26" name="Rectangle 25">
              <a:extLst>
                <a:ext uri="{FF2B5EF4-FFF2-40B4-BE49-F238E27FC236}">
                  <a16:creationId xmlns:a16="http://schemas.microsoft.com/office/drawing/2014/main" id="{903BAD41-C988-40B5-A695-AC47F4DC756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27" name="Rectangle 26">
              <a:extLst>
                <a:ext uri="{FF2B5EF4-FFF2-40B4-BE49-F238E27FC236}">
                  <a16:creationId xmlns:a16="http://schemas.microsoft.com/office/drawing/2014/main" id="{DD52A97F-09D9-45C3-AE83-A068B6408BED}"/>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85BC3C9-8F9E-4EAB-9295-A3088A7B7F72}"/>
              </a:ext>
            </a:extLst>
          </p:cNvPr>
          <p:cNvGrpSpPr/>
          <p:nvPr/>
        </p:nvGrpSpPr>
        <p:grpSpPr>
          <a:xfrm>
            <a:off x="3240794" y="5005366"/>
            <a:ext cx="1301881" cy="574976"/>
            <a:chOff x="1586682" y="5013176"/>
            <a:chExt cx="1301881" cy="574976"/>
          </a:xfrm>
        </p:grpSpPr>
        <p:sp>
          <p:nvSpPr>
            <p:cNvPr id="29" name="Rectangle 28">
              <a:extLst>
                <a:ext uri="{FF2B5EF4-FFF2-40B4-BE49-F238E27FC236}">
                  <a16:creationId xmlns:a16="http://schemas.microsoft.com/office/drawing/2014/main" id="{CEFFD168-AFA8-40EC-AD84-26F760C2E31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30" name="Rectangle 29">
              <a:extLst>
                <a:ext uri="{FF2B5EF4-FFF2-40B4-BE49-F238E27FC236}">
                  <a16:creationId xmlns:a16="http://schemas.microsoft.com/office/drawing/2014/main" id="{E332E7AA-CE92-42F1-8AC4-F008F9F7AFF7}"/>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D39B7E-D007-41E7-A5E4-B8BF51B055ED}"/>
              </a:ext>
            </a:extLst>
          </p:cNvPr>
          <p:cNvGrpSpPr/>
          <p:nvPr/>
        </p:nvGrpSpPr>
        <p:grpSpPr>
          <a:xfrm>
            <a:off x="4820247" y="5006178"/>
            <a:ext cx="1301881" cy="574976"/>
            <a:chOff x="1586682" y="5013176"/>
            <a:chExt cx="1301881" cy="574976"/>
          </a:xfrm>
        </p:grpSpPr>
        <p:sp>
          <p:nvSpPr>
            <p:cNvPr id="32" name="Rectangle 31">
              <a:extLst>
                <a:ext uri="{FF2B5EF4-FFF2-40B4-BE49-F238E27FC236}">
                  <a16:creationId xmlns:a16="http://schemas.microsoft.com/office/drawing/2014/main" id="{B9F97FAF-6348-47E6-9277-E555A61F9C8D}"/>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33" name="Rectangle 32">
              <a:extLst>
                <a:ext uri="{FF2B5EF4-FFF2-40B4-BE49-F238E27FC236}">
                  <a16:creationId xmlns:a16="http://schemas.microsoft.com/office/drawing/2014/main" id="{2FEB4A8C-52C1-438E-AA40-DD008B3DE01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DA2BBFE1-47DE-45D4-A2A0-8A45580BD2DB}"/>
              </a:ext>
            </a:extLst>
          </p:cNvPr>
          <p:cNvCxnSpPr>
            <a:stCxn id="27" idx="3"/>
            <a:endCxn id="29" idx="1"/>
          </p:cNvCxnSpPr>
          <p:nvPr/>
        </p:nvCxnSpPr>
        <p:spPr>
          <a:xfrm>
            <a:off x="2994649" y="5292854"/>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447760-F736-43C5-87A6-BF4657B309A3}"/>
              </a:ext>
            </a:extLst>
          </p:cNvPr>
          <p:cNvCxnSpPr/>
          <p:nvPr/>
        </p:nvCxnSpPr>
        <p:spPr>
          <a:xfrm>
            <a:off x="4574102" y="5299275"/>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A469EEE-A327-4268-927B-CC7E67A2E523}"/>
              </a:ext>
            </a:extLst>
          </p:cNvPr>
          <p:cNvCxnSpPr>
            <a:stCxn id="33" idx="3"/>
            <a:endCxn id="26" idx="1"/>
          </p:cNvCxnSpPr>
          <p:nvPr/>
        </p:nvCxnSpPr>
        <p:spPr>
          <a:xfrm flipH="1" flipV="1">
            <a:off x="1692768" y="5292854"/>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9DF4396-56A5-4827-8D09-4C73EC6B1B0B}"/>
              </a:ext>
            </a:extLst>
          </p:cNvPr>
          <p:cNvCxnSpPr>
            <a:cxnSpLocks/>
            <a:stCxn id="23" idx="1"/>
          </p:cNvCxnSpPr>
          <p:nvPr/>
        </p:nvCxnSpPr>
        <p:spPr>
          <a:xfrm flipH="1">
            <a:off x="6368273" y="5260603"/>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4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0621-17DF-4F02-A361-E7F3B7B2A166}"/>
              </a:ext>
            </a:extLst>
          </p:cNvPr>
          <p:cNvSpPr>
            <a:spLocks noGrp="1"/>
          </p:cNvSpPr>
          <p:nvPr>
            <p:ph type="title"/>
          </p:nvPr>
        </p:nvSpPr>
        <p:spPr/>
        <p:txBody>
          <a:bodyPr/>
          <a:lstStyle/>
          <a:p>
            <a:r>
              <a:rPr lang="en-US" dirty="0"/>
              <a:t>Singly Linked List ADT-Extra operation</a:t>
            </a:r>
          </a:p>
        </p:txBody>
      </p:sp>
      <p:sp>
        <p:nvSpPr>
          <p:cNvPr id="3" name="Content Placeholder 2">
            <a:extLst>
              <a:ext uri="{FF2B5EF4-FFF2-40B4-BE49-F238E27FC236}">
                <a16:creationId xmlns:a16="http://schemas.microsoft.com/office/drawing/2014/main" id="{A87E0031-6C80-4272-852C-1D91E538CA95}"/>
              </a:ext>
            </a:extLst>
          </p:cNvPr>
          <p:cNvSpPr>
            <a:spLocks noGrp="1"/>
          </p:cNvSpPr>
          <p:nvPr>
            <p:ph sz="quarter" idx="1"/>
          </p:nvPr>
        </p:nvSpPr>
        <p:spPr/>
        <p:txBody>
          <a:bodyPr/>
          <a:lstStyle/>
          <a:p>
            <a:r>
              <a:rPr lang="en-US" dirty="0"/>
              <a:t>Search List</a:t>
            </a:r>
          </a:p>
          <a:p>
            <a:r>
              <a:rPr lang="en-US" dirty="0"/>
              <a:t>Traverse List</a:t>
            </a:r>
          </a:p>
          <a:p>
            <a:r>
              <a:rPr lang="en-US" dirty="0"/>
              <a:t>Retrieve Node</a:t>
            </a:r>
          </a:p>
          <a:p>
            <a:r>
              <a:rPr lang="en-US" dirty="0"/>
              <a:t>Destroy List</a:t>
            </a:r>
          </a:p>
        </p:txBody>
      </p:sp>
      <p:sp>
        <p:nvSpPr>
          <p:cNvPr id="4" name="Slide Number Placeholder 3">
            <a:extLst>
              <a:ext uri="{FF2B5EF4-FFF2-40B4-BE49-F238E27FC236}">
                <a16:creationId xmlns:a16="http://schemas.microsoft.com/office/drawing/2014/main" id="{DD8F6C19-62A9-418F-B1E7-C3164B57FC78}"/>
              </a:ext>
            </a:extLst>
          </p:cNvPr>
          <p:cNvSpPr>
            <a:spLocks noGrp="1"/>
          </p:cNvSpPr>
          <p:nvPr>
            <p:ph type="sldNum" sz="quarter" idx="12"/>
          </p:nvPr>
        </p:nvSpPr>
        <p:spPr/>
        <p:txBody>
          <a:bodyPr/>
          <a:lstStyle/>
          <a:p>
            <a:pPr>
              <a:defRPr/>
            </a:pPr>
            <a:fld id="{73C5C50A-CE6B-4D9D-AD26-423E36E1602A}" type="slidenum">
              <a:rPr lang="en-US" altLang="en-US" smtClean="0"/>
              <a:pPr>
                <a:defRPr/>
              </a:pPr>
              <a:t>2</a:t>
            </a:fld>
            <a:endParaRPr lang="en-US" altLang="en-US"/>
          </a:p>
        </p:txBody>
      </p:sp>
    </p:spTree>
    <p:extLst>
      <p:ext uri="{BB962C8B-B14F-4D97-AF65-F5344CB8AC3E}">
        <p14:creationId xmlns:p14="http://schemas.microsoft.com/office/powerpoint/2010/main" val="2221179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53B2-EEAD-4EF7-8E11-C750DD47FA0B}"/>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DA123882-D10F-465F-A996-909B0097B9A1}"/>
              </a:ext>
            </a:extLst>
          </p:cNvPr>
          <p:cNvSpPr>
            <a:spLocks noGrp="1"/>
          </p:cNvSpPr>
          <p:nvPr>
            <p:ph type="sldNum" sz="quarter" idx="12"/>
          </p:nvPr>
        </p:nvSpPr>
        <p:spPr/>
        <p:txBody>
          <a:bodyPr/>
          <a:lstStyle/>
          <a:p>
            <a:fld id="{B6BBB54A-AE2B-4324-B5CF-666363C07DFD}" type="slidenum">
              <a:rPr lang="en-US" smtClean="0"/>
              <a:pPr/>
              <a:t>20</a:t>
            </a:fld>
            <a:endParaRPr lang="en-US"/>
          </a:p>
        </p:txBody>
      </p:sp>
      <p:pic>
        <p:nvPicPr>
          <p:cNvPr id="5" name="Picture 4">
            <a:extLst>
              <a:ext uri="{FF2B5EF4-FFF2-40B4-BE49-F238E27FC236}">
                <a16:creationId xmlns:a16="http://schemas.microsoft.com/office/drawing/2014/main" id="{D9D54D5A-B23B-40D1-8C52-03945BB78779}"/>
              </a:ext>
            </a:extLst>
          </p:cNvPr>
          <p:cNvPicPr>
            <a:picLocks noChangeAspect="1"/>
          </p:cNvPicPr>
          <p:nvPr/>
        </p:nvPicPr>
        <p:blipFill rotWithShape="1">
          <a:blip r:embed="rId2"/>
          <a:srcRect l="23225" t="30116" r="18500" b="38799"/>
          <a:stretch/>
        </p:blipFill>
        <p:spPr>
          <a:xfrm>
            <a:off x="251520" y="1445418"/>
            <a:ext cx="8770564" cy="2631653"/>
          </a:xfrm>
          <a:prstGeom prst="rect">
            <a:avLst/>
          </a:prstGeom>
        </p:spPr>
      </p:pic>
      <p:grpSp>
        <p:nvGrpSpPr>
          <p:cNvPr id="6" name="Group 5">
            <a:extLst>
              <a:ext uri="{FF2B5EF4-FFF2-40B4-BE49-F238E27FC236}">
                <a16:creationId xmlns:a16="http://schemas.microsoft.com/office/drawing/2014/main" id="{F4778AAE-8D0E-4196-839E-1BBF83C513D8}"/>
              </a:ext>
            </a:extLst>
          </p:cNvPr>
          <p:cNvGrpSpPr/>
          <p:nvPr/>
        </p:nvGrpSpPr>
        <p:grpSpPr>
          <a:xfrm>
            <a:off x="4659336" y="4644353"/>
            <a:ext cx="574976" cy="943799"/>
            <a:chOff x="5441066" y="3636241"/>
            <a:chExt cx="574976" cy="943799"/>
          </a:xfrm>
        </p:grpSpPr>
        <p:sp>
          <p:nvSpPr>
            <p:cNvPr id="7" name="Rectangle 6">
              <a:extLst>
                <a:ext uri="{FF2B5EF4-FFF2-40B4-BE49-F238E27FC236}">
                  <a16:creationId xmlns:a16="http://schemas.microsoft.com/office/drawing/2014/main" id="{7AD1E98D-5DE5-4F8E-86CB-A02614438421}"/>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8561D9-998E-420F-97B4-10143F2D70D7}"/>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cxnSp>
        <p:nvCxnSpPr>
          <p:cNvPr id="9" name="Straight Arrow Connector 8">
            <a:extLst>
              <a:ext uri="{FF2B5EF4-FFF2-40B4-BE49-F238E27FC236}">
                <a16:creationId xmlns:a16="http://schemas.microsoft.com/office/drawing/2014/main" id="{33239B2F-0AF3-4513-A9B7-DEB524BBDE4D}"/>
              </a:ext>
            </a:extLst>
          </p:cNvPr>
          <p:cNvCxnSpPr>
            <a:cxnSpLocks/>
            <a:stCxn id="7" idx="1"/>
          </p:cNvCxnSpPr>
          <p:nvPr/>
        </p:nvCxnSpPr>
        <p:spPr>
          <a:xfrm flipH="1">
            <a:off x="4150265" y="5300664"/>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959C106A-E24F-496F-8590-3B76E431E492}"/>
              </a:ext>
            </a:extLst>
          </p:cNvPr>
          <p:cNvGrpSpPr/>
          <p:nvPr/>
        </p:nvGrpSpPr>
        <p:grpSpPr>
          <a:xfrm>
            <a:off x="2593848" y="5013176"/>
            <a:ext cx="1301881" cy="574976"/>
            <a:chOff x="1586682" y="5013176"/>
            <a:chExt cx="1301881" cy="574976"/>
          </a:xfrm>
        </p:grpSpPr>
        <p:sp>
          <p:nvSpPr>
            <p:cNvPr id="11" name="Rectangle 10">
              <a:extLst>
                <a:ext uri="{FF2B5EF4-FFF2-40B4-BE49-F238E27FC236}">
                  <a16:creationId xmlns:a16="http://schemas.microsoft.com/office/drawing/2014/main" id="{6383CFFD-2AB9-43F8-A02B-166A7970297D}"/>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12" name="Rectangle 11">
              <a:extLst>
                <a:ext uri="{FF2B5EF4-FFF2-40B4-BE49-F238E27FC236}">
                  <a16:creationId xmlns:a16="http://schemas.microsoft.com/office/drawing/2014/main" id="{EE140961-7DA0-4A6E-9FE5-8C9CFF84A11C}"/>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3">
            <a:extLst>
              <a:ext uri="{FF2B5EF4-FFF2-40B4-BE49-F238E27FC236}">
                <a16:creationId xmlns:a16="http://schemas.microsoft.com/office/drawing/2014/main" id="{B213F150-06D9-4F57-86F4-D3618DC8B89A}"/>
              </a:ext>
            </a:extLst>
          </p:cNvPr>
          <p:cNvSpPr>
            <a:spLocks noGrp="1"/>
          </p:cNvSpPr>
          <p:nvPr>
            <p:ph sz="quarter" idx="1"/>
          </p:nvPr>
        </p:nvSpPr>
        <p:spPr>
          <a:xfrm>
            <a:off x="187160" y="4008638"/>
            <a:ext cx="8435280" cy="2071649"/>
          </a:xfrm>
        </p:spPr>
        <p:txBody>
          <a:bodyPr/>
          <a:lstStyle/>
          <a:p>
            <a:r>
              <a:rPr lang="en-GB" dirty="0"/>
              <a:t>Empty list:</a:t>
            </a:r>
            <a:endParaRPr lang="en-US" dirty="0"/>
          </a:p>
        </p:txBody>
      </p:sp>
      <p:cxnSp>
        <p:nvCxnSpPr>
          <p:cNvPr id="16" name="Connector: Curved 15">
            <a:extLst>
              <a:ext uri="{FF2B5EF4-FFF2-40B4-BE49-F238E27FC236}">
                <a16:creationId xmlns:a16="http://schemas.microsoft.com/office/drawing/2014/main" id="{C1A7A19A-2463-40ED-BE2B-20E77FA013BB}"/>
              </a:ext>
            </a:extLst>
          </p:cNvPr>
          <p:cNvCxnSpPr>
            <a:cxnSpLocks/>
            <a:stCxn id="12" idx="3"/>
            <a:endCxn id="11" idx="1"/>
          </p:cNvCxnSpPr>
          <p:nvPr/>
        </p:nvCxnSpPr>
        <p:spPr>
          <a:xfrm flipH="1">
            <a:off x="2593848" y="5300664"/>
            <a:ext cx="1301881" cy="12700"/>
          </a:xfrm>
          <a:prstGeom prst="curvedConnector5">
            <a:avLst>
              <a:gd name="adj1" fmla="val -17559"/>
              <a:gd name="adj2" fmla="val 4063685"/>
              <a:gd name="adj3" fmla="val 117559"/>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25C3F91-6A8B-4476-AAF3-BDF2E65207FF}"/>
              </a:ext>
            </a:extLst>
          </p:cNvPr>
          <p:cNvSpPr/>
          <p:nvPr/>
        </p:nvSpPr>
        <p:spPr>
          <a:xfrm>
            <a:off x="827584" y="1700808"/>
            <a:ext cx="3456384" cy="864096"/>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160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9546-26F5-499A-AC94-6F6439C7A6D3}"/>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12367E92-4A90-4CAB-BA54-27419EB6A877}"/>
              </a:ext>
            </a:extLst>
          </p:cNvPr>
          <p:cNvSpPr>
            <a:spLocks noGrp="1"/>
          </p:cNvSpPr>
          <p:nvPr>
            <p:ph type="sldNum" sz="quarter" idx="12"/>
          </p:nvPr>
        </p:nvSpPr>
        <p:spPr/>
        <p:txBody>
          <a:bodyPr/>
          <a:lstStyle/>
          <a:p>
            <a:fld id="{B6BBB54A-AE2B-4324-B5CF-666363C07DFD}" type="slidenum">
              <a:rPr lang="en-US" smtClean="0"/>
              <a:pPr/>
              <a:t>21</a:t>
            </a:fld>
            <a:endParaRPr lang="en-US"/>
          </a:p>
        </p:txBody>
      </p:sp>
      <p:grpSp>
        <p:nvGrpSpPr>
          <p:cNvPr id="5" name="Group 4">
            <a:extLst>
              <a:ext uri="{FF2B5EF4-FFF2-40B4-BE49-F238E27FC236}">
                <a16:creationId xmlns:a16="http://schemas.microsoft.com/office/drawing/2014/main" id="{CDD7C462-B047-4669-813E-6196261BD91C}"/>
              </a:ext>
            </a:extLst>
          </p:cNvPr>
          <p:cNvGrpSpPr/>
          <p:nvPr/>
        </p:nvGrpSpPr>
        <p:grpSpPr>
          <a:xfrm>
            <a:off x="7525416" y="4149080"/>
            <a:ext cx="574976" cy="943799"/>
            <a:chOff x="5441066" y="3636241"/>
            <a:chExt cx="574976" cy="943799"/>
          </a:xfrm>
        </p:grpSpPr>
        <p:sp>
          <p:nvSpPr>
            <p:cNvPr id="6" name="Rectangle 5">
              <a:extLst>
                <a:ext uri="{FF2B5EF4-FFF2-40B4-BE49-F238E27FC236}">
                  <a16:creationId xmlns:a16="http://schemas.microsoft.com/office/drawing/2014/main" id="{E7B12775-3938-44E1-9173-EADFF0DD38A1}"/>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990D0A-C578-45EE-B7BF-38E0DF0BC8A2}"/>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8" name="Group 7">
            <a:extLst>
              <a:ext uri="{FF2B5EF4-FFF2-40B4-BE49-F238E27FC236}">
                <a16:creationId xmlns:a16="http://schemas.microsoft.com/office/drawing/2014/main" id="{3796DE44-F945-4B69-8775-1B0545DB5F30}"/>
              </a:ext>
            </a:extLst>
          </p:cNvPr>
          <p:cNvGrpSpPr/>
          <p:nvPr/>
        </p:nvGrpSpPr>
        <p:grpSpPr>
          <a:xfrm>
            <a:off x="2340840" y="4550154"/>
            <a:ext cx="1301881" cy="574976"/>
            <a:chOff x="1586682" y="5013176"/>
            <a:chExt cx="1301881" cy="574976"/>
          </a:xfrm>
        </p:grpSpPr>
        <p:sp>
          <p:nvSpPr>
            <p:cNvPr id="9" name="Rectangle 8">
              <a:extLst>
                <a:ext uri="{FF2B5EF4-FFF2-40B4-BE49-F238E27FC236}">
                  <a16:creationId xmlns:a16="http://schemas.microsoft.com/office/drawing/2014/main" id="{A59E06FC-432C-4D40-A77D-C1ACC541A1F0}"/>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10" name="Rectangle 9">
              <a:extLst>
                <a:ext uri="{FF2B5EF4-FFF2-40B4-BE49-F238E27FC236}">
                  <a16:creationId xmlns:a16="http://schemas.microsoft.com/office/drawing/2014/main" id="{770A90A6-0BBC-4DA3-AE16-537C54369810}"/>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303D6DF-368B-419C-B30B-33713A36F243}"/>
              </a:ext>
            </a:extLst>
          </p:cNvPr>
          <p:cNvGrpSpPr/>
          <p:nvPr/>
        </p:nvGrpSpPr>
        <p:grpSpPr>
          <a:xfrm>
            <a:off x="3888866" y="4550154"/>
            <a:ext cx="1301881" cy="574976"/>
            <a:chOff x="1586682" y="5013176"/>
            <a:chExt cx="1301881" cy="574976"/>
          </a:xfrm>
        </p:grpSpPr>
        <p:sp>
          <p:nvSpPr>
            <p:cNvPr id="12" name="Rectangle 11">
              <a:extLst>
                <a:ext uri="{FF2B5EF4-FFF2-40B4-BE49-F238E27FC236}">
                  <a16:creationId xmlns:a16="http://schemas.microsoft.com/office/drawing/2014/main" id="{537D199C-503C-4958-82B3-46906612F325}"/>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13" name="Rectangle 12">
              <a:extLst>
                <a:ext uri="{FF2B5EF4-FFF2-40B4-BE49-F238E27FC236}">
                  <a16:creationId xmlns:a16="http://schemas.microsoft.com/office/drawing/2014/main" id="{ED6DD777-1DBF-42F5-A4F2-C0D4A304D5F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EE09D36C-9625-4D5B-B657-89CE922D7EB9}"/>
              </a:ext>
            </a:extLst>
          </p:cNvPr>
          <p:cNvGrpSpPr/>
          <p:nvPr/>
        </p:nvGrpSpPr>
        <p:grpSpPr>
          <a:xfrm>
            <a:off x="5468319" y="4550966"/>
            <a:ext cx="1301881" cy="574976"/>
            <a:chOff x="1586682" y="5013176"/>
            <a:chExt cx="1301881" cy="574976"/>
          </a:xfrm>
        </p:grpSpPr>
        <p:sp>
          <p:nvSpPr>
            <p:cNvPr id="15" name="Rectangle 14">
              <a:extLst>
                <a:ext uri="{FF2B5EF4-FFF2-40B4-BE49-F238E27FC236}">
                  <a16:creationId xmlns:a16="http://schemas.microsoft.com/office/drawing/2014/main" id="{B61F5F25-EC43-4246-B724-5630AEF8093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16" name="Rectangle 15">
              <a:extLst>
                <a:ext uri="{FF2B5EF4-FFF2-40B4-BE49-F238E27FC236}">
                  <a16:creationId xmlns:a16="http://schemas.microsoft.com/office/drawing/2014/main" id="{683B93E1-1FA4-411B-BCB0-5D6CEDC09A9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a:extLst>
              <a:ext uri="{FF2B5EF4-FFF2-40B4-BE49-F238E27FC236}">
                <a16:creationId xmlns:a16="http://schemas.microsoft.com/office/drawing/2014/main" id="{E766EFF9-9F10-4AEB-997F-7E847F277130}"/>
              </a:ext>
            </a:extLst>
          </p:cNvPr>
          <p:cNvCxnSpPr>
            <a:stCxn id="10" idx="3"/>
            <a:endCxn id="12" idx="1"/>
          </p:cNvCxnSpPr>
          <p:nvPr/>
        </p:nvCxnSpPr>
        <p:spPr>
          <a:xfrm>
            <a:off x="3642721" y="4837642"/>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82060A4-7468-48DA-B93C-01A5F4176F70}"/>
              </a:ext>
            </a:extLst>
          </p:cNvPr>
          <p:cNvCxnSpPr/>
          <p:nvPr/>
        </p:nvCxnSpPr>
        <p:spPr>
          <a:xfrm>
            <a:off x="5222174" y="4844063"/>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5EDAA6B4-BB20-4BB2-AD0A-52F661F6688F}"/>
              </a:ext>
            </a:extLst>
          </p:cNvPr>
          <p:cNvCxnSpPr>
            <a:cxnSpLocks/>
            <a:stCxn id="16" idx="3"/>
            <a:endCxn id="9" idx="1"/>
          </p:cNvCxnSpPr>
          <p:nvPr/>
        </p:nvCxnSpPr>
        <p:spPr>
          <a:xfrm flipH="1" flipV="1">
            <a:off x="2340840" y="4837642"/>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ADF5DAD-FF9C-4035-86AD-42D957527F13}"/>
              </a:ext>
            </a:extLst>
          </p:cNvPr>
          <p:cNvCxnSpPr>
            <a:cxnSpLocks/>
          </p:cNvCxnSpPr>
          <p:nvPr/>
        </p:nvCxnSpPr>
        <p:spPr>
          <a:xfrm flipH="1">
            <a:off x="7016345" y="4805391"/>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A744EFCD-8158-4D5F-A4AA-F3E83F509A0C}"/>
              </a:ext>
            </a:extLst>
          </p:cNvPr>
          <p:cNvGrpSpPr/>
          <p:nvPr/>
        </p:nvGrpSpPr>
        <p:grpSpPr>
          <a:xfrm>
            <a:off x="439882" y="5150940"/>
            <a:ext cx="919419" cy="943799"/>
            <a:chOff x="5258914" y="3636241"/>
            <a:chExt cx="919419" cy="943799"/>
          </a:xfrm>
        </p:grpSpPr>
        <p:sp>
          <p:nvSpPr>
            <p:cNvPr id="22" name="Rectangle 21">
              <a:extLst>
                <a:ext uri="{FF2B5EF4-FFF2-40B4-BE49-F238E27FC236}">
                  <a16:creationId xmlns:a16="http://schemas.microsoft.com/office/drawing/2014/main" id="{5A12B77A-09CD-4926-ADA2-91B3AE4A65CE}"/>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5F8FFC-172E-4AFA-AF16-CDB72948F070}"/>
                </a:ext>
              </a:extLst>
            </p:cNvPr>
            <p:cNvSpPr/>
            <p:nvPr/>
          </p:nvSpPr>
          <p:spPr>
            <a:xfrm>
              <a:off x="5258914" y="3636241"/>
              <a:ext cx="919419" cy="400110"/>
            </a:xfrm>
            <a:prstGeom prst="rect">
              <a:avLst/>
            </a:prstGeom>
          </p:spPr>
          <p:txBody>
            <a:bodyPr wrap="none">
              <a:spAutoFit/>
            </a:bodyPr>
            <a:lstStyle/>
            <a:p>
              <a:r>
                <a:rPr lang="en-GB" sz="2000" dirty="0">
                  <a:solidFill>
                    <a:prstClr val="black"/>
                  </a:solidFill>
                </a:rPr>
                <a:t>newest</a:t>
              </a:r>
              <a:endParaRPr lang="en-US" sz="2000" dirty="0"/>
            </a:p>
          </p:txBody>
        </p:sp>
      </p:grpSp>
      <p:sp>
        <p:nvSpPr>
          <p:cNvPr id="29" name="Content Placeholder 3">
            <a:extLst>
              <a:ext uri="{FF2B5EF4-FFF2-40B4-BE49-F238E27FC236}">
                <a16:creationId xmlns:a16="http://schemas.microsoft.com/office/drawing/2014/main" id="{4A7423B3-89C3-42CE-A93C-24C73483A92A}"/>
              </a:ext>
            </a:extLst>
          </p:cNvPr>
          <p:cNvSpPr>
            <a:spLocks noGrp="1"/>
          </p:cNvSpPr>
          <p:nvPr>
            <p:ph sz="quarter" idx="1"/>
          </p:nvPr>
        </p:nvSpPr>
        <p:spPr>
          <a:xfrm>
            <a:off x="267945" y="3887470"/>
            <a:ext cx="8229600" cy="4937760"/>
          </a:xfrm>
        </p:spPr>
        <p:txBody>
          <a:bodyPr/>
          <a:lstStyle/>
          <a:p>
            <a:r>
              <a:rPr lang="en-GB" dirty="0"/>
              <a:t>Nonempty list:</a:t>
            </a:r>
            <a:endParaRPr lang="en-US" dirty="0"/>
          </a:p>
        </p:txBody>
      </p:sp>
      <p:pic>
        <p:nvPicPr>
          <p:cNvPr id="57" name="Picture 56">
            <a:extLst>
              <a:ext uri="{FF2B5EF4-FFF2-40B4-BE49-F238E27FC236}">
                <a16:creationId xmlns:a16="http://schemas.microsoft.com/office/drawing/2014/main" id="{4024D474-CA19-43A6-836D-15CC10BBB694}"/>
              </a:ext>
            </a:extLst>
          </p:cNvPr>
          <p:cNvPicPr>
            <a:picLocks noChangeAspect="1"/>
          </p:cNvPicPr>
          <p:nvPr/>
        </p:nvPicPr>
        <p:blipFill rotWithShape="1">
          <a:blip r:embed="rId2"/>
          <a:srcRect l="23225" t="30116" r="18500" b="38799"/>
          <a:stretch/>
        </p:blipFill>
        <p:spPr>
          <a:xfrm>
            <a:off x="151874" y="1258758"/>
            <a:ext cx="8770564" cy="2631653"/>
          </a:xfrm>
          <a:prstGeom prst="rect">
            <a:avLst/>
          </a:prstGeom>
        </p:spPr>
      </p:pic>
      <p:sp>
        <p:nvSpPr>
          <p:cNvPr id="4" name="Rectangle 3">
            <a:extLst>
              <a:ext uri="{FF2B5EF4-FFF2-40B4-BE49-F238E27FC236}">
                <a16:creationId xmlns:a16="http://schemas.microsoft.com/office/drawing/2014/main" id="{2076DAD0-C05B-4082-9494-5DC19CB63BCA}"/>
              </a:ext>
            </a:extLst>
          </p:cNvPr>
          <p:cNvSpPr/>
          <p:nvPr/>
        </p:nvSpPr>
        <p:spPr>
          <a:xfrm>
            <a:off x="899592" y="2313701"/>
            <a:ext cx="5616623" cy="13150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27" name="Straight Arrow Connector 26">
            <a:extLst>
              <a:ext uri="{FF2B5EF4-FFF2-40B4-BE49-F238E27FC236}">
                <a16:creationId xmlns:a16="http://schemas.microsoft.com/office/drawing/2014/main" id="{10D9CF54-64EE-403B-A049-394612F56D95}"/>
              </a:ext>
            </a:extLst>
          </p:cNvPr>
          <p:cNvCxnSpPr>
            <a:cxnSpLocks/>
          </p:cNvCxnSpPr>
          <p:nvPr/>
        </p:nvCxnSpPr>
        <p:spPr>
          <a:xfrm>
            <a:off x="611560" y="2708920"/>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9546-26F5-499A-AC94-6F6439C7A6D3}"/>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12367E92-4A90-4CAB-BA54-27419EB6A877}"/>
              </a:ext>
            </a:extLst>
          </p:cNvPr>
          <p:cNvSpPr>
            <a:spLocks noGrp="1"/>
          </p:cNvSpPr>
          <p:nvPr>
            <p:ph type="sldNum" sz="quarter" idx="12"/>
          </p:nvPr>
        </p:nvSpPr>
        <p:spPr/>
        <p:txBody>
          <a:bodyPr/>
          <a:lstStyle/>
          <a:p>
            <a:fld id="{B6BBB54A-AE2B-4324-B5CF-666363C07DFD}" type="slidenum">
              <a:rPr lang="en-US" smtClean="0"/>
              <a:pPr/>
              <a:t>22</a:t>
            </a:fld>
            <a:endParaRPr lang="en-US"/>
          </a:p>
        </p:txBody>
      </p:sp>
      <p:sp>
        <p:nvSpPr>
          <p:cNvPr id="29" name="Content Placeholder 3">
            <a:extLst>
              <a:ext uri="{FF2B5EF4-FFF2-40B4-BE49-F238E27FC236}">
                <a16:creationId xmlns:a16="http://schemas.microsoft.com/office/drawing/2014/main" id="{4A7423B3-89C3-42CE-A93C-24C73483A92A}"/>
              </a:ext>
            </a:extLst>
          </p:cNvPr>
          <p:cNvSpPr>
            <a:spLocks noGrp="1"/>
          </p:cNvSpPr>
          <p:nvPr>
            <p:ph sz="quarter" idx="1"/>
          </p:nvPr>
        </p:nvSpPr>
        <p:spPr>
          <a:xfrm>
            <a:off x="267945" y="3887470"/>
            <a:ext cx="8229600" cy="4937760"/>
          </a:xfrm>
        </p:spPr>
        <p:txBody>
          <a:bodyPr/>
          <a:lstStyle/>
          <a:p>
            <a:r>
              <a:rPr lang="en-GB" dirty="0"/>
              <a:t>Nonempty list:</a:t>
            </a:r>
            <a:endParaRPr lang="en-US" dirty="0"/>
          </a:p>
        </p:txBody>
      </p:sp>
      <p:pic>
        <p:nvPicPr>
          <p:cNvPr id="57" name="Picture 56">
            <a:extLst>
              <a:ext uri="{FF2B5EF4-FFF2-40B4-BE49-F238E27FC236}">
                <a16:creationId xmlns:a16="http://schemas.microsoft.com/office/drawing/2014/main" id="{4024D474-CA19-43A6-836D-15CC10BBB694}"/>
              </a:ext>
            </a:extLst>
          </p:cNvPr>
          <p:cNvPicPr>
            <a:picLocks noChangeAspect="1"/>
          </p:cNvPicPr>
          <p:nvPr/>
        </p:nvPicPr>
        <p:blipFill rotWithShape="1">
          <a:blip r:embed="rId2"/>
          <a:srcRect l="23225" t="30116" r="18500" b="38799"/>
          <a:stretch/>
        </p:blipFill>
        <p:spPr>
          <a:xfrm>
            <a:off x="151874" y="1258758"/>
            <a:ext cx="8770564" cy="2631653"/>
          </a:xfrm>
          <a:prstGeom prst="rect">
            <a:avLst/>
          </a:prstGeom>
        </p:spPr>
      </p:pic>
      <p:grpSp>
        <p:nvGrpSpPr>
          <p:cNvPr id="25" name="Group 24">
            <a:extLst>
              <a:ext uri="{FF2B5EF4-FFF2-40B4-BE49-F238E27FC236}">
                <a16:creationId xmlns:a16="http://schemas.microsoft.com/office/drawing/2014/main" id="{F2F3DA8D-15B1-4C43-A5EB-B884CAB4AC25}"/>
              </a:ext>
            </a:extLst>
          </p:cNvPr>
          <p:cNvGrpSpPr/>
          <p:nvPr/>
        </p:nvGrpSpPr>
        <p:grpSpPr>
          <a:xfrm>
            <a:off x="7669432" y="4149080"/>
            <a:ext cx="574976" cy="943799"/>
            <a:chOff x="5441066" y="3636241"/>
            <a:chExt cx="574976" cy="943799"/>
          </a:xfrm>
        </p:grpSpPr>
        <p:sp>
          <p:nvSpPr>
            <p:cNvPr id="26" name="Rectangle 25">
              <a:extLst>
                <a:ext uri="{FF2B5EF4-FFF2-40B4-BE49-F238E27FC236}">
                  <a16:creationId xmlns:a16="http://schemas.microsoft.com/office/drawing/2014/main" id="{60E5826D-324F-4780-8406-E6DC2044C59F}"/>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3382B1-4997-4811-B5F5-92AF6F2F830F}"/>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8" name="Group 27">
            <a:extLst>
              <a:ext uri="{FF2B5EF4-FFF2-40B4-BE49-F238E27FC236}">
                <a16:creationId xmlns:a16="http://schemas.microsoft.com/office/drawing/2014/main" id="{EAE48B84-8362-4AB3-BD1F-EF09EE647C45}"/>
              </a:ext>
            </a:extLst>
          </p:cNvPr>
          <p:cNvGrpSpPr/>
          <p:nvPr/>
        </p:nvGrpSpPr>
        <p:grpSpPr>
          <a:xfrm>
            <a:off x="2484856" y="4550154"/>
            <a:ext cx="1301881" cy="574976"/>
            <a:chOff x="1586682" y="5013176"/>
            <a:chExt cx="1301881" cy="574976"/>
          </a:xfrm>
        </p:grpSpPr>
        <p:sp>
          <p:nvSpPr>
            <p:cNvPr id="30" name="Rectangle 29">
              <a:extLst>
                <a:ext uri="{FF2B5EF4-FFF2-40B4-BE49-F238E27FC236}">
                  <a16:creationId xmlns:a16="http://schemas.microsoft.com/office/drawing/2014/main" id="{B860B8AC-2FD4-4937-B0AC-9BB8E2CA44A1}"/>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31" name="Rectangle 30">
              <a:extLst>
                <a:ext uri="{FF2B5EF4-FFF2-40B4-BE49-F238E27FC236}">
                  <a16:creationId xmlns:a16="http://schemas.microsoft.com/office/drawing/2014/main" id="{C707BDAD-68B6-402F-B4F1-7887DD6D3CB6}"/>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B3FDAE00-6985-4744-88E5-43442D6F232A}"/>
              </a:ext>
            </a:extLst>
          </p:cNvPr>
          <p:cNvGrpSpPr/>
          <p:nvPr/>
        </p:nvGrpSpPr>
        <p:grpSpPr>
          <a:xfrm>
            <a:off x="4032882" y="4550154"/>
            <a:ext cx="1301881" cy="574976"/>
            <a:chOff x="1586682" y="5013176"/>
            <a:chExt cx="1301881" cy="574976"/>
          </a:xfrm>
        </p:grpSpPr>
        <p:sp>
          <p:nvSpPr>
            <p:cNvPr id="33" name="Rectangle 32">
              <a:extLst>
                <a:ext uri="{FF2B5EF4-FFF2-40B4-BE49-F238E27FC236}">
                  <a16:creationId xmlns:a16="http://schemas.microsoft.com/office/drawing/2014/main" id="{D1516CD2-396B-456A-AD79-8F568FFB2E5A}"/>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34" name="Rectangle 33">
              <a:extLst>
                <a:ext uri="{FF2B5EF4-FFF2-40B4-BE49-F238E27FC236}">
                  <a16:creationId xmlns:a16="http://schemas.microsoft.com/office/drawing/2014/main" id="{855B12B3-BB63-483F-A15C-4B40A63313F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B0C2201-76EB-447B-8E29-CDCAF7BAF63A}"/>
              </a:ext>
            </a:extLst>
          </p:cNvPr>
          <p:cNvGrpSpPr/>
          <p:nvPr/>
        </p:nvGrpSpPr>
        <p:grpSpPr>
          <a:xfrm>
            <a:off x="5612335" y="4550966"/>
            <a:ext cx="1301881" cy="574976"/>
            <a:chOff x="1586682" y="5013176"/>
            <a:chExt cx="1301881" cy="574976"/>
          </a:xfrm>
        </p:grpSpPr>
        <p:sp>
          <p:nvSpPr>
            <p:cNvPr id="36" name="Rectangle 35">
              <a:extLst>
                <a:ext uri="{FF2B5EF4-FFF2-40B4-BE49-F238E27FC236}">
                  <a16:creationId xmlns:a16="http://schemas.microsoft.com/office/drawing/2014/main" id="{24949BB8-DEB2-436C-B14B-4ACF5842A8A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37" name="Rectangle 36">
              <a:extLst>
                <a:ext uri="{FF2B5EF4-FFF2-40B4-BE49-F238E27FC236}">
                  <a16:creationId xmlns:a16="http://schemas.microsoft.com/office/drawing/2014/main" id="{E9C06CBA-0C2A-4DE8-8C09-39CAF66C7AC9}"/>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C8F60FD0-B0D5-46EA-8707-6FB29F955CF9}"/>
              </a:ext>
            </a:extLst>
          </p:cNvPr>
          <p:cNvCxnSpPr>
            <a:stCxn id="31" idx="3"/>
            <a:endCxn id="33" idx="1"/>
          </p:cNvCxnSpPr>
          <p:nvPr/>
        </p:nvCxnSpPr>
        <p:spPr>
          <a:xfrm>
            <a:off x="3786737" y="4837642"/>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4E754F8-6F6A-439B-AAC5-17BC4EA4E2EA}"/>
              </a:ext>
            </a:extLst>
          </p:cNvPr>
          <p:cNvCxnSpPr/>
          <p:nvPr/>
        </p:nvCxnSpPr>
        <p:spPr>
          <a:xfrm>
            <a:off x="5366190" y="4844063"/>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F994723B-3DF6-495E-9B4D-DA64F1233BF8}"/>
              </a:ext>
            </a:extLst>
          </p:cNvPr>
          <p:cNvCxnSpPr>
            <a:cxnSpLocks/>
            <a:stCxn id="37" idx="3"/>
            <a:endCxn id="30" idx="1"/>
          </p:cNvCxnSpPr>
          <p:nvPr/>
        </p:nvCxnSpPr>
        <p:spPr>
          <a:xfrm flipH="1" flipV="1">
            <a:off x="2484856" y="4837642"/>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B900639-1E2C-41F3-91AE-A4A278CE3D24}"/>
              </a:ext>
            </a:extLst>
          </p:cNvPr>
          <p:cNvCxnSpPr>
            <a:cxnSpLocks/>
            <a:stCxn id="26" idx="1"/>
          </p:cNvCxnSpPr>
          <p:nvPr/>
        </p:nvCxnSpPr>
        <p:spPr>
          <a:xfrm flipH="1">
            <a:off x="7160361" y="4805391"/>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C780B531-0D59-4FF5-926E-A09C532F2E6D}"/>
              </a:ext>
            </a:extLst>
          </p:cNvPr>
          <p:cNvGrpSpPr/>
          <p:nvPr/>
        </p:nvGrpSpPr>
        <p:grpSpPr>
          <a:xfrm>
            <a:off x="320707" y="5172721"/>
            <a:ext cx="919419" cy="943799"/>
            <a:chOff x="5258914" y="3636241"/>
            <a:chExt cx="919419" cy="943799"/>
          </a:xfrm>
        </p:grpSpPr>
        <p:sp>
          <p:nvSpPr>
            <p:cNvPr id="43" name="Rectangle 42">
              <a:extLst>
                <a:ext uri="{FF2B5EF4-FFF2-40B4-BE49-F238E27FC236}">
                  <a16:creationId xmlns:a16="http://schemas.microsoft.com/office/drawing/2014/main" id="{BE32429F-032E-4C69-A494-D2D79C4B02B7}"/>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1E864C-203F-46AD-915B-E8F0834ED6FB}"/>
                </a:ext>
              </a:extLst>
            </p:cNvPr>
            <p:cNvSpPr/>
            <p:nvPr/>
          </p:nvSpPr>
          <p:spPr>
            <a:xfrm>
              <a:off x="5258914" y="3636241"/>
              <a:ext cx="919419" cy="400110"/>
            </a:xfrm>
            <a:prstGeom prst="rect">
              <a:avLst/>
            </a:prstGeom>
          </p:spPr>
          <p:txBody>
            <a:bodyPr wrap="none">
              <a:spAutoFit/>
            </a:bodyPr>
            <a:lstStyle/>
            <a:p>
              <a:r>
                <a:rPr lang="en-GB" sz="2000" dirty="0">
                  <a:solidFill>
                    <a:prstClr val="black"/>
                  </a:solidFill>
                </a:rPr>
                <a:t>newest</a:t>
              </a:r>
              <a:endParaRPr lang="en-US" sz="2000" dirty="0"/>
            </a:p>
          </p:txBody>
        </p:sp>
      </p:grpSp>
      <p:grpSp>
        <p:nvGrpSpPr>
          <p:cNvPr id="45" name="Group 44">
            <a:extLst>
              <a:ext uri="{FF2B5EF4-FFF2-40B4-BE49-F238E27FC236}">
                <a16:creationId xmlns:a16="http://schemas.microsoft.com/office/drawing/2014/main" id="{AA93B3E5-EDAB-41FF-BFFF-49A80213D6A2}"/>
              </a:ext>
            </a:extLst>
          </p:cNvPr>
          <p:cNvGrpSpPr/>
          <p:nvPr/>
        </p:nvGrpSpPr>
        <p:grpSpPr>
          <a:xfrm>
            <a:off x="827584" y="4581128"/>
            <a:ext cx="1301881" cy="574976"/>
            <a:chOff x="1586682" y="5013176"/>
            <a:chExt cx="1301881" cy="574976"/>
          </a:xfrm>
        </p:grpSpPr>
        <p:sp>
          <p:nvSpPr>
            <p:cNvPr id="46" name="Rectangle 45">
              <a:extLst>
                <a:ext uri="{FF2B5EF4-FFF2-40B4-BE49-F238E27FC236}">
                  <a16:creationId xmlns:a16="http://schemas.microsoft.com/office/drawing/2014/main" id="{A7FA4900-C9C4-4F61-B712-284207D73D8B}"/>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47" name="Rectangle 46">
              <a:extLst>
                <a:ext uri="{FF2B5EF4-FFF2-40B4-BE49-F238E27FC236}">
                  <a16:creationId xmlns:a16="http://schemas.microsoft.com/office/drawing/2014/main" id="{611DCA6D-6ED1-4E8D-AC36-0C8665C1370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Straight Arrow Connector 47">
            <a:extLst>
              <a:ext uri="{FF2B5EF4-FFF2-40B4-BE49-F238E27FC236}">
                <a16:creationId xmlns:a16="http://schemas.microsoft.com/office/drawing/2014/main" id="{56FB9296-4103-46DB-B799-884C64177992}"/>
              </a:ext>
            </a:extLst>
          </p:cNvPr>
          <p:cNvCxnSpPr>
            <a:cxnSpLocks/>
            <a:stCxn id="43" idx="3"/>
            <a:endCxn id="46" idx="2"/>
          </p:cNvCxnSpPr>
          <p:nvPr/>
        </p:nvCxnSpPr>
        <p:spPr>
          <a:xfrm flipV="1">
            <a:off x="1077835" y="5156104"/>
            <a:ext cx="198292" cy="6729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F0223225-66F0-4E54-8E5C-02726F295B1E}"/>
              </a:ext>
            </a:extLst>
          </p:cNvPr>
          <p:cNvSpPr/>
          <p:nvPr/>
        </p:nvSpPr>
        <p:spPr>
          <a:xfrm>
            <a:off x="899592" y="2313701"/>
            <a:ext cx="5616623" cy="13150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51" name="Straight Arrow Connector 50">
            <a:extLst>
              <a:ext uri="{FF2B5EF4-FFF2-40B4-BE49-F238E27FC236}">
                <a16:creationId xmlns:a16="http://schemas.microsoft.com/office/drawing/2014/main" id="{931DA5EE-44EF-4BAA-A49F-E3A6031B7BAB}"/>
              </a:ext>
            </a:extLst>
          </p:cNvPr>
          <p:cNvCxnSpPr>
            <a:cxnSpLocks/>
          </p:cNvCxnSpPr>
          <p:nvPr/>
        </p:nvCxnSpPr>
        <p:spPr>
          <a:xfrm>
            <a:off x="611560" y="2708920"/>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ADAE3F5-1038-4BB4-AF6A-E9FC0CA8E2DE}"/>
              </a:ext>
            </a:extLst>
          </p:cNvPr>
          <p:cNvCxnSpPr>
            <a:cxnSpLocks/>
            <a:stCxn id="47" idx="3"/>
            <a:endCxn id="30" idx="1"/>
          </p:cNvCxnSpPr>
          <p:nvPr/>
        </p:nvCxnSpPr>
        <p:spPr>
          <a:xfrm flipV="1">
            <a:off x="2129465" y="4837642"/>
            <a:ext cx="355391" cy="3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790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9546-26F5-499A-AC94-6F6439C7A6D3}"/>
              </a:ext>
            </a:extLst>
          </p:cNvPr>
          <p:cNvSpPr>
            <a:spLocks noGrp="1"/>
          </p:cNvSpPr>
          <p:nvPr>
            <p:ph type="title"/>
          </p:nvPr>
        </p:nvSpPr>
        <p:spPr/>
        <p:txBody>
          <a:bodyPr/>
          <a:lstStyle/>
          <a:p>
            <a:r>
              <a:rPr lang="en-US" dirty="0" err="1"/>
              <a:t>CircularlyLinkedList</a:t>
            </a:r>
            <a:r>
              <a:rPr lang="en-US" dirty="0"/>
              <a:t> (</a:t>
            </a:r>
            <a:r>
              <a:rPr lang="en-US" dirty="0" err="1"/>
              <a:t>addFirst</a:t>
            </a:r>
            <a:r>
              <a:rPr lang="en-US" dirty="0"/>
              <a:t>)</a:t>
            </a:r>
          </a:p>
        </p:txBody>
      </p:sp>
      <p:sp>
        <p:nvSpPr>
          <p:cNvPr id="3" name="Slide Number Placeholder 2">
            <a:extLst>
              <a:ext uri="{FF2B5EF4-FFF2-40B4-BE49-F238E27FC236}">
                <a16:creationId xmlns:a16="http://schemas.microsoft.com/office/drawing/2014/main" id="{12367E92-4A90-4CAB-BA54-27419EB6A877}"/>
              </a:ext>
            </a:extLst>
          </p:cNvPr>
          <p:cNvSpPr>
            <a:spLocks noGrp="1"/>
          </p:cNvSpPr>
          <p:nvPr>
            <p:ph type="sldNum" sz="quarter" idx="12"/>
          </p:nvPr>
        </p:nvSpPr>
        <p:spPr/>
        <p:txBody>
          <a:bodyPr/>
          <a:lstStyle/>
          <a:p>
            <a:fld id="{B6BBB54A-AE2B-4324-B5CF-666363C07DFD}" type="slidenum">
              <a:rPr lang="en-US" smtClean="0"/>
              <a:pPr/>
              <a:t>23</a:t>
            </a:fld>
            <a:endParaRPr lang="en-US"/>
          </a:p>
        </p:txBody>
      </p:sp>
      <p:sp>
        <p:nvSpPr>
          <p:cNvPr id="29" name="Content Placeholder 3">
            <a:extLst>
              <a:ext uri="{FF2B5EF4-FFF2-40B4-BE49-F238E27FC236}">
                <a16:creationId xmlns:a16="http://schemas.microsoft.com/office/drawing/2014/main" id="{4A7423B3-89C3-42CE-A93C-24C73483A92A}"/>
              </a:ext>
            </a:extLst>
          </p:cNvPr>
          <p:cNvSpPr>
            <a:spLocks noGrp="1"/>
          </p:cNvSpPr>
          <p:nvPr>
            <p:ph sz="quarter" idx="1"/>
          </p:nvPr>
        </p:nvSpPr>
        <p:spPr>
          <a:xfrm>
            <a:off x="267945" y="3887470"/>
            <a:ext cx="8229600" cy="4937760"/>
          </a:xfrm>
        </p:spPr>
        <p:txBody>
          <a:bodyPr/>
          <a:lstStyle/>
          <a:p>
            <a:r>
              <a:rPr lang="en-GB" dirty="0"/>
              <a:t>Nonempty list:</a:t>
            </a:r>
            <a:endParaRPr lang="en-US" dirty="0"/>
          </a:p>
        </p:txBody>
      </p:sp>
      <p:pic>
        <p:nvPicPr>
          <p:cNvPr id="57" name="Picture 56">
            <a:extLst>
              <a:ext uri="{FF2B5EF4-FFF2-40B4-BE49-F238E27FC236}">
                <a16:creationId xmlns:a16="http://schemas.microsoft.com/office/drawing/2014/main" id="{4024D474-CA19-43A6-836D-15CC10BBB694}"/>
              </a:ext>
            </a:extLst>
          </p:cNvPr>
          <p:cNvPicPr>
            <a:picLocks noChangeAspect="1"/>
          </p:cNvPicPr>
          <p:nvPr/>
        </p:nvPicPr>
        <p:blipFill rotWithShape="1">
          <a:blip r:embed="rId2"/>
          <a:srcRect l="23225" t="30116" r="18500" b="38799"/>
          <a:stretch/>
        </p:blipFill>
        <p:spPr>
          <a:xfrm>
            <a:off x="151874" y="1258758"/>
            <a:ext cx="8770564" cy="2631653"/>
          </a:xfrm>
          <a:prstGeom prst="rect">
            <a:avLst/>
          </a:prstGeom>
        </p:spPr>
      </p:pic>
      <p:sp>
        <p:nvSpPr>
          <p:cNvPr id="4" name="Rectangle 3">
            <a:extLst>
              <a:ext uri="{FF2B5EF4-FFF2-40B4-BE49-F238E27FC236}">
                <a16:creationId xmlns:a16="http://schemas.microsoft.com/office/drawing/2014/main" id="{A47AD0CE-7026-472F-8975-D33F9CE129A2}"/>
              </a:ext>
            </a:extLst>
          </p:cNvPr>
          <p:cNvSpPr/>
          <p:nvPr/>
        </p:nvSpPr>
        <p:spPr>
          <a:xfrm>
            <a:off x="899592" y="2313701"/>
            <a:ext cx="5616623" cy="13150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32" name="Straight Arrow Connector 31">
            <a:extLst>
              <a:ext uri="{FF2B5EF4-FFF2-40B4-BE49-F238E27FC236}">
                <a16:creationId xmlns:a16="http://schemas.microsoft.com/office/drawing/2014/main" id="{15577035-BFCC-4D19-A317-5F1DFD59C8AD}"/>
              </a:ext>
            </a:extLst>
          </p:cNvPr>
          <p:cNvCxnSpPr>
            <a:cxnSpLocks/>
          </p:cNvCxnSpPr>
          <p:nvPr/>
        </p:nvCxnSpPr>
        <p:spPr>
          <a:xfrm>
            <a:off x="587212" y="2996952"/>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F496B30-E1E0-4A27-9F7E-6090D8010AD9}"/>
              </a:ext>
            </a:extLst>
          </p:cNvPr>
          <p:cNvGrpSpPr/>
          <p:nvPr/>
        </p:nvGrpSpPr>
        <p:grpSpPr>
          <a:xfrm>
            <a:off x="7669432" y="4149080"/>
            <a:ext cx="574976" cy="943799"/>
            <a:chOff x="5441066" y="3636241"/>
            <a:chExt cx="574976" cy="943799"/>
          </a:xfrm>
        </p:grpSpPr>
        <p:sp>
          <p:nvSpPr>
            <p:cNvPr id="34" name="Rectangle 33">
              <a:extLst>
                <a:ext uri="{FF2B5EF4-FFF2-40B4-BE49-F238E27FC236}">
                  <a16:creationId xmlns:a16="http://schemas.microsoft.com/office/drawing/2014/main" id="{393F0412-48DD-4EF2-B6C9-97D2E6F39BDD}"/>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C29EFBF-75A0-4F9F-977B-B69C3D116851}"/>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36" name="Group 35">
            <a:extLst>
              <a:ext uri="{FF2B5EF4-FFF2-40B4-BE49-F238E27FC236}">
                <a16:creationId xmlns:a16="http://schemas.microsoft.com/office/drawing/2014/main" id="{5CAF7A3F-5E41-4294-921C-8EDBAF660097}"/>
              </a:ext>
            </a:extLst>
          </p:cNvPr>
          <p:cNvGrpSpPr/>
          <p:nvPr/>
        </p:nvGrpSpPr>
        <p:grpSpPr>
          <a:xfrm>
            <a:off x="2484856" y="4550154"/>
            <a:ext cx="1301881" cy="574976"/>
            <a:chOff x="1586682" y="5013176"/>
            <a:chExt cx="1301881" cy="574976"/>
          </a:xfrm>
        </p:grpSpPr>
        <p:sp>
          <p:nvSpPr>
            <p:cNvPr id="37" name="Rectangle 36">
              <a:extLst>
                <a:ext uri="{FF2B5EF4-FFF2-40B4-BE49-F238E27FC236}">
                  <a16:creationId xmlns:a16="http://schemas.microsoft.com/office/drawing/2014/main" id="{48FC5E63-717C-4205-9D14-76D3C2939D0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38" name="Rectangle 37">
              <a:extLst>
                <a:ext uri="{FF2B5EF4-FFF2-40B4-BE49-F238E27FC236}">
                  <a16:creationId xmlns:a16="http://schemas.microsoft.com/office/drawing/2014/main" id="{658A097E-411D-4722-9C76-1D6A4536B5C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6588E9F2-4637-4079-AB87-861260CAC763}"/>
              </a:ext>
            </a:extLst>
          </p:cNvPr>
          <p:cNvGrpSpPr/>
          <p:nvPr/>
        </p:nvGrpSpPr>
        <p:grpSpPr>
          <a:xfrm>
            <a:off x="4032882" y="4550154"/>
            <a:ext cx="1301881" cy="574976"/>
            <a:chOff x="1586682" y="5013176"/>
            <a:chExt cx="1301881" cy="574976"/>
          </a:xfrm>
        </p:grpSpPr>
        <p:sp>
          <p:nvSpPr>
            <p:cNvPr id="40" name="Rectangle 39">
              <a:extLst>
                <a:ext uri="{FF2B5EF4-FFF2-40B4-BE49-F238E27FC236}">
                  <a16:creationId xmlns:a16="http://schemas.microsoft.com/office/drawing/2014/main" id="{E1B839B7-47B9-464E-ACDB-19F9B0EBA0E7}"/>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41" name="Rectangle 40">
              <a:extLst>
                <a:ext uri="{FF2B5EF4-FFF2-40B4-BE49-F238E27FC236}">
                  <a16:creationId xmlns:a16="http://schemas.microsoft.com/office/drawing/2014/main" id="{D2341C7E-3DB1-4186-A6E5-595EC6012FD0}"/>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6364D06E-3618-4DC7-B7FF-D5B0200494B4}"/>
              </a:ext>
            </a:extLst>
          </p:cNvPr>
          <p:cNvGrpSpPr/>
          <p:nvPr/>
        </p:nvGrpSpPr>
        <p:grpSpPr>
          <a:xfrm>
            <a:off x="5612335" y="4550966"/>
            <a:ext cx="1301881" cy="574976"/>
            <a:chOff x="1586682" y="5013176"/>
            <a:chExt cx="1301881" cy="574976"/>
          </a:xfrm>
        </p:grpSpPr>
        <p:sp>
          <p:nvSpPr>
            <p:cNvPr id="43" name="Rectangle 42">
              <a:extLst>
                <a:ext uri="{FF2B5EF4-FFF2-40B4-BE49-F238E27FC236}">
                  <a16:creationId xmlns:a16="http://schemas.microsoft.com/office/drawing/2014/main" id="{224E7BCB-CDD7-4AB4-9DEB-B984DFA93C7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44" name="Rectangle 43">
              <a:extLst>
                <a:ext uri="{FF2B5EF4-FFF2-40B4-BE49-F238E27FC236}">
                  <a16:creationId xmlns:a16="http://schemas.microsoft.com/office/drawing/2014/main" id="{37C4ABF3-5275-40AD-ADE6-BCC06403444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Arrow Connector 44">
            <a:extLst>
              <a:ext uri="{FF2B5EF4-FFF2-40B4-BE49-F238E27FC236}">
                <a16:creationId xmlns:a16="http://schemas.microsoft.com/office/drawing/2014/main" id="{3E92E73B-E710-4FAC-9009-56DB9E41D1BA}"/>
              </a:ext>
            </a:extLst>
          </p:cNvPr>
          <p:cNvCxnSpPr>
            <a:stCxn id="38" idx="3"/>
            <a:endCxn id="40" idx="1"/>
          </p:cNvCxnSpPr>
          <p:nvPr/>
        </p:nvCxnSpPr>
        <p:spPr>
          <a:xfrm>
            <a:off x="3786737" y="4837642"/>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5901F5D-EF65-48AB-8779-EB71C9105253}"/>
              </a:ext>
            </a:extLst>
          </p:cNvPr>
          <p:cNvCxnSpPr/>
          <p:nvPr/>
        </p:nvCxnSpPr>
        <p:spPr>
          <a:xfrm>
            <a:off x="5366190" y="4844063"/>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or: Curved 46">
            <a:extLst>
              <a:ext uri="{FF2B5EF4-FFF2-40B4-BE49-F238E27FC236}">
                <a16:creationId xmlns:a16="http://schemas.microsoft.com/office/drawing/2014/main" id="{C366B5D7-137D-4BD6-98FE-498569CF0656}"/>
              </a:ext>
            </a:extLst>
          </p:cNvPr>
          <p:cNvCxnSpPr>
            <a:cxnSpLocks/>
            <a:stCxn id="44" idx="3"/>
            <a:endCxn id="78" idx="1"/>
          </p:cNvCxnSpPr>
          <p:nvPr/>
        </p:nvCxnSpPr>
        <p:spPr>
          <a:xfrm flipH="1">
            <a:off x="827584" y="4838454"/>
            <a:ext cx="6086632" cy="30162"/>
          </a:xfrm>
          <a:prstGeom prst="curvedConnector5">
            <a:avLst>
              <a:gd name="adj1" fmla="val -3756"/>
              <a:gd name="adj2" fmla="val 1811054"/>
              <a:gd name="adj3" fmla="val 103756"/>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ECDF0A1-9921-4B67-B5C9-970125E227FC}"/>
              </a:ext>
            </a:extLst>
          </p:cNvPr>
          <p:cNvCxnSpPr>
            <a:cxnSpLocks/>
            <a:stCxn id="34" idx="1"/>
          </p:cNvCxnSpPr>
          <p:nvPr/>
        </p:nvCxnSpPr>
        <p:spPr>
          <a:xfrm flipH="1">
            <a:off x="7160361" y="4805391"/>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ECD8C7A1-0635-442B-B0B3-0E7C53D5289B}"/>
              </a:ext>
            </a:extLst>
          </p:cNvPr>
          <p:cNvGrpSpPr/>
          <p:nvPr/>
        </p:nvGrpSpPr>
        <p:grpSpPr>
          <a:xfrm>
            <a:off x="320707" y="5172721"/>
            <a:ext cx="919419" cy="943799"/>
            <a:chOff x="5258914" y="3636241"/>
            <a:chExt cx="919419" cy="943799"/>
          </a:xfrm>
        </p:grpSpPr>
        <p:sp>
          <p:nvSpPr>
            <p:cNvPr id="75" name="Rectangle 74">
              <a:extLst>
                <a:ext uri="{FF2B5EF4-FFF2-40B4-BE49-F238E27FC236}">
                  <a16:creationId xmlns:a16="http://schemas.microsoft.com/office/drawing/2014/main" id="{B847B332-6400-475C-BEA9-2AB856CBD94D}"/>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F63334-3CBC-43EB-B745-C1E6159C6281}"/>
                </a:ext>
              </a:extLst>
            </p:cNvPr>
            <p:cNvSpPr/>
            <p:nvPr/>
          </p:nvSpPr>
          <p:spPr>
            <a:xfrm>
              <a:off x="5258914" y="3636241"/>
              <a:ext cx="919419" cy="400110"/>
            </a:xfrm>
            <a:prstGeom prst="rect">
              <a:avLst/>
            </a:prstGeom>
          </p:spPr>
          <p:txBody>
            <a:bodyPr wrap="none">
              <a:spAutoFit/>
            </a:bodyPr>
            <a:lstStyle/>
            <a:p>
              <a:r>
                <a:rPr lang="en-GB" sz="2000" dirty="0">
                  <a:solidFill>
                    <a:prstClr val="black"/>
                  </a:solidFill>
                </a:rPr>
                <a:t>newest</a:t>
              </a:r>
              <a:endParaRPr lang="en-US" sz="2000" dirty="0"/>
            </a:p>
          </p:txBody>
        </p:sp>
      </p:grpSp>
      <p:grpSp>
        <p:nvGrpSpPr>
          <p:cNvPr id="77" name="Group 76">
            <a:extLst>
              <a:ext uri="{FF2B5EF4-FFF2-40B4-BE49-F238E27FC236}">
                <a16:creationId xmlns:a16="http://schemas.microsoft.com/office/drawing/2014/main" id="{1F6517D4-6563-4C6C-909B-402E05348A4E}"/>
              </a:ext>
            </a:extLst>
          </p:cNvPr>
          <p:cNvGrpSpPr/>
          <p:nvPr/>
        </p:nvGrpSpPr>
        <p:grpSpPr>
          <a:xfrm>
            <a:off x="827584" y="4581128"/>
            <a:ext cx="1301881" cy="574976"/>
            <a:chOff x="1586682" y="5013176"/>
            <a:chExt cx="1301881" cy="574976"/>
          </a:xfrm>
        </p:grpSpPr>
        <p:sp>
          <p:nvSpPr>
            <p:cNvPr id="78" name="Rectangle 77">
              <a:extLst>
                <a:ext uri="{FF2B5EF4-FFF2-40B4-BE49-F238E27FC236}">
                  <a16:creationId xmlns:a16="http://schemas.microsoft.com/office/drawing/2014/main" id="{7EE33D65-BC6D-4A74-A099-4AE0840DE21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79" name="Rectangle 78">
              <a:extLst>
                <a:ext uri="{FF2B5EF4-FFF2-40B4-BE49-F238E27FC236}">
                  <a16:creationId xmlns:a16="http://schemas.microsoft.com/office/drawing/2014/main" id="{846E5B33-97A5-4BBD-910A-6E801EA5257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Straight Arrow Connector 79">
            <a:extLst>
              <a:ext uri="{FF2B5EF4-FFF2-40B4-BE49-F238E27FC236}">
                <a16:creationId xmlns:a16="http://schemas.microsoft.com/office/drawing/2014/main" id="{CE0403D9-964E-4CA1-B28F-25D8AD986FE9}"/>
              </a:ext>
            </a:extLst>
          </p:cNvPr>
          <p:cNvCxnSpPr>
            <a:cxnSpLocks/>
            <a:stCxn id="75" idx="3"/>
            <a:endCxn id="78" idx="2"/>
          </p:cNvCxnSpPr>
          <p:nvPr/>
        </p:nvCxnSpPr>
        <p:spPr>
          <a:xfrm flipV="1">
            <a:off x="1077835" y="5156104"/>
            <a:ext cx="198292" cy="6729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692EB558-8F34-4250-9CF4-0CE907062EF6}"/>
              </a:ext>
            </a:extLst>
          </p:cNvPr>
          <p:cNvCxnSpPr>
            <a:cxnSpLocks/>
            <a:stCxn id="79" idx="3"/>
            <a:endCxn id="37" idx="1"/>
          </p:cNvCxnSpPr>
          <p:nvPr/>
        </p:nvCxnSpPr>
        <p:spPr>
          <a:xfrm flipV="1">
            <a:off x="2129465" y="4837642"/>
            <a:ext cx="355391" cy="3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1607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addLast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a:xfrm>
            <a:off x="612648" y="6375608"/>
            <a:ext cx="1981200" cy="365760"/>
          </a:xfrm>
        </p:spPr>
        <p:txBody>
          <a:bodyPr/>
          <a:lstStyle/>
          <a:p>
            <a:fld id="{B6BBB54A-AE2B-4324-B5CF-666363C07DFD}" type="slidenum">
              <a:rPr lang="en-US" smtClean="0"/>
              <a:pPr/>
              <a:t>24</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47199" r="18500" b="40527"/>
          <a:stretch/>
        </p:blipFill>
        <p:spPr>
          <a:xfrm>
            <a:off x="0" y="1421625"/>
            <a:ext cx="9340621" cy="1153428"/>
          </a:xfrm>
          <a:prstGeom prst="rect">
            <a:avLst/>
          </a:prstGeom>
        </p:spPr>
      </p:pic>
      <p:grpSp>
        <p:nvGrpSpPr>
          <p:cNvPr id="19" name="Group 18">
            <a:extLst>
              <a:ext uri="{FF2B5EF4-FFF2-40B4-BE49-F238E27FC236}">
                <a16:creationId xmlns:a16="http://schemas.microsoft.com/office/drawing/2014/main" id="{092CB344-C8C0-4BE2-B5FE-8CA325D4361B}"/>
              </a:ext>
            </a:extLst>
          </p:cNvPr>
          <p:cNvGrpSpPr/>
          <p:nvPr/>
        </p:nvGrpSpPr>
        <p:grpSpPr>
          <a:xfrm>
            <a:off x="6732240" y="2204864"/>
            <a:ext cx="574976" cy="943799"/>
            <a:chOff x="5441066" y="3636241"/>
            <a:chExt cx="574976" cy="943799"/>
          </a:xfrm>
        </p:grpSpPr>
        <p:sp>
          <p:nvSpPr>
            <p:cNvPr id="20" name="Rectangle 19">
              <a:extLst>
                <a:ext uri="{FF2B5EF4-FFF2-40B4-BE49-F238E27FC236}">
                  <a16:creationId xmlns:a16="http://schemas.microsoft.com/office/drawing/2014/main" id="{73ABE85D-71C3-4B01-891C-23EB59113C3B}"/>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7D5C7E-129A-4FD2-8A27-B0552355BB0A}"/>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2" name="Group 21">
            <a:extLst>
              <a:ext uri="{FF2B5EF4-FFF2-40B4-BE49-F238E27FC236}">
                <a16:creationId xmlns:a16="http://schemas.microsoft.com/office/drawing/2014/main" id="{B9CA3E13-F1FB-4F53-835E-34EF4A0CC082}"/>
              </a:ext>
            </a:extLst>
          </p:cNvPr>
          <p:cNvGrpSpPr/>
          <p:nvPr/>
        </p:nvGrpSpPr>
        <p:grpSpPr>
          <a:xfrm>
            <a:off x="1547664" y="2605938"/>
            <a:ext cx="1301881" cy="574976"/>
            <a:chOff x="1586682" y="5013176"/>
            <a:chExt cx="1301881" cy="574976"/>
          </a:xfrm>
        </p:grpSpPr>
        <p:sp>
          <p:nvSpPr>
            <p:cNvPr id="23" name="Rectangle 22">
              <a:extLst>
                <a:ext uri="{FF2B5EF4-FFF2-40B4-BE49-F238E27FC236}">
                  <a16:creationId xmlns:a16="http://schemas.microsoft.com/office/drawing/2014/main" id="{A74A6559-72B2-4225-B8B0-894234561EB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24" name="Rectangle 23">
              <a:extLst>
                <a:ext uri="{FF2B5EF4-FFF2-40B4-BE49-F238E27FC236}">
                  <a16:creationId xmlns:a16="http://schemas.microsoft.com/office/drawing/2014/main" id="{7016070D-A14A-4F91-BDFF-E23D21DD7778}"/>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476F6DE-DD13-4F1B-81EA-2A2CB90F327A}"/>
              </a:ext>
            </a:extLst>
          </p:cNvPr>
          <p:cNvGrpSpPr/>
          <p:nvPr/>
        </p:nvGrpSpPr>
        <p:grpSpPr>
          <a:xfrm>
            <a:off x="3095690" y="2605938"/>
            <a:ext cx="1301881" cy="574976"/>
            <a:chOff x="1586682" y="5013176"/>
            <a:chExt cx="1301881" cy="574976"/>
          </a:xfrm>
        </p:grpSpPr>
        <p:sp>
          <p:nvSpPr>
            <p:cNvPr id="26" name="Rectangle 25">
              <a:extLst>
                <a:ext uri="{FF2B5EF4-FFF2-40B4-BE49-F238E27FC236}">
                  <a16:creationId xmlns:a16="http://schemas.microsoft.com/office/drawing/2014/main" id="{D26CC04D-6E3F-482A-85CC-B6410D039EF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27" name="Rectangle 26">
              <a:extLst>
                <a:ext uri="{FF2B5EF4-FFF2-40B4-BE49-F238E27FC236}">
                  <a16:creationId xmlns:a16="http://schemas.microsoft.com/office/drawing/2014/main" id="{27D9BA1A-A71F-40C1-A3FC-B0A1BB9D4C6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97AD9898-114A-4580-9EE7-7DA7EAB36295}"/>
              </a:ext>
            </a:extLst>
          </p:cNvPr>
          <p:cNvGrpSpPr/>
          <p:nvPr/>
        </p:nvGrpSpPr>
        <p:grpSpPr>
          <a:xfrm>
            <a:off x="4675143" y="2606750"/>
            <a:ext cx="1301881" cy="574976"/>
            <a:chOff x="1586682" y="5013176"/>
            <a:chExt cx="1301881" cy="574976"/>
          </a:xfrm>
        </p:grpSpPr>
        <p:sp>
          <p:nvSpPr>
            <p:cNvPr id="29" name="Rectangle 28">
              <a:extLst>
                <a:ext uri="{FF2B5EF4-FFF2-40B4-BE49-F238E27FC236}">
                  <a16:creationId xmlns:a16="http://schemas.microsoft.com/office/drawing/2014/main" id="{0292B464-B882-4147-AB85-9DD34080C768}"/>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30" name="Rectangle 29">
              <a:extLst>
                <a:ext uri="{FF2B5EF4-FFF2-40B4-BE49-F238E27FC236}">
                  <a16:creationId xmlns:a16="http://schemas.microsoft.com/office/drawing/2014/main" id="{6D4A7079-FB00-4A10-9114-5FC515511DC4}"/>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a:extLst>
              <a:ext uri="{FF2B5EF4-FFF2-40B4-BE49-F238E27FC236}">
                <a16:creationId xmlns:a16="http://schemas.microsoft.com/office/drawing/2014/main" id="{9A6761FE-F2CA-4980-BF1E-86414AFC69F7}"/>
              </a:ext>
            </a:extLst>
          </p:cNvPr>
          <p:cNvCxnSpPr>
            <a:stCxn id="24" idx="3"/>
            <a:endCxn id="26" idx="1"/>
          </p:cNvCxnSpPr>
          <p:nvPr/>
        </p:nvCxnSpPr>
        <p:spPr>
          <a:xfrm>
            <a:off x="2849545" y="2893426"/>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3FE8DCE-CE0A-4E1D-B4B8-55910C997A8F}"/>
              </a:ext>
            </a:extLst>
          </p:cNvPr>
          <p:cNvCxnSpPr/>
          <p:nvPr/>
        </p:nvCxnSpPr>
        <p:spPr>
          <a:xfrm>
            <a:off x="4428998" y="2899847"/>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BDCF7E6E-B093-4B12-B9FB-EBA3AEB1E683}"/>
              </a:ext>
            </a:extLst>
          </p:cNvPr>
          <p:cNvCxnSpPr>
            <a:cxnSpLocks/>
            <a:stCxn id="30" idx="3"/>
            <a:endCxn id="23" idx="1"/>
          </p:cNvCxnSpPr>
          <p:nvPr/>
        </p:nvCxnSpPr>
        <p:spPr>
          <a:xfrm flipH="1" flipV="1">
            <a:off x="1547664" y="2893426"/>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07093D5-EDC4-4E35-95E4-335F39C7EA40}"/>
              </a:ext>
            </a:extLst>
          </p:cNvPr>
          <p:cNvCxnSpPr>
            <a:cxnSpLocks/>
            <a:stCxn id="20" idx="1"/>
          </p:cNvCxnSpPr>
          <p:nvPr/>
        </p:nvCxnSpPr>
        <p:spPr>
          <a:xfrm flipH="1">
            <a:off x="6223169" y="2861175"/>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1C657476-6D51-48EA-96EF-C2E78D5F68D4}"/>
              </a:ext>
            </a:extLst>
          </p:cNvPr>
          <p:cNvGrpSpPr/>
          <p:nvPr/>
        </p:nvGrpSpPr>
        <p:grpSpPr>
          <a:xfrm>
            <a:off x="7454468" y="3212976"/>
            <a:ext cx="574976" cy="943799"/>
            <a:chOff x="5441066" y="3636241"/>
            <a:chExt cx="574976" cy="943799"/>
          </a:xfrm>
        </p:grpSpPr>
        <p:sp>
          <p:nvSpPr>
            <p:cNvPr id="36" name="Rectangle 35">
              <a:extLst>
                <a:ext uri="{FF2B5EF4-FFF2-40B4-BE49-F238E27FC236}">
                  <a16:creationId xmlns:a16="http://schemas.microsoft.com/office/drawing/2014/main" id="{EADC70C4-B22F-4FF9-8A0C-069F69818A8C}"/>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C19480B-272D-4A96-8771-E722290E0F1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38" name="Group 37">
            <a:extLst>
              <a:ext uri="{FF2B5EF4-FFF2-40B4-BE49-F238E27FC236}">
                <a16:creationId xmlns:a16="http://schemas.microsoft.com/office/drawing/2014/main" id="{8F851391-52EA-4911-9B90-67AD933B31DB}"/>
              </a:ext>
            </a:extLst>
          </p:cNvPr>
          <p:cNvGrpSpPr/>
          <p:nvPr/>
        </p:nvGrpSpPr>
        <p:grpSpPr>
          <a:xfrm>
            <a:off x="2269892" y="3614050"/>
            <a:ext cx="1301881" cy="574976"/>
            <a:chOff x="1586682" y="5013176"/>
            <a:chExt cx="1301881" cy="574976"/>
          </a:xfrm>
        </p:grpSpPr>
        <p:sp>
          <p:nvSpPr>
            <p:cNvPr id="39" name="Rectangle 38">
              <a:extLst>
                <a:ext uri="{FF2B5EF4-FFF2-40B4-BE49-F238E27FC236}">
                  <a16:creationId xmlns:a16="http://schemas.microsoft.com/office/drawing/2014/main" id="{442E01AC-FD21-40D3-A327-C96E50AEBB25}"/>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40" name="Rectangle 39">
              <a:extLst>
                <a:ext uri="{FF2B5EF4-FFF2-40B4-BE49-F238E27FC236}">
                  <a16:creationId xmlns:a16="http://schemas.microsoft.com/office/drawing/2014/main" id="{3F0DF5AA-4FFA-4CB0-89FD-8C1C2F02E66C}"/>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D745D08-3CC4-47B9-A75C-0828A1AD083D}"/>
              </a:ext>
            </a:extLst>
          </p:cNvPr>
          <p:cNvGrpSpPr/>
          <p:nvPr/>
        </p:nvGrpSpPr>
        <p:grpSpPr>
          <a:xfrm>
            <a:off x="3817918" y="3614050"/>
            <a:ext cx="1301881" cy="574976"/>
            <a:chOff x="1586682" y="5013176"/>
            <a:chExt cx="1301881" cy="574976"/>
          </a:xfrm>
        </p:grpSpPr>
        <p:sp>
          <p:nvSpPr>
            <p:cNvPr id="42" name="Rectangle 41">
              <a:extLst>
                <a:ext uri="{FF2B5EF4-FFF2-40B4-BE49-F238E27FC236}">
                  <a16:creationId xmlns:a16="http://schemas.microsoft.com/office/drawing/2014/main" id="{67894525-B0BB-4A9F-AE72-6CB9459D147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43" name="Rectangle 42">
              <a:extLst>
                <a:ext uri="{FF2B5EF4-FFF2-40B4-BE49-F238E27FC236}">
                  <a16:creationId xmlns:a16="http://schemas.microsoft.com/office/drawing/2014/main" id="{1C291A46-9F82-499B-9B26-27546EBEB34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6200DC1-2F0F-4FC8-B470-A4D7C42853C5}"/>
              </a:ext>
            </a:extLst>
          </p:cNvPr>
          <p:cNvGrpSpPr/>
          <p:nvPr/>
        </p:nvGrpSpPr>
        <p:grpSpPr>
          <a:xfrm>
            <a:off x="5397371" y="3614862"/>
            <a:ext cx="1301881" cy="574976"/>
            <a:chOff x="1586682" y="5013176"/>
            <a:chExt cx="1301881" cy="574976"/>
          </a:xfrm>
        </p:grpSpPr>
        <p:sp>
          <p:nvSpPr>
            <p:cNvPr id="45" name="Rectangle 44">
              <a:extLst>
                <a:ext uri="{FF2B5EF4-FFF2-40B4-BE49-F238E27FC236}">
                  <a16:creationId xmlns:a16="http://schemas.microsoft.com/office/drawing/2014/main" id="{DECFDA81-3732-4587-BC18-CA5275C61FC7}"/>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46" name="Rectangle 45">
              <a:extLst>
                <a:ext uri="{FF2B5EF4-FFF2-40B4-BE49-F238E27FC236}">
                  <a16:creationId xmlns:a16="http://schemas.microsoft.com/office/drawing/2014/main" id="{E5C006BC-4851-474C-BD6D-CAB8B2768016}"/>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Arrow Connector 46">
            <a:extLst>
              <a:ext uri="{FF2B5EF4-FFF2-40B4-BE49-F238E27FC236}">
                <a16:creationId xmlns:a16="http://schemas.microsoft.com/office/drawing/2014/main" id="{31B7514A-C6A0-488F-9E3A-16829522D186}"/>
              </a:ext>
            </a:extLst>
          </p:cNvPr>
          <p:cNvCxnSpPr>
            <a:stCxn id="40" idx="3"/>
            <a:endCxn id="42" idx="1"/>
          </p:cNvCxnSpPr>
          <p:nvPr/>
        </p:nvCxnSpPr>
        <p:spPr>
          <a:xfrm>
            <a:off x="3571773" y="3901538"/>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B162E9B-B72B-4D10-A643-50F6EB822276}"/>
              </a:ext>
            </a:extLst>
          </p:cNvPr>
          <p:cNvCxnSpPr/>
          <p:nvPr/>
        </p:nvCxnSpPr>
        <p:spPr>
          <a:xfrm>
            <a:off x="5151226" y="390795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Connector: Curved 48">
            <a:extLst>
              <a:ext uri="{FF2B5EF4-FFF2-40B4-BE49-F238E27FC236}">
                <a16:creationId xmlns:a16="http://schemas.microsoft.com/office/drawing/2014/main" id="{166C024F-43F2-4A85-9809-9C7F0A410A9F}"/>
              </a:ext>
            </a:extLst>
          </p:cNvPr>
          <p:cNvCxnSpPr>
            <a:cxnSpLocks/>
            <a:stCxn id="46" idx="3"/>
            <a:endCxn id="52" idx="2"/>
          </p:cNvCxnSpPr>
          <p:nvPr/>
        </p:nvCxnSpPr>
        <p:spPr>
          <a:xfrm flipH="1">
            <a:off x="1225631" y="3902350"/>
            <a:ext cx="5473621" cy="286676"/>
          </a:xfrm>
          <a:prstGeom prst="curvedConnector4">
            <a:avLst>
              <a:gd name="adj1" fmla="val -4176"/>
              <a:gd name="adj2" fmla="val 180025"/>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0F9055B-84C4-4312-9B07-D0B225431B5D}"/>
              </a:ext>
            </a:extLst>
          </p:cNvPr>
          <p:cNvCxnSpPr>
            <a:cxnSpLocks/>
            <a:stCxn id="36" idx="1"/>
          </p:cNvCxnSpPr>
          <p:nvPr/>
        </p:nvCxnSpPr>
        <p:spPr>
          <a:xfrm flipH="1">
            <a:off x="6945397" y="386928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99BF16EE-EC0E-4F54-A709-4BD96C1227D5}"/>
              </a:ext>
            </a:extLst>
          </p:cNvPr>
          <p:cNvGrpSpPr/>
          <p:nvPr/>
        </p:nvGrpSpPr>
        <p:grpSpPr>
          <a:xfrm>
            <a:off x="777088" y="3614050"/>
            <a:ext cx="1301881" cy="574976"/>
            <a:chOff x="1586682" y="5013176"/>
            <a:chExt cx="1301881" cy="574976"/>
          </a:xfrm>
        </p:grpSpPr>
        <p:sp>
          <p:nvSpPr>
            <p:cNvPr id="52" name="Rectangle 51">
              <a:extLst>
                <a:ext uri="{FF2B5EF4-FFF2-40B4-BE49-F238E27FC236}">
                  <a16:creationId xmlns:a16="http://schemas.microsoft.com/office/drawing/2014/main" id="{E4B0CB80-FD6F-406E-AA21-E5070D17070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53" name="Rectangle 52">
              <a:extLst>
                <a:ext uri="{FF2B5EF4-FFF2-40B4-BE49-F238E27FC236}">
                  <a16:creationId xmlns:a16="http://schemas.microsoft.com/office/drawing/2014/main" id="{928AE7F6-D3F8-4384-A005-266B9AD76EAB}"/>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7F477CA-9582-4635-BB90-B102AE94AF77}"/>
              </a:ext>
            </a:extLst>
          </p:cNvPr>
          <p:cNvGrpSpPr/>
          <p:nvPr/>
        </p:nvGrpSpPr>
        <p:grpSpPr>
          <a:xfrm>
            <a:off x="7454468" y="4252338"/>
            <a:ext cx="574976" cy="943799"/>
            <a:chOff x="5441066" y="3636241"/>
            <a:chExt cx="574976" cy="943799"/>
          </a:xfrm>
        </p:grpSpPr>
        <p:sp>
          <p:nvSpPr>
            <p:cNvPr id="55" name="Rectangle 54">
              <a:extLst>
                <a:ext uri="{FF2B5EF4-FFF2-40B4-BE49-F238E27FC236}">
                  <a16:creationId xmlns:a16="http://schemas.microsoft.com/office/drawing/2014/main" id="{6E443237-57AE-41A0-86A5-B0CB5193C2A9}"/>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3275E7E-9EC5-40C2-8E53-5DE82A95F47A}"/>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57" name="Group 56">
            <a:extLst>
              <a:ext uri="{FF2B5EF4-FFF2-40B4-BE49-F238E27FC236}">
                <a16:creationId xmlns:a16="http://schemas.microsoft.com/office/drawing/2014/main" id="{240A2261-D303-4F36-97F0-E4FCBA96F74D}"/>
              </a:ext>
            </a:extLst>
          </p:cNvPr>
          <p:cNvGrpSpPr/>
          <p:nvPr/>
        </p:nvGrpSpPr>
        <p:grpSpPr>
          <a:xfrm>
            <a:off x="2269892" y="4653412"/>
            <a:ext cx="1301881" cy="574976"/>
            <a:chOff x="1586682" y="5013176"/>
            <a:chExt cx="1301881" cy="574976"/>
          </a:xfrm>
        </p:grpSpPr>
        <p:sp>
          <p:nvSpPr>
            <p:cNvPr id="58" name="Rectangle 57">
              <a:extLst>
                <a:ext uri="{FF2B5EF4-FFF2-40B4-BE49-F238E27FC236}">
                  <a16:creationId xmlns:a16="http://schemas.microsoft.com/office/drawing/2014/main" id="{AA3A5334-F886-4A3F-B604-1AC1E66706A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59" name="Rectangle 58">
              <a:extLst>
                <a:ext uri="{FF2B5EF4-FFF2-40B4-BE49-F238E27FC236}">
                  <a16:creationId xmlns:a16="http://schemas.microsoft.com/office/drawing/2014/main" id="{2E5B9404-97F0-4090-8F73-1747E86A97C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3082E0B-3D23-4E8F-A2C0-B947A60FEBE5}"/>
              </a:ext>
            </a:extLst>
          </p:cNvPr>
          <p:cNvGrpSpPr/>
          <p:nvPr/>
        </p:nvGrpSpPr>
        <p:grpSpPr>
          <a:xfrm>
            <a:off x="3817918" y="4653412"/>
            <a:ext cx="1301881" cy="574976"/>
            <a:chOff x="1586682" y="5013176"/>
            <a:chExt cx="1301881" cy="574976"/>
          </a:xfrm>
        </p:grpSpPr>
        <p:sp>
          <p:nvSpPr>
            <p:cNvPr id="61" name="Rectangle 60">
              <a:extLst>
                <a:ext uri="{FF2B5EF4-FFF2-40B4-BE49-F238E27FC236}">
                  <a16:creationId xmlns:a16="http://schemas.microsoft.com/office/drawing/2014/main" id="{0D07C15E-9835-4E27-9583-435D43B4C871}"/>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62" name="Rectangle 61">
              <a:extLst>
                <a:ext uri="{FF2B5EF4-FFF2-40B4-BE49-F238E27FC236}">
                  <a16:creationId xmlns:a16="http://schemas.microsoft.com/office/drawing/2014/main" id="{365D72CD-9925-4BE3-AB59-1E93925D55C1}"/>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BA20054E-8936-4B7E-B642-90952DD4188D}"/>
              </a:ext>
            </a:extLst>
          </p:cNvPr>
          <p:cNvGrpSpPr/>
          <p:nvPr/>
        </p:nvGrpSpPr>
        <p:grpSpPr>
          <a:xfrm>
            <a:off x="5397371" y="4654224"/>
            <a:ext cx="1301881" cy="574976"/>
            <a:chOff x="1586682" y="5013176"/>
            <a:chExt cx="1301881" cy="574976"/>
          </a:xfrm>
        </p:grpSpPr>
        <p:sp>
          <p:nvSpPr>
            <p:cNvPr id="64" name="Rectangle 63">
              <a:extLst>
                <a:ext uri="{FF2B5EF4-FFF2-40B4-BE49-F238E27FC236}">
                  <a16:creationId xmlns:a16="http://schemas.microsoft.com/office/drawing/2014/main" id="{53915A56-8808-4AD1-9791-9863105272F6}"/>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65" name="Rectangle 64">
              <a:extLst>
                <a:ext uri="{FF2B5EF4-FFF2-40B4-BE49-F238E27FC236}">
                  <a16:creationId xmlns:a16="http://schemas.microsoft.com/office/drawing/2014/main" id="{2EDE051C-CA66-4472-ADFA-C01ADD460DB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6" name="Straight Arrow Connector 65">
            <a:extLst>
              <a:ext uri="{FF2B5EF4-FFF2-40B4-BE49-F238E27FC236}">
                <a16:creationId xmlns:a16="http://schemas.microsoft.com/office/drawing/2014/main" id="{85E27E82-EEC0-46E0-930A-0DDCC2659890}"/>
              </a:ext>
            </a:extLst>
          </p:cNvPr>
          <p:cNvCxnSpPr>
            <a:stCxn id="59" idx="3"/>
            <a:endCxn id="61" idx="1"/>
          </p:cNvCxnSpPr>
          <p:nvPr/>
        </p:nvCxnSpPr>
        <p:spPr>
          <a:xfrm>
            <a:off x="3571773" y="4940900"/>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FAC866D-17B7-4DA0-A729-FBB1E87D96C5}"/>
              </a:ext>
            </a:extLst>
          </p:cNvPr>
          <p:cNvCxnSpPr/>
          <p:nvPr/>
        </p:nvCxnSpPr>
        <p:spPr>
          <a:xfrm>
            <a:off x="5151226" y="4947321"/>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89759453-9000-40F3-8D8E-CEAC01EC9A57}"/>
              </a:ext>
            </a:extLst>
          </p:cNvPr>
          <p:cNvCxnSpPr>
            <a:cxnSpLocks/>
            <a:stCxn id="65" idx="3"/>
            <a:endCxn id="71" idx="2"/>
          </p:cNvCxnSpPr>
          <p:nvPr/>
        </p:nvCxnSpPr>
        <p:spPr>
          <a:xfrm flipH="1">
            <a:off x="1225631" y="4941712"/>
            <a:ext cx="5473621" cy="286676"/>
          </a:xfrm>
          <a:prstGeom prst="curvedConnector4">
            <a:avLst>
              <a:gd name="adj1" fmla="val -4176"/>
              <a:gd name="adj2" fmla="val 180025"/>
            </a:avLst>
          </a:prstGeom>
          <a:ln w="28575">
            <a:tailEnd type="triangle"/>
          </a:ln>
        </p:spPr>
        <p:style>
          <a:lnRef idx="1">
            <a:schemeClr val="dk1"/>
          </a:lnRef>
          <a:fillRef idx="0">
            <a:schemeClr val="dk1"/>
          </a:fillRef>
          <a:effectRef idx="0">
            <a:schemeClr val="dk1"/>
          </a:effectRef>
          <a:fontRef idx="minor">
            <a:schemeClr val="tx1"/>
          </a:fontRef>
        </p:style>
      </p:cxnSp>
      <p:grpSp>
        <p:nvGrpSpPr>
          <p:cNvPr id="70" name="Group 69">
            <a:extLst>
              <a:ext uri="{FF2B5EF4-FFF2-40B4-BE49-F238E27FC236}">
                <a16:creationId xmlns:a16="http://schemas.microsoft.com/office/drawing/2014/main" id="{0F2F9E9A-2218-466C-8203-B954D122525F}"/>
              </a:ext>
            </a:extLst>
          </p:cNvPr>
          <p:cNvGrpSpPr/>
          <p:nvPr/>
        </p:nvGrpSpPr>
        <p:grpSpPr>
          <a:xfrm>
            <a:off x="777088" y="4653412"/>
            <a:ext cx="1301881" cy="574976"/>
            <a:chOff x="1586682" y="5013176"/>
            <a:chExt cx="1301881" cy="574976"/>
          </a:xfrm>
        </p:grpSpPr>
        <p:sp>
          <p:nvSpPr>
            <p:cNvPr id="71" name="Rectangle 70">
              <a:extLst>
                <a:ext uri="{FF2B5EF4-FFF2-40B4-BE49-F238E27FC236}">
                  <a16:creationId xmlns:a16="http://schemas.microsoft.com/office/drawing/2014/main" id="{EF9F735D-B679-4BCE-BBB9-DFE39C335233}"/>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72" name="Rectangle 71">
              <a:extLst>
                <a:ext uri="{FF2B5EF4-FFF2-40B4-BE49-F238E27FC236}">
                  <a16:creationId xmlns:a16="http://schemas.microsoft.com/office/drawing/2014/main" id="{26BB8361-BC3E-4BA5-9155-4B3632C55638}"/>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Connector: Curved 73">
            <a:extLst>
              <a:ext uri="{FF2B5EF4-FFF2-40B4-BE49-F238E27FC236}">
                <a16:creationId xmlns:a16="http://schemas.microsoft.com/office/drawing/2014/main" id="{C16A2BCE-9BB6-4047-8319-E7A0483F58F8}"/>
              </a:ext>
            </a:extLst>
          </p:cNvPr>
          <p:cNvCxnSpPr>
            <a:cxnSpLocks/>
            <a:stCxn id="55" idx="1"/>
            <a:endCxn id="71" idx="1"/>
          </p:cNvCxnSpPr>
          <p:nvPr/>
        </p:nvCxnSpPr>
        <p:spPr>
          <a:xfrm rot="10800000" flipV="1">
            <a:off x="777088" y="4908648"/>
            <a:ext cx="6677380" cy="32251"/>
          </a:xfrm>
          <a:prstGeom prst="curvedConnector5">
            <a:avLst>
              <a:gd name="adj1" fmla="val 1010"/>
              <a:gd name="adj2" fmla="val 2398766"/>
              <a:gd name="adj3" fmla="val 103423"/>
            </a:avLst>
          </a:prstGeom>
          <a:ln w="28575">
            <a:tailEnd type="triangle"/>
          </a:ln>
        </p:spPr>
        <p:style>
          <a:lnRef idx="1">
            <a:schemeClr val="dk1"/>
          </a:lnRef>
          <a:fillRef idx="0">
            <a:schemeClr val="dk1"/>
          </a:fillRef>
          <a:effectRef idx="0">
            <a:schemeClr val="dk1"/>
          </a:effectRef>
          <a:fontRef idx="minor">
            <a:schemeClr val="tx1"/>
          </a:fontRef>
        </p:style>
      </p:cxnSp>
      <p:grpSp>
        <p:nvGrpSpPr>
          <p:cNvPr id="79" name="Group 78">
            <a:extLst>
              <a:ext uri="{FF2B5EF4-FFF2-40B4-BE49-F238E27FC236}">
                <a16:creationId xmlns:a16="http://schemas.microsoft.com/office/drawing/2014/main" id="{27323325-966B-425D-A00B-187897A52101}"/>
              </a:ext>
            </a:extLst>
          </p:cNvPr>
          <p:cNvGrpSpPr/>
          <p:nvPr/>
        </p:nvGrpSpPr>
        <p:grpSpPr>
          <a:xfrm>
            <a:off x="7445843" y="5367307"/>
            <a:ext cx="574976" cy="943799"/>
            <a:chOff x="5441066" y="3636241"/>
            <a:chExt cx="574976" cy="943799"/>
          </a:xfrm>
        </p:grpSpPr>
        <p:sp>
          <p:nvSpPr>
            <p:cNvPr id="80" name="Rectangle 79">
              <a:extLst>
                <a:ext uri="{FF2B5EF4-FFF2-40B4-BE49-F238E27FC236}">
                  <a16:creationId xmlns:a16="http://schemas.microsoft.com/office/drawing/2014/main" id="{15EBE46F-2C46-4C6D-91A7-D1DFA9F2DB0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6D9B6DB-397D-436A-8503-98D8FA7060B8}"/>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82" name="Group 81">
            <a:extLst>
              <a:ext uri="{FF2B5EF4-FFF2-40B4-BE49-F238E27FC236}">
                <a16:creationId xmlns:a16="http://schemas.microsoft.com/office/drawing/2014/main" id="{8F222D48-9BCC-4260-A16A-10C8FF3CB302}"/>
              </a:ext>
            </a:extLst>
          </p:cNvPr>
          <p:cNvGrpSpPr/>
          <p:nvPr/>
        </p:nvGrpSpPr>
        <p:grpSpPr>
          <a:xfrm>
            <a:off x="2261267" y="5768381"/>
            <a:ext cx="1301881" cy="574976"/>
            <a:chOff x="1586682" y="5013176"/>
            <a:chExt cx="1301881" cy="574976"/>
          </a:xfrm>
        </p:grpSpPr>
        <p:sp>
          <p:nvSpPr>
            <p:cNvPr id="83" name="Rectangle 82">
              <a:extLst>
                <a:ext uri="{FF2B5EF4-FFF2-40B4-BE49-F238E27FC236}">
                  <a16:creationId xmlns:a16="http://schemas.microsoft.com/office/drawing/2014/main" id="{74155C03-3A0F-4FCD-9B0B-6EBCC4D4CB7F}"/>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84" name="Rectangle 83">
              <a:extLst>
                <a:ext uri="{FF2B5EF4-FFF2-40B4-BE49-F238E27FC236}">
                  <a16:creationId xmlns:a16="http://schemas.microsoft.com/office/drawing/2014/main" id="{819CBAD4-4752-4A4F-A508-62492AB7A2D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4B6C86E8-360A-4976-A592-C15F138433B4}"/>
              </a:ext>
            </a:extLst>
          </p:cNvPr>
          <p:cNvGrpSpPr/>
          <p:nvPr/>
        </p:nvGrpSpPr>
        <p:grpSpPr>
          <a:xfrm>
            <a:off x="3809293" y="5768381"/>
            <a:ext cx="1301881" cy="574976"/>
            <a:chOff x="1586682" y="5013176"/>
            <a:chExt cx="1301881" cy="574976"/>
          </a:xfrm>
        </p:grpSpPr>
        <p:sp>
          <p:nvSpPr>
            <p:cNvPr id="86" name="Rectangle 85">
              <a:extLst>
                <a:ext uri="{FF2B5EF4-FFF2-40B4-BE49-F238E27FC236}">
                  <a16:creationId xmlns:a16="http://schemas.microsoft.com/office/drawing/2014/main" id="{7356C64B-89E5-4503-BBA8-BB0EEEF8ACA2}"/>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87" name="Rectangle 86">
              <a:extLst>
                <a:ext uri="{FF2B5EF4-FFF2-40B4-BE49-F238E27FC236}">
                  <a16:creationId xmlns:a16="http://schemas.microsoft.com/office/drawing/2014/main" id="{733428B4-EB05-407F-840A-B588FBA3EA7A}"/>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BBB0802B-EA92-4C3F-8B21-CABD9ECEA4C1}"/>
              </a:ext>
            </a:extLst>
          </p:cNvPr>
          <p:cNvGrpSpPr/>
          <p:nvPr/>
        </p:nvGrpSpPr>
        <p:grpSpPr>
          <a:xfrm>
            <a:off x="5388746" y="5769193"/>
            <a:ext cx="1301881" cy="574976"/>
            <a:chOff x="1586682" y="5013176"/>
            <a:chExt cx="1301881" cy="574976"/>
          </a:xfrm>
        </p:grpSpPr>
        <p:sp>
          <p:nvSpPr>
            <p:cNvPr id="89" name="Rectangle 88">
              <a:extLst>
                <a:ext uri="{FF2B5EF4-FFF2-40B4-BE49-F238E27FC236}">
                  <a16:creationId xmlns:a16="http://schemas.microsoft.com/office/drawing/2014/main" id="{2848BF6A-B3F1-4DC5-AECD-AAF2298D4CEC}"/>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90" name="Rectangle 89">
              <a:extLst>
                <a:ext uri="{FF2B5EF4-FFF2-40B4-BE49-F238E27FC236}">
                  <a16:creationId xmlns:a16="http://schemas.microsoft.com/office/drawing/2014/main" id="{BE5D1772-70FD-433B-953B-334A32A574C9}"/>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1" name="Straight Arrow Connector 90">
            <a:extLst>
              <a:ext uri="{FF2B5EF4-FFF2-40B4-BE49-F238E27FC236}">
                <a16:creationId xmlns:a16="http://schemas.microsoft.com/office/drawing/2014/main" id="{4FE94A87-24A6-43BC-B20B-94BCD3F7C303}"/>
              </a:ext>
            </a:extLst>
          </p:cNvPr>
          <p:cNvCxnSpPr>
            <a:stCxn id="84" idx="3"/>
            <a:endCxn id="86" idx="1"/>
          </p:cNvCxnSpPr>
          <p:nvPr/>
        </p:nvCxnSpPr>
        <p:spPr>
          <a:xfrm>
            <a:off x="3563148" y="605586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77B38FB6-4C3F-43DD-8443-4F6D54B18E70}"/>
              </a:ext>
            </a:extLst>
          </p:cNvPr>
          <p:cNvCxnSpPr/>
          <p:nvPr/>
        </p:nvCxnSpPr>
        <p:spPr>
          <a:xfrm>
            <a:off x="5142601" y="6062290"/>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Connector: Curved 92">
            <a:extLst>
              <a:ext uri="{FF2B5EF4-FFF2-40B4-BE49-F238E27FC236}">
                <a16:creationId xmlns:a16="http://schemas.microsoft.com/office/drawing/2014/main" id="{E99A505D-63D5-42CB-8068-E25E794EE644}"/>
              </a:ext>
            </a:extLst>
          </p:cNvPr>
          <p:cNvCxnSpPr>
            <a:cxnSpLocks/>
            <a:stCxn id="90" idx="3"/>
            <a:endCxn id="96" idx="2"/>
          </p:cNvCxnSpPr>
          <p:nvPr/>
        </p:nvCxnSpPr>
        <p:spPr>
          <a:xfrm flipH="1">
            <a:off x="1217006" y="6056681"/>
            <a:ext cx="5473621" cy="286676"/>
          </a:xfrm>
          <a:prstGeom prst="curvedConnector4">
            <a:avLst>
              <a:gd name="adj1" fmla="val -4176"/>
              <a:gd name="adj2" fmla="val 180025"/>
            </a:avLst>
          </a:prstGeom>
          <a:ln w="28575">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09FB7F34-D9C1-4688-9DDA-3FF9F0FCA5DA}"/>
              </a:ext>
            </a:extLst>
          </p:cNvPr>
          <p:cNvCxnSpPr>
            <a:cxnSpLocks/>
            <a:stCxn id="80" idx="1"/>
          </p:cNvCxnSpPr>
          <p:nvPr/>
        </p:nvCxnSpPr>
        <p:spPr>
          <a:xfrm flipH="1">
            <a:off x="6936772" y="6023618"/>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95" name="Group 94">
            <a:extLst>
              <a:ext uri="{FF2B5EF4-FFF2-40B4-BE49-F238E27FC236}">
                <a16:creationId xmlns:a16="http://schemas.microsoft.com/office/drawing/2014/main" id="{6B65121F-1B8E-4CA8-8D4B-1F3C5E29163B}"/>
              </a:ext>
            </a:extLst>
          </p:cNvPr>
          <p:cNvGrpSpPr/>
          <p:nvPr/>
        </p:nvGrpSpPr>
        <p:grpSpPr>
          <a:xfrm>
            <a:off x="768463" y="5768381"/>
            <a:ext cx="1301881" cy="574976"/>
            <a:chOff x="1586682" y="5013176"/>
            <a:chExt cx="1301881" cy="574976"/>
          </a:xfrm>
        </p:grpSpPr>
        <p:sp>
          <p:nvSpPr>
            <p:cNvPr id="96" name="Rectangle 95">
              <a:extLst>
                <a:ext uri="{FF2B5EF4-FFF2-40B4-BE49-F238E27FC236}">
                  <a16:creationId xmlns:a16="http://schemas.microsoft.com/office/drawing/2014/main" id="{A0007E2A-36B7-4800-A427-C7EB354B900A}"/>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97" name="Rectangle 96">
              <a:extLst>
                <a:ext uri="{FF2B5EF4-FFF2-40B4-BE49-F238E27FC236}">
                  <a16:creationId xmlns:a16="http://schemas.microsoft.com/office/drawing/2014/main" id="{12A034A7-D06E-420A-9D2D-51369FDD8A1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Arrow Connector 97">
            <a:extLst>
              <a:ext uri="{FF2B5EF4-FFF2-40B4-BE49-F238E27FC236}">
                <a16:creationId xmlns:a16="http://schemas.microsoft.com/office/drawing/2014/main" id="{86CE7C60-1D62-41C7-A0A4-4CC4CC52B7E1}"/>
              </a:ext>
            </a:extLst>
          </p:cNvPr>
          <p:cNvCxnSpPr/>
          <p:nvPr/>
        </p:nvCxnSpPr>
        <p:spPr>
          <a:xfrm>
            <a:off x="2070344" y="393228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EDB08617-4C51-4F90-9B29-14C73AA34489}"/>
              </a:ext>
            </a:extLst>
          </p:cNvPr>
          <p:cNvCxnSpPr/>
          <p:nvPr/>
        </p:nvCxnSpPr>
        <p:spPr>
          <a:xfrm>
            <a:off x="2069438" y="4947321"/>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F298654-D457-4007-8761-239985A3AE75}"/>
              </a:ext>
            </a:extLst>
          </p:cNvPr>
          <p:cNvCxnSpPr/>
          <p:nvPr/>
        </p:nvCxnSpPr>
        <p:spPr>
          <a:xfrm>
            <a:off x="2066942" y="6062290"/>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756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25</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grpSp>
        <p:nvGrpSpPr>
          <p:cNvPr id="6" name="Group 5">
            <a:extLst>
              <a:ext uri="{FF2B5EF4-FFF2-40B4-BE49-F238E27FC236}">
                <a16:creationId xmlns:a16="http://schemas.microsoft.com/office/drawing/2014/main" id="{B5ABFD84-F370-47DE-BE1F-DDEEF0762076}"/>
              </a:ext>
            </a:extLst>
          </p:cNvPr>
          <p:cNvGrpSpPr/>
          <p:nvPr/>
        </p:nvGrpSpPr>
        <p:grpSpPr>
          <a:xfrm>
            <a:off x="4267339" y="4039682"/>
            <a:ext cx="574976" cy="943799"/>
            <a:chOff x="5441066" y="3636241"/>
            <a:chExt cx="574976" cy="943799"/>
          </a:xfrm>
        </p:grpSpPr>
        <p:sp>
          <p:nvSpPr>
            <p:cNvPr id="7" name="Rectangle 6">
              <a:extLst>
                <a:ext uri="{FF2B5EF4-FFF2-40B4-BE49-F238E27FC236}">
                  <a16:creationId xmlns:a16="http://schemas.microsoft.com/office/drawing/2014/main" id="{B225F67E-03BE-480B-853E-A119568D3EE0}"/>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2E7CAA-C5FF-4A9F-BB55-5C9393957EF0}"/>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cxnSp>
        <p:nvCxnSpPr>
          <p:cNvPr id="39" name="Straight Connector 38">
            <a:extLst>
              <a:ext uri="{FF2B5EF4-FFF2-40B4-BE49-F238E27FC236}">
                <a16:creationId xmlns:a16="http://schemas.microsoft.com/office/drawing/2014/main" id="{100EA6F8-886F-46E3-9E38-5A78CADA7365}"/>
              </a:ext>
            </a:extLst>
          </p:cNvPr>
          <p:cNvCxnSpPr>
            <a:cxnSpLocks/>
          </p:cNvCxnSpPr>
          <p:nvPr/>
        </p:nvCxnSpPr>
        <p:spPr>
          <a:xfrm>
            <a:off x="4283968" y="4437112"/>
            <a:ext cx="516279" cy="54636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03DF95F-0937-450C-88E7-65A753F891A2}"/>
              </a:ext>
            </a:extLst>
          </p:cNvPr>
          <p:cNvCxnSpPr>
            <a:cxnSpLocks/>
          </p:cNvCxnSpPr>
          <p:nvPr/>
        </p:nvCxnSpPr>
        <p:spPr>
          <a:xfrm flipH="1">
            <a:off x="4309408" y="4408505"/>
            <a:ext cx="532907" cy="574976"/>
          </a:xfrm>
          <a:prstGeom prst="line">
            <a:avLst/>
          </a:prstGeom>
        </p:spPr>
        <p:style>
          <a:lnRef idx="1">
            <a:schemeClr val="dk1"/>
          </a:lnRef>
          <a:fillRef idx="0">
            <a:schemeClr val="dk1"/>
          </a:fillRef>
          <a:effectRef idx="0">
            <a:schemeClr val="dk1"/>
          </a:effectRef>
          <a:fontRef idx="minor">
            <a:schemeClr val="tx1"/>
          </a:fontRef>
        </p:style>
      </p:cxnSp>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Empty list:</a:t>
            </a:r>
            <a:endParaRPr lang="en-US" dirty="0"/>
          </a:p>
        </p:txBody>
      </p:sp>
      <p:sp>
        <p:nvSpPr>
          <p:cNvPr id="4" name="Rectangle 3">
            <a:extLst>
              <a:ext uri="{FF2B5EF4-FFF2-40B4-BE49-F238E27FC236}">
                <a16:creationId xmlns:a16="http://schemas.microsoft.com/office/drawing/2014/main" id="{AE15F59D-2DFD-4B0C-BB57-866EE38F819C}"/>
              </a:ext>
            </a:extLst>
          </p:cNvPr>
          <p:cNvSpPr/>
          <p:nvPr/>
        </p:nvSpPr>
        <p:spPr>
          <a:xfrm>
            <a:off x="587987" y="1613351"/>
            <a:ext cx="2975902" cy="323211"/>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35733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26</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only one node:</a:t>
            </a:r>
            <a:endParaRPr lang="en-US" dirty="0"/>
          </a:p>
        </p:txBody>
      </p:sp>
      <p:grpSp>
        <p:nvGrpSpPr>
          <p:cNvPr id="11" name="Group 10">
            <a:extLst>
              <a:ext uri="{FF2B5EF4-FFF2-40B4-BE49-F238E27FC236}">
                <a16:creationId xmlns:a16="http://schemas.microsoft.com/office/drawing/2014/main" id="{D8BC99BF-0499-4E46-8B6B-0F5117C8E3BC}"/>
              </a:ext>
            </a:extLst>
          </p:cNvPr>
          <p:cNvGrpSpPr/>
          <p:nvPr/>
        </p:nvGrpSpPr>
        <p:grpSpPr>
          <a:xfrm>
            <a:off x="5116929" y="4293096"/>
            <a:ext cx="574976" cy="943799"/>
            <a:chOff x="5441066" y="3636241"/>
            <a:chExt cx="574976" cy="943799"/>
          </a:xfrm>
        </p:grpSpPr>
        <p:sp>
          <p:nvSpPr>
            <p:cNvPr id="12" name="Rectangle 11">
              <a:extLst>
                <a:ext uri="{FF2B5EF4-FFF2-40B4-BE49-F238E27FC236}">
                  <a16:creationId xmlns:a16="http://schemas.microsoft.com/office/drawing/2014/main" id="{5656590C-3281-42A6-85FA-CB4100103E8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C22CEC-75FD-40D6-8214-E9166449A96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14" name="Group 13">
            <a:extLst>
              <a:ext uri="{FF2B5EF4-FFF2-40B4-BE49-F238E27FC236}">
                <a16:creationId xmlns:a16="http://schemas.microsoft.com/office/drawing/2014/main" id="{7C5FB353-98D1-4151-8AED-809150A46171}"/>
              </a:ext>
            </a:extLst>
          </p:cNvPr>
          <p:cNvGrpSpPr/>
          <p:nvPr/>
        </p:nvGrpSpPr>
        <p:grpSpPr>
          <a:xfrm>
            <a:off x="3059832" y="4694982"/>
            <a:ext cx="1301881" cy="574976"/>
            <a:chOff x="1586682" y="5013176"/>
            <a:chExt cx="1301881" cy="574976"/>
          </a:xfrm>
        </p:grpSpPr>
        <p:sp>
          <p:nvSpPr>
            <p:cNvPr id="15" name="Rectangle 14">
              <a:extLst>
                <a:ext uri="{FF2B5EF4-FFF2-40B4-BE49-F238E27FC236}">
                  <a16:creationId xmlns:a16="http://schemas.microsoft.com/office/drawing/2014/main" id="{2C829F27-3D20-4DA3-934B-ABAA981A2AFA}"/>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16" name="Rectangle 15">
              <a:extLst>
                <a:ext uri="{FF2B5EF4-FFF2-40B4-BE49-F238E27FC236}">
                  <a16:creationId xmlns:a16="http://schemas.microsoft.com/office/drawing/2014/main" id="{42F2F522-970B-405D-9768-B298F848071A}"/>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a:extLst>
              <a:ext uri="{FF2B5EF4-FFF2-40B4-BE49-F238E27FC236}">
                <a16:creationId xmlns:a16="http://schemas.microsoft.com/office/drawing/2014/main" id="{C5C382A4-A403-4492-A492-1B26A2064889}"/>
              </a:ext>
            </a:extLst>
          </p:cNvPr>
          <p:cNvCxnSpPr>
            <a:cxnSpLocks/>
            <a:stCxn id="12" idx="1"/>
          </p:cNvCxnSpPr>
          <p:nvPr/>
        </p:nvCxnSpPr>
        <p:spPr>
          <a:xfrm flipH="1">
            <a:off x="4607858" y="494940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Connector: Curved 8">
            <a:extLst>
              <a:ext uri="{FF2B5EF4-FFF2-40B4-BE49-F238E27FC236}">
                <a16:creationId xmlns:a16="http://schemas.microsoft.com/office/drawing/2014/main" id="{94303871-FD69-4D23-89D9-AF717881CD12}"/>
              </a:ext>
            </a:extLst>
          </p:cNvPr>
          <p:cNvCxnSpPr>
            <a:stCxn id="15" idx="1"/>
            <a:endCxn id="16" idx="3"/>
          </p:cNvCxnSpPr>
          <p:nvPr/>
        </p:nvCxnSpPr>
        <p:spPr>
          <a:xfrm rot="10800000" flipH="1">
            <a:off x="3059831" y="4982470"/>
            <a:ext cx="1301881" cy="12700"/>
          </a:xfrm>
          <a:prstGeom prst="curvedConnector5">
            <a:avLst>
              <a:gd name="adj1" fmla="val -17559"/>
              <a:gd name="adj2" fmla="val 4063685"/>
              <a:gd name="adj3" fmla="val 117559"/>
            </a:avLst>
          </a:prstGeom>
          <a:ln w="28575">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AE7C40A0-E991-4737-B5FB-8283AFF29831}"/>
              </a:ext>
            </a:extLst>
          </p:cNvPr>
          <p:cNvGrpSpPr/>
          <p:nvPr/>
        </p:nvGrpSpPr>
        <p:grpSpPr>
          <a:xfrm>
            <a:off x="1259632" y="4326159"/>
            <a:ext cx="676788" cy="943799"/>
            <a:chOff x="5396307" y="3636241"/>
            <a:chExt cx="676788" cy="943799"/>
          </a:xfrm>
        </p:grpSpPr>
        <p:sp>
          <p:nvSpPr>
            <p:cNvPr id="21" name="Rectangle 20">
              <a:extLst>
                <a:ext uri="{FF2B5EF4-FFF2-40B4-BE49-F238E27FC236}">
                  <a16:creationId xmlns:a16="http://schemas.microsoft.com/office/drawing/2014/main" id="{DB8BAFCB-7001-485B-8C02-88D667F480BD}"/>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354A9-AC7F-42B8-A0B9-FD3D26D6F552}"/>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23" name="Straight Arrow Connector 22">
            <a:extLst>
              <a:ext uri="{FF2B5EF4-FFF2-40B4-BE49-F238E27FC236}">
                <a16:creationId xmlns:a16="http://schemas.microsoft.com/office/drawing/2014/main" id="{88CCC96C-F547-4DEE-A641-8747ADC0FC99}"/>
              </a:ext>
            </a:extLst>
          </p:cNvPr>
          <p:cNvCxnSpPr>
            <a:cxnSpLocks/>
            <a:stCxn id="21" idx="3"/>
          </p:cNvCxnSpPr>
          <p:nvPr/>
        </p:nvCxnSpPr>
        <p:spPr>
          <a:xfrm>
            <a:off x="1879367" y="4982470"/>
            <a:ext cx="10482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2D2C732-20EF-426E-B03A-227DECAE4CB4}"/>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24" name="Straight Arrow Connector 23">
            <a:extLst>
              <a:ext uri="{FF2B5EF4-FFF2-40B4-BE49-F238E27FC236}">
                <a16:creationId xmlns:a16="http://schemas.microsoft.com/office/drawing/2014/main" id="{E1BE80F2-6AA9-4057-9B28-DD38F4CDB471}"/>
              </a:ext>
            </a:extLst>
          </p:cNvPr>
          <p:cNvCxnSpPr>
            <a:cxnSpLocks/>
          </p:cNvCxnSpPr>
          <p:nvPr/>
        </p:nvCxnSpPr>
        <p:spPr>
          <a:xfrm>
            <a:off x="228260" y="2060848"/>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42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27</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only one node:</a:t>
            </a:r>
            <a:endParaRPr lang="en-US" dirty="0"/>
          </a:p>
        </p:txBody>
      </p:sp>
      <p:grpSp>
        <p:nvGrpSpPr>
          <p:cNvPr id="11" name="Group 10">
            <a:extLst>
              <a:ext uri="{FF2B5EF4-FFF2-40B4-BE49-F238E27FC236}">
                <a16:creationId xmlns:a16="http://schemas.microsoft.com/office/drawing/2014/main" id="{D8BC99BF-0499-4E46-8B6B-0F5117C8E3BC}"/>
              </a:ext>
            </a:extLst>
          </p:cNvPr>
          <p:cNvGrpSpPr/>
          <p:nvPr/>
        </p:nvGrpSpPr>
        <p:grpSpPr>
          <a:xfrm>
            <a:off x="5116929" y="4293096"/>
            <a:ext cx="574976" cy="943799"/>
            <a:chOff x="5441066" y="3636241"/>
            <a:chExt cx="574976" cy="943799"/>
          </a:xfrm>
        </p:grpSpPr>
        <p:sp>
          <p:nvSpPr>
            <p:cNvPr id="12" name="Rectangle 11">
              <a:extLst>
                <a:ext uri="{FF2B5EF4-FFF2-40B4-BE49-F238E27FC236}">
                  <a16:creationId xmlns:a16="http://schemas.microsoft.com/office/drawing/2014/main" id="{5656590C-3281-42A6-85FA-CB4100103E8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C22CEC-75FD-40D6-8214-E9166449A964}"/>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cxnSp>
        <p:nvCxnSpPr>
          <p:cNvPr id="24" name="Straight Connector 23">
            <a:extLst>
              <a:ext uri="{FF2B5EF4-FFF2-40B4-BE49-F238E27FC236}">
                <a16:creationId xmlns:a16="http://schemas.microsoft.com/office/drawing/2014/main" id="{0D1D7534-F22B-4DF7-96E3-BA5B5C99EBB1}"/>
              </a:ext>
            </a:extLst>
          </p:cNvPr>
          <p:cNvCxnSpPr>
            <a:cxnSpLocks/>
          </p:cNvCxnSpPr>
          <p:nvPr/>
        </p:nvCxnSpPr>
        <p:spPr>
          <a:xfrm>
            <a:off x="5139199" y="4682831"/>
            <a:ext cx="516279" cy="54636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36DF84B-43DF-4745-ABAB-7D4E65E1CB25}"/>
              </a:ext>
            </a:extLst>
          </p:cNvPr>
          <p:cNvCxnSpPr>
            <a:cxnSpLocks/>
          </p:cNvCxnSpPr>
          <p:nvPr/>
        </p:nvCxnSpPr>
        <p:spPr>
          <a:xfrm flipH="1">
            <a:off x="5164639" y="4654224"/>
            <a:ext cx="532907" cy="574976"/>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E96C5247-9AEF-4475-9D68-61AC9B8CCC3E}"/>
              </a:ext>
            </a:extLst>
          </p:cNvPr>
          <p:cNvGrpSpPr/>
          <p:nvPr/>
        </p:nvGrpSpPr>
        <p:grpSpPr>
          <a:xfrm>
            <a:off x="3059832" y="4694982"/>
            <a:ext cx="1301881" cy="574976"/>
            <a:chOff x="1586682" y="5013176"/>
            <a:chExt cx="1301881" cy="574976"/>
          </a:xfrm>
        </p:grpSpPr>
        <p:sp>
          <p:nvSpPr>
            <p:cNvPr id="32" name="Rectangle 31">
              <a:extLst>
                <a:ext uri="{FF2B5EF4-FFF2-40B4-BE49-F238E27FC236}">
                  <a16:creationId xmlns:a16="http://schemas.microsoft.com/office/drawing/2014/main" id="{4AEDA7F4-C9D6-450C-9FBB-B48B2155835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A</a:t>
              </a:r>
            </a:p>
          </p:txBody>
        </p:sp>
        <p:sp>
          <p:nvSpPr>
            <p:cNvPr id="33" name="Rectangle 32">
              <a:extLst>
                <a:ext uri="{FF2B5EF4-FFF2-40B4-BE49-F238E27FC236}">
                  <a16:creationId xmlns:a16="http://schemas.microsoft.com/office/drawing/2014/main" id="{B9C4B088-B455-4C91-90D8-035476231ADC}"/>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Connector: Curved 34">
            <a:extLst>
              <a:ext uri="{FF2B5EF4-FFF2-40B4-BE49-F238E27FC236}">
                <a16:creationId xmlns:a16="http://schemas.microsoft.com/office/drawing/2014/main" id="{DB51EA32-C856-40EC-8783-A45CC5A18A11}"/>
              </a:ext>
            </a:extLst>
          </p:cNvPr>
          <p:cNvCxnSpPr>
            <a:stCxn id="32" idx="1"/>
            <a:endCxn id="33" idx="3"/>
          </p:cNvCxnSpPr>
          <p:nvPr/>
        </p:nvCxnSpPr>
        <p:spPr>
          <a:xfrm rot="10800000" flipH="1">
            <a:off x="3059831" y="4982470"/>
            <a:ext cx="1301881" cy="12700"/>
          </a:xfrm>
          <a:prstGeom prst="curvedConnector5">
            <a:avLst>
              <a:gd name="adj1" fmla="val -17559"/>
              <a:gd name="adj2" fmla="val 4063685"/>
              <a:gd name="adj3" fmla="val 117559"/>
            </a:avLst>
          </a:prstGeom>
          <a:ln w="28575">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1362BF5-50AE-4590-A1F1-965E8D64819C}"/>
              </a:ext>
            </a:extLst>
          </p:cNvPr>
          <p:cNvGrpSpPr/>
          <p:nvPr/>
        </p:nvGrpSpPr>
        <p:grpSpPr>
          <a:xfrm>
            <a:off x="1259632" y="4326159"/>
            <a:ext cx="676788" cy="943799"/>
            <a:chOff x="5396307" y="3636241"/>
            <a:chExt cx="676788" cy="943799"/>
          </a:xfrm>
        </p:grpSpPr>
        <p:sp>
          <p:nvSpPr>
            <p:cNvPr id="37" name="Rectangle 36">
              <a:extLst>
                <a:ext uri="{FF2B5EF4-FFF2-40B4-BE49-F238E27FC236}">
                  <a16:creationId xmlns:a16="http://schemas.microsoft.com/office/drawing/2014/main" id="{FD0B8D2C-E3C2-48BB-A93B-7A5292F51294}"/>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46DDA56-261B-4DDD-9D8E-9DA0DF8EF24F}"/>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39" name="Straight Arrow Connector 38">
            <a:extLst>
              <a:ext uri="{FF2B5EF4-FFF2-40B4-BE49-F238E27FC236}">
                <a16:creationId xmlns:a16="http://schemas.microsoft.com/office/drawing/2014/main" id="{9D1DDDE4-EE31-4934-BD45-F57605E911F7}"/>
              </a:ext>
            </a:extLst>
          </p:cNvPr>
          <p:cNvCxnSpPr>
            <a:cxnSpLocks/>
            <a:stCxn id="37" idx="3"/>
          </p:cNvCxnSpPr>
          <p:nvPr/>
        </p:nvCxnSpPr>
        <p:spPr>
          <a:xfrm>
            <a:off x="1879367" y="4982470"/>
            <a:ext cx="10482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86CE944-F7DD-4B72-A959-D12BED840842}"/>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21" name="Straight Arrow Connector 20">
            <a:extLst>
              <a:ext uri="{FF2B5EF4-FFF2-40B4-BE49-F238E27FC236}">
                <a16:creationId xmlns:a16="http://schemas.microsoft.com/office/drawing/2014/main" id="{61BF6F92-1D03-4214-814D-8B50EA7F31A0}"/>
              </a:ext>
            </a:extLst>
          </p:cNvPr>
          <p:cNvCxnSpPr>
            <a:cxnSpLocks/>
          </p:cNvCxnSpPr>
          <p:nvPr/>
        </p:nvCxnSpPr>
        <p:spPr>
          <a:xfrm>
            <a:off x="179512" y="2348880"/>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4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28</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more than one node:</a:t>
            </a:r>
            <a:endParaRPr lang="en-US" dirty="0"/>
          </a:p>
        </p:txBody>
      </p:sp>
      <p:grpSp>
        <p:nvGrpSpPr>
          <p:cNvPr id="19" name="Group 18">
            <a:extLst>
              <a:ext uri="{FF2B5EF4-FFF2-40B4-BE49-F238E27FC236}">
                <a16:creationId xmlns:a16="http://schemas.microsoft.com/office/drawing/2014/main" id="{63F4881D-1E67-4C7B-8DB0-2F553CC48BB5}"/>
              </a:ext>
            </a:extLst>
          </p:cNvPr>
          <p:cNvGrpSpPr/>
          <p:nvPr/>
        </p:nvGrpSpPr>
        <p:grpSpPr>
          <a:xfrm>
            <a:off x="6877344" y="4324346"/>
            <a:ext cx="574976" cy="943799"/>
            <a:chOff x="5441066" y="3636241"/>
            <a:chExt cx="574976" cy="943799"/>
          </a:xfrm>
        </p:grpSpPr>
        <p:sp>
          <p:nvSpPr>
            <p:cNvPr id="20" name="Rectangle 19">
              <a:extLst>
                <a:ext uri="{FF2B5EF4-FFF2-40B4-BE49-F238E27FC236}">
                  <a16:creationId xmlns:a16="http://schemas.microsoft.com/office/drawing/2014/main" id="{E53835E4-566C-41A7-A3A2-E4E057AF3245}"/>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A06D79-8E86-4465-9A98-9941BF6CA7FD}"/>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22" name="Group 21">
            <a:extLst>
              <a:ext uri="{FF2B5EF4-FFF2-40B4-BE49-F238E27FC236}">
                <a16:creationId xmlns:a16="http://schemas.microsoft.com/office/drawing/2014/main" id="{B2503AC7-143B-4A57-AC14-47C6E1060C5A}"/>
              </a:ext>
            </a:extLst>
          </p:cNvPr>
          <p:cNvGrpSpPr/>
          <p:nvPr/>
        </p:nvGrpSpPr>
        <p:grpSpPr>
          <a:xfrm>
            <a:off x="1692768" y="4725420"/>
            <a:ext cx="1301881" cy="574976"/>
            <a:chOff x="1586682" y="5013176"/>
            <a:chExt cx="1301881" cy="574976"/>
          </a:xfrm>
        </p:grpSpPr>
        <p:sp>
          <p:nvSpPr>
            <p:cNvPr id="23" name="Rectangle 22">
              <a:extLst>
                <a:ext uri="{FF2B5EF4-FFF2-40B4-BE49-F238E27FC236}">
                  <a16:creationId xmlns:a16="http://schemas.microsoft.com/office/drawing/2014/main" id="{53146508-BE93-4729-BBDF-CC0CE71BDE56}"/>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27" name="Rectangle 26">
              <a:extLst>
                <a:ext uri="{FF2B5EF4-FFF2-40B4-BE49-F238E27FC236}">
                  <a16:creationId xmlns:a16="http://schemas.microsoft.com/office/drawing/2014/main" id="{D2DC5CD5-49A3-4EBA-800A-43C29DFD0150}"/>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6E45482F-8677-4560-B86C-A65DEB95F791}"/>
              </a:ext>
            </a:extLst>
          </p:cNvPr>
          <p:cNvGrpSpPr/>
          <p:nvPr/>
        </p:nvGrpSpPr>
        <p:grpSpPr>
          <a:xfrm>
            <a:off x="3240794" y="4725420"/>
            <a:ext cx="1301881" cy="574976"/>
            <a:chOff x="1586682" y="5013176"/>
            <a:chExt cx="1301881" cy="574976"/>
          </a:xfrm>
        </p:grpSpPr>
        <p:sp>
          <p:nvSpPr>
            <p:cNvPr id="29" name="Rectangle 28">
              <a:extLst>
                <a:ext uri="{FF2B5EF4-FFF2-40B4-BE49-F238E27FC236}">
                  <a16:creationId xmlns:a16="http://schemas.microsoft.com/office/drawing/2014/main" id="{9192C45F-2ACC-41AB-AB0B-9762A8743A9E}"/>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30" name="Rectangle 29">
              <a:extLst>
                <a:ext uri="{FF2B5EF4-FFF2-40B4-BE49-F238E27FC236}">
                  <a16:creationId xmlns:a16="http://schemas.microsoft.com/office/drawing/2014/main" id="{346E19A7-54FB-4C80-9B44-81065966A77A}"/>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9F3B844-7C54-4223-80DF-F7A6FC71DD85}"/>
              </a:ext>
            </a:extLst>
          </p:cNvPr>
          <p:cNvGrpSpPr/>
          <p:nvPr/>
        </p:nvGrpSpPr>
        <p:grpSpPr>
          <a:xfrm>
            <a:off x="4820247" y="4726232"/>
            <a:ext cx="1301881" cy="574976"/>
            <a:chOff x="1586682" y="5013176"/>
            <a:chExt cx="1301881" cy="574976"/>
          </a:xfrm>
        </p:grpSpPr>
        <p:sp>
          <p:nvSpPr>
            <p:cNvPr id="34" name="Rectangle 33">
              <a:extLst>
                <a:ext uri="{FF2B5EF4-FFF2-40B4-BE49-F238E27FC236}">
                  <a16:creationId xmlns:a16="http://schemas.microsoft.com/office/drawing/2014/main" id="{D01B01D2-FDEA-4450-A78B-7BC5971405F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40" name="Rectangle 39">
              <a:extLst>
                <a:ext uri="{FF2B5EF4-FFF2-40B4-BE49-F238E27FC236}">
                  <a16:creationId xmlns:a16="http://schemas.microsoft.com/office/drawing/2014/main" id="{8EAA523C-4578-49B1-949B-DB682B2366A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 name="Straight Arrow Connector 40">
            <a:extLst>
              <a:ext uri="{FF2B5EF4-FFF2-40B4-BE49-F238E27FC236}">
                <a16:creationId xmlns:a16="http://schemas.microsoft.com/office/drawing/2014/main" id="{24792C55-2EBF-4191-AA29-86FAEEEB48E8}"/>
              </a:ext>
            </a:extLst>
          </p:cNvPr>
          <p:cNvCxnSpPr>
            <a:stCxn id="27" idx="3"/>
            <a:endCxn id="29" idx="1"/>
          </p:cNvCxnSpPr>
          <p:nvPr/>
        </p:nvCxnSpPr>
        <p:spPr>
          <a:xfrm>
            <a:off x="2994649" y="5012908"/>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685BA81-AF63-4014-A43E-FA5AFDAC9C85}"/>
              </a:ext>
            </a:extLst>
          </p:cNvPr>
          <p:cNvCxnSpPr/>
          <p:nvPr/>
        </p:nvCxnSpPr>
        <p:spPr>
          <a:xfrm>
            <a:off x="4574102" y="5019329"/>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A5A3A532-3C91-4066-B3A2-05FE4464A384}"/>
              </a:ext>
            </a:extLst>
          </p:cNvPr>
          <p:cNvCxnSpPr>
            <a:cxnSpLocks/>
            <a:stCxn id="40" idx="3"/>
            <a:endCxn id="23" idx="1"/>
          </p:cNvCxnSpPr>
          <p:nvPr/>
        </p:nvCxnSpPr>
        <p:spPr>
          <a:xfrm flipH="1" flipV="1">
            <a:off x="1692768" y="5012908"/>
            <a:ext cx="4429360" cy="812"/>
          </a:xfrm>
          <a:prstGeom prst="curvedConnector5">
            <a:avLst>
              <a:gd name="adj1" fmla="val -5161"/>
              <a:gd name="adj2" fmla="val -70169828"/>
              <a:gd name="adj3" fmla="val 10516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2054343-A85A-43A5-8EA7-C89D334DF908}"/>
              </a:ext>
            </a:extLst>
          </p:cNvPr>
          <p:cNvCxnSpPr>
            <a:cxnSpLocks/>
            <a:stCxn id="20" idx="1"/>
          </p:cNvCxnSpPr>
          <p:nvPr/>
        </p:nvCxnSpPr>
        <p:spPr>
          <a:xfrm flipH="1">
            <a:off x="6368273" y="4980657"/>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F134257B-429F-486F-845F-BFD0FF93BB6E}"/>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grpSp>
        <p:nvGrpSpPr>
          <p:cNvPr id="25" name="Group 24">
            <a:extLst>
              <a:ext uri="{FF2B5EF4-FFF2-40B4-BE49-F238E27FC236}">
                <a16:creationId xmlns:a16="http://schemas.microsoft.com/office/drawing/2014/main" id="{6D1D5891-699E-4560-B37E-85506C2BD552}"/>
              </a:ext>
            </a:extLst>
          </p:cNvPr>
          <p:cNvGrpSpPr/>
          <p:nvPr/>
        </p:nvGrpSpPr>
        <p:grpSpPr>
          <a:xfrm>
            <a:off x="363693" y="4357409"/>
            <a:ext cx="676788" cy="943799"/>
            <a:chOff x="5396307" y="3636241"/>
            <a:chExt cx="676788" cy="943799"/>
          </a:xfrm>
        </p:grpSpPr>
        <p:sp>
          <p:nvSpPr>
            <p:cNvPr id="26" name="Rectangle 25">
              <a:extLst>
                <a:ext uri="{FF2B5EF4-FFF2-40B4-BE49-F238E27FC236}">
                  <a16:creationId xmlns:a16="http://schemas.microsoft.com/office/drawing/2014/main" id="{D1267A2B-B97E-4FF2-8576-25C3D7501D3B}"/>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1FC844-BA66-4210-B1EA-C682FE4D82BA}"/>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33" name="Straight Arrow Connector 32">
            <a:extLst>
              <a:ext uri="{FF2B5EF4-FFF2-40B4-BE49-F238E27FC236}">
                <a16:creationId xmlns:a16="http://schemas.microsoft.com/office/drawing/2014/main" id="{FE08F9AD-BF6C-48C7-BE06-F50012B3C8C9}"/>
              </a:ext>
            </a:extLst>
          </p:cNvPr>
          <p:cNvCxnSpPr>
            <a:cxnSpLocks/>
            <a:stCxn id="26" idx="3"/>
          </p:cNvCxnSpPr>
          <p:nvPr/>
        </p:nvCxnSpPr>
        <p:spPr>
          <a:xfrm>
            <a:off x="983428" y="5013720"/>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F24F8EB-5E22-4CC2-82E5-6447559807DA}"/>
              </a:ext>
            </a:extLst>
          </p:cNvPr>
          <p:cNvCxnSpPr>
            <a:cxnSpLocks/>
          </p:cNvCxnSpPr>
          <p:nvPr/>
        </p:nvCxnSpPr>
        <p:spPr>
          <a:xfrm>
            <a:off x="228260" y="2060848"/>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159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04A9-DE8D-4B5F-AF56-FD7CCFADDFCC}"/>
              </a:ext>
            </a:extLst>
          </p:cNvPr>
          <p:cNvSpPr>
            <a:spLocks noGrp="1"/>
          </p:cNvSpPr>
          <p:nvPr>
            <p:ph type="title"/>
          </p:nvPr>
        </p:nvSpPr>
        <p:spPr/>
        <p:txBody>
          <a:bodyPr/>
          <a:lstStyle/>
          <a:p>
            <a:r>
              <a:rPr lang="en-US" dirty="0" err="1"/>
              <a:t>CircularlyLinkedList</a:t>
            </a:r>
            <a:r>
              <a:rPr lang="en-US" dirty="0"/>
              <a:t> (</a:t>
            </a:r>
            <a:r>
              <a:rPr lang="en-US" dirty="0" err="1"/>
              <a:t>removeFirst</a:t>
            </a:r>
            <a:r>
              <a:rPr lang="en-US" dirty="0"/>
              <a:t>)</a:t>
            </a:r>
          </a:p>
        </p:txBody>
      </p:sp>
      <p:sp>
        <p:nvSpPr>
          <p:cNvPr id="3" name="Slide Number Placeholder 2">
            <a:extLst>
              <a:ext uri="{FF2B5EF4-FFF2-40B4-BE49-F238E27FC236}">
                <a16:creationId xmlns:a16="http://schemas.microsoft.com/office/drawing/2014/main" id="{9D93057C-7703-4272-81B6-98D5AB067666}"/>
              </a:ext>
            </a:extLst>
          </p:cNvPr>
          <p:cNvSpPr>
            <a:spLocks noGrp="1"/>
          </p:cNvSpPr>
          <p:nvPr>
            <p:ph type="sldNum" sz="quarter" idx="12"/>
          </p:nvPr>
        </p:nvSpPr>
        <p:spPr/>
        <p:txBody>
          <a:bodyPr/>
          <a:lstStyle/>
          <a:p>
            <a:fld id="{B6BBB54A-AE2B-4324-B5CF-666363C07DFD}" type="slidenum">
              <a:rPr lang="en-US" smtClean="0"/>
              <a:pPr/>
              <a:t>29</a:t>
            </a:fld>
            <a:endParaRPr lang="en-US"/>
          </a:p>
        </p:txBody>
      </p:sp>
      <p:pic>
        <p:nvPicPr>
          <p:cNvPr id="5" name="Picture 4">
            <a:extLst>
              <a:ext uri="{FF2B5EF4-FFF2-40B4-BE49-F238E27FC236}">
                <a16:creationId xmlns:a16="http://schemas.microsoft.com/office/drawing/2014/main" id="{0AE4A8FC-24CB-45A9-8F6E-C08E2D6B881C}"/>
              </a:ext>
            </a:extLst>
          </p:cNvPr>
          <p:cNvPicPr>
            <a:picLocks noChangeAspect="1"/>
          </p:cNvPicPr>
          <p:nvPr/>
        </p:nvPicPr>
        <p:blipFill rotWithShape="1">
          <a:blip r:embed="rId2"/>
          <a:srcRect l="25588" t="59474" r="18500" b="12201"/>
          <a:stretch/>
        </p:blipFill>
        <p:spPr>
          <a:xfrm>
            <a:off x="132751" y="1340768"/>
            <a:ext cx="8844153" cy="2520280"/>
          </a:xfrm>
          <a:prstGeom prst="rect">
            <a:avLst/>
          </a:prstGeom>
        </p:spPr>
      </p:pic>
      <p:sp>
        <p:nvSpPr>
          <p:cNvPr id="44" name="Content Placeholder 3">
            <a:extLst>
              <a:ext uri="{FF2B5EF4-FFF2-40B4-BE49-F238E27FC236}">
                <a16:creationId xmlns:a16="http://schemas.microsoft.com/office/drawing/2014/main" id="{BEB7B88F-C4D1-4EFF-93A6-09C70A02BDFF}"/>
              </a:ext>
            </a:extLst>
          </p:cNvPr>
          <p:cNvSpPr>
            <a:spLocks noGrp="1"/>
          </p:cNvSpPr>
          <p:nvPr>
            <p:ph sz="quarter" idx="1"/>
          </p:nvPr>
        </p:nvSpPr>
        <p:spPr>
          <a:xfrm>
            <a:off x="267945" y="3887470"/>
            <a:ext cx="8229600" cy="4937760"/>
          </a:xfrm>
        </p:spPr>
        <p:txBody>
          <a:bodyPr/>
          <a:lstStyle/>
          <a:p>
            <a:r>
              <a:rPr lang="en-GB" dirty="0"/>
              <a:t>List with more than one node:</a:t>
            </a:r>
            <a:endParaRPr lang="en-US" dirty="0"/>
          </a:p>
        </p:txBody>
      </p:sp>
      <p:grpSp>
        <p:nvGrpSpPr>
          <p:cNvPr id="6" name="Group 5">
            <a:extLst>
              <a:ext uri="{FF2B5EF4-FFF2-40B4-BE49-F238E27FC236}">
                <a16:creationId xmlns:a16="http://schemas.microsoft.com/office/drawing/2014/main" id="{9D832FCD-CC4C-4D61-983A-A18631FEFFD3}"/>
              </a:ext>
            </a:extLst>
          </p:cNvPr>
          <p:cNvGrpSpPr/>
          <p:nvPr/>
        </p:nvGrpSpPr>
        <p:grpSpPr>
          <a:xfrm>
            <a:off x="1476744" y="4324346"/>
            <a:ext cx="5759552" cy="976862"/>
            <a:chOff x="1444135" y="5188442"/>
            <a:chExt cx="5759552" cy="976862"/>
          </a:xfrm>
        </p:grpSpPr>
        <p:grpSp>
          <p:nvGrpSpPr>
            <p:cNvPr id="46" name="Group 45">
              <a:extLst>
                <a:ext uri="{FF2B5EF4-FFF2-40B4-BE49-F238E27FC236}">
                  <a16:creationId xmlns:a16="http://schemas.microsoft.com/office/drawing/2014/main" id="{F49962EE-C95A-40C0-AD2F-DE54BCA8A693}"/>
                </a:ext>
              </a:extLst>
            </p:cNvPr>
            <p:cNvGrpSpPr/>
            <p:nvPr/>
          </p:nvGrpSpPr>
          <p:grpSpPr>
            <a:xfrm>
              <a:off x="6628711" y="5188442"/>
              <a:ext cx="574976" cy="943799"/>
              <a:chOff x="5441066" y="3636241"/>
              <a:chExt cx="574976" cy="943799"/>
            </a:xfrm>
          </p:grpSpPr>
          <p:sp>
            <p:nvSpPr>
              <p:cNvPr id="47" name="Rectangle 46">
                <a:extLst>
                  <a:ext uri="{FF2B5EF4-FFF2-40B4-BE49-F238E27FC236}">
                    <a16:creationId xmlns:a16="http://schemas.microsoft.com/office/drawing/2014/main" id="{14A5DEF3-165C-416A-8187-D7A84CAAB40A}"/>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7963BE-76F7-4B21-A134-09F1E6F3189A}"/>
                  </a:ext>
                </a:extLst>
              </p:cNvPr>
              <p:cNvSpPr/>
              <p:nvPr/>
            </p:nvSpPr>
            <p:spPr>
              <a:xfrm>
                <a:off x="5483134" y="3636241"/>
                <a:ext cx="490840" cy="400110"/>
              </a:xfrm>
              <a:prstGeom prst="rect">
                <a:avLst/>
              </a:prstGeom>
            </p:spPr>
            <p:txBody>
              <a:bodyPr wrap="none">
                <a:spAutoFit/>
              </a:bodyPr>
              <a:lstStyle/>
              <a:p>
                <a:r>
                  <a:rPr lang="en-GB" sz="2000" dirty="0">
                    <a:solidFill>
                      <a:prstClr val="black"/>
                    </a:solidFill>
                  </a:rPr>
                  <a:t>tail</a:t>
                </a:r>
                <a:endParaRPr lang="en-US" sz="2000" dirty="0"/>
              </a:p>
            </p:txBody>
          </p:sp>
        </p:grpSp>
        <p:grpSp>
          <p:nvGrpSpPr>
            <p:cNvPr id="49" name="Group 48">
              <a:extLst>
                <a:ext uri="{FF2B5EF4-FFF2-40B4-BE49-F238E27FC236}">
                  <a16:creationId xmlns:a16="http://schemas.microsoft.com/office/drawing/2014/main" id="{92512696-985C-42F0-BCF0-E1BBD3226560}"/>
                </a:ext>
              </a:extLst>
            </p:cNvPr>
            <p:cNvGrpSpPr/>
            <p:nvPr/>
          </p:nvGrpSpPr>
          <p:grpSpPr>
            <a:xfrm>
              <a:off x="1444135" y="5589516"/>
              <a:ext cx="1301881" cy="574976"/>
              <a:chOff x="1586682" y="5013176"/>
              <a:chExt cx="1301881" cy="574976"/>
            </a:xfrm>
          </p:grpSpPr>
          <p:sp>
            <p:nvSpPr>
              <p:cNvPr id="50" name="Rectangle 49">
                <a:extLst>
                  <a:ext uri="{FF2B5EF4-FFF2-40B4-BE49-F238E27FC236}">
                    <a16:creationId xmlns:a16="http://schemas.microsoft.com/office/drawing/2014/main" id="{3152F7B5-E2CC-47C5-A4BF-A55A3BADEC84}"/>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X</a:t>
                </a:r>
              </a:p>
            </p:txBody>
          </p:sp>
          <p:sp>
            <p:nvSpPr>
              <p:cNvPr id="51" name="Rectangle 50">
                <a:extLst>
                  <a:ext uri="{FF2B5EF4-FFF2-40B4-BE49-F238E27FC236}">
                    <a16:creationId xmlns:a16="http://schemas.microsoft.com/office/drawing/2014/main" id="{6A22F4CF-0D77-4C98-A219-5FC6F411F30E}"/>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303ABF8A-6068-47A0-9CD2-A88504633BF9}"/>
                </a:ext>
              </a:extLst>
            </p:cNvPr>
            <p:cNvGrpSpPr/>
            <p:nvPr/>
          </p:nvGrpSpPr>
          <p:grpSpPr>
            <a:xfrm>
              <a:off x="2992161" y="5589516"/>
              <a:ext cx="1301881" cy="574976"/>
              <a:chOff x="1586682" y="5013176"/>
              <a:chExt cx="1301881" cy="574976"/>
            </a:xfrm>
          </p:grpSpPr>
          <p:sp>
            <p:nvSpPr>
              <p:cNvPr id="53" name="Rectangle 52">
                <a:extLst>
                  <a:ext uri="{FF2B5EF4-FFF2-40B4-BE49-F238E27FC236}">
                    <a16:creationId xmlns:a16="http://schemas.microsoft.com/office/drawing/2014/main" id="{3D4D1CEE-940E-4799-8640-563AD292BF5B}"/>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Y</a:t>
                </a:r>
              </a:p>
            </p:txBody>
          </p:sp>
          <p:sp>
            <p:nvSpPr>
              <p:cNvPr id="54" name="Rectangle 53">
                <a:extLst>
                  <a:ext uri="{FF2B5EF4-FFF2-40B4-BE49-F238E27FC236}">
                    <a16:creationId xmlns:a16="http://schemas.microsoft.com/office/drawing/2014/main" id="{C6228470-E25D-4524-A8C1-278866024E35}"/>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606AF38-5246-4F37-9357-6131EAAF64E6}"/>
                </a:ext>
              </a:extLst>
            </p:cNvPr>
            <p:cNvGrpSpPr/>
            <p:nvPr/>
          </p:nvGrpSpPr>
          <p:grpSpPr>
            <a:xfrm>
              <a:off x="4571614" y="5590328"/>
              <a:ext cx="1301881" cy="574976"/>
              <a:chOff x="1586682" y="5013176"/>
              <a:chExt cx="1301881" cy="574976"/>
            </a:xfrm>
          </p:grpSpPr>
          <p:sp>
            <p:nvSpPr>
              <p:cNvPr id="56" name="Rectangle 55">
                <a:extLst>
                  <a:ext uri="{FF2B5EF4-FFF2-40B4-BE49-F238E27FC236}">
                    <a16:creationId xmlns:a16="http://schemas.microsoft.com/office/drawing/2014/main" id="{3D43014A-30F1-458D-98C4-0243034EDFB9}"/>
                  </a:ext>
                </a:extLst>
              </p:cNvPr>
              <p:cNvSpPr/>
              <p:nvPr/>
            </p:nvSpPr>
            <p:spPr>
              <a:xfrm>
                <a:off x="1586682" y="5013176"/>
                <a:ext cx="89708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Z</a:t>
                </a:r>
              </a:p>
            </p:txBody>
          </p:sp>
          <p:sp>
            <p:nvSpPr>
              <p:cNvPr id="57" name="Rectangle 56">
                <a:extLst>
                  <a:ext uri="{FF2B5EF4-FFF2-40B4-BE49-F238E27FC236}">
                    <a16:creationId xmlns:a16="http://schemas.microsoft.com/office/drawing/2014/main" id="{8D6578F2-785E-45C3-9AF2-8940CE17EA5F}"/>
                  </a:ext>
                </a:extLst>
              </p:cNvPr>
              <p:cNvSpPr/>
              <p:nvPr/>
            </p:nvSpPr>
            <p:spPr>
              <a:xfrm>
                <a:off x="2483768" y="5013176"/>
                <a:ext cx="404795" cy="574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a:extLst>
                <a:ext uri="{FF2B5EF4-FFF2-40B4-BE49-F238E27FC236}">
                  <a16:creationId xmlns:a16="http://schemas.microsoft.com/office/drawing/2014/main" id="{20E5F877-B017-4FEF-9287-0953AAF046A2}"/>
                </a:ext>
              </a:extLst>
            </p:cNvPr>
            <p:cNvCxnSpPr>
              <a:cxnSpLocks/>
              <a:stCxn id="51" idx="3"/>
              <a:endCxn id="53" idx="1"/>
            </p:cNvCxnSpPr>
            <p:nvPr/>
          </p:nvCxnSpPr>
          <p:spPr>
            <a:xfrm>
              <a:off x="2746016" y="5877004"/>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7921AD0-FAAE-4693-81B4-4C9731EA122C}"/>
                </a:ext>
              </a:extLst>
            </p:cNvPr>
            <p:cNvCxnSpPr/>
            <p:nvPr/>
          </p:nvCxnSpPr>
          <p:spPr>
            <a:xfrm>
              <a:off x="4325469" y="5883425"/>
              <a:ext cx="246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Connector: Curved 59">
              <a:extLst>
                <a:ext uri="{FF2B5EF4-FFF2-40B4-BE49-F238E27FC236}">
                  <a16:creationId xmlns:a16="http://schemas.microsoft.com/office/drawing/2014/main" id="{F2ACACEF-E00B-448E-B4B2-F3BA07563420}"/>
                </a:ext>
              </a:extLst>
            </p:cNvPr>
            <p:cNvCxnSpPr>
              <a:cxnSpLocks/>
            </p:cNvCxnSpPr>
            <p:nvPr/>
          </p:nvCxnSpPr>
          <p:spPr>
            <a:xfrm rot="10800000">
              <a:off x="2992161" y="5931952"/>
              <a:ext cx="2881334" cy="17327"/>
            </a:xfrm>
            <a:prstGeom prst="curvedConnector5">
              <a:avLst>
                <a:gd name="adj1" fmla="val -7881"/>
                <a:gd name="adj2" fmla="val -2878519"/>
                <a:gd name="adj3" fmla="val 107934"/>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DB6311B-668C-46DE-BECD-F71EBDEBA68E}"/>
                </a:ext>
              </a:extLst>
            </p:cNvPr>
            <p:cNvCxnSpPr>
              <a:cxnSpLocks/>
              <a:stCxn id="47" idx="1"/>
            </p:cNvCxnSpPr>
            <p:nvPr/>
          </p:nvCxnSpPr>
          <p:spPr>
            <a:xfrm flipH="1">
              <a:off x="6119640" y="5844753"/>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 name="Rectangle 3">
            <a:extLst>
              <a:ext uri="{FF2B5EF4-FFF2-40B4-BE49-F238E27FC236}">
                <a16:creationId xmlns:a16="http://schemas.microsoft.com/office/drawing/2014/main" id="{1EBFD45A-4E56-4060-8108-29DF29632418}"/>
              </a:ext>
            </a:extLst>
          </p:cNvPr>
          <p:cNvSpPr/>
          <p:nvPr/>
        </p:nvSpPr>
        <p:spPr>
          <a:xfrm>
            <a:off x="457201" y="1903882"/>
            <a:ext cx="3754760" cy="1439899"/>
          </a:xfrm>
          <a:prstGeom prst="rect">
            <a:avLst/>
          </a:prstGeom>
          <a:noFill/>
          <a:ln w="38100">
            <a:solidFill>
              <a:srgbClr val="FF0000"/>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grpSp>
        <p:nvGrpSpPr>
          <p:cNvPr id="25" name="Group 24">
            <a:extLst>
              <a:ext uri="{FF2B5EF4-FFF2-40B4-BE49-F238E27FC236}">
                <a16:creationId xmlns:a16="http://schemas.microsoft.com/office/drawing/2014/main" id="{9D98DEED-24F8-4D0C-8B22-4C5B674437DD}"/>
              </a:ext>
            </a:extLst>
          </p:cNvPr>
          <p:cNvGrpSpPr/>
          <p:nvPr/>
        </p:nvGrpSpPr>
        <p:grpSpPr>
          <a:xfrm>
            <a:off x="363693" y="4357409"/>
            <a:ext cx="676788" cy="943799"/>
            <a:chOff x="5396307" y="3636241"/>
            <a:chExt cx="676788" cy="943799"/>
          </a:xfrm>
        </p:grpSpPr>
        <p:sp>
          <p:nvSpPr>
            <p:cNvPr id="26" name="Rectangle 25">
              <a:extLst>
                <a:ext uri="{FF2B5EF4-FFF2-40B4-BE49-F238E27FC236}">
                  <a16:creationId xmlns:a16="http://schemas.microsoft.com/office/drawing/2014/main" id="{D8B4909F-B00A-49DA-94F8-013AFA8F23E8}"/>
                </a:ext>
              </a:extLst>
            </p:cNvPr>
            <p:cNvSpPr/>
            <p:nvPr/>
          </p:nvSpPr>
          <p:spPr>
            <a:xfrm>
              <a:off x="5441066" y="4005064"/>
              <a:ext cx="574976" cy="5749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8B8647-41C3-4F19-89C1-48AB40910E5E}"/>
                </a:ext>
              </a:extLst>
            </p:cNvPr>
            <p:cNvSpPr/>
            <p:nvPr/>
          </p:nvSpPr>
          <p:spPr>
            <a:xfrm>
              <a:off x="5396307" y="3636241"/>
              <a:ext cx="676788" cy="400110"/>
            </a:xfrm>
            <a:prstGeom prst="rect">
              <a:avLst/>
            </a:prstGeom>
          </p:spPr>
          <p:txBody>
            <a:bodyPr wrap="none">
              <a:spAutoFit/>
            </a:bodyPr>
            <a:lstStyle/>
            <a:p>
              <a:r>
                <a:rPr lang="en-GB" sz="2000" dirty="0">
                  <a:solidFill>
                    <a:prstClr val="black"/>
                  </a:solidFill>
                </a:rPr>
                <a:t>head</a:t>
              </a:r>
              <a:endParaRPr lang="en-US" sz="2000" dirty="0"/>
            </a:p>
          </p:txBody>
        </p:sp>
      </p:grpSp>
      <p:cxnSp>
        <p:nvCxnSpPr>
          <p:cNvPr id="28" name="Straight Arrow Connector 27">
            <a:extLst>
              <a:ext uri="{FF2B5EF4-FFF2-40B4-BE49-F238E27FC236}">
                <a16:creationId xmlns:a16="http://schemas.microsoft.com/office/drawing/2014/main" id="{AD2CE335-164A-47F3-86C1-97187F1C57EB}"/>
              </a:ext>
            </a:extLst>
          </p:cNvPr>
          <p:cNvCxnSpPr>
            <a:cxnSpLocks/>
            <a:stCxn id="26" idx="3"/>
          </p:cNvCxnSpPr>
          <p:nvPr/>
        </p:nvCxnSpPr>
        <p:spPr>
          <a:xfrm>
            <a:off x="983428" y="5013720"/>
            <a:ext cx="509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CAF6DA6-F634-4D2B-8664-0B5FC6CFADAE}"/>
              </a:ext>
            </a:extLst>
          </p:cNvPr>
          <p:cNvCxnSpPr>
            <a:cxnSpLocks/>
          </p:cNvCxnSpPr>
          <p:nvPr/>
        </p:nvCxnSpPr>
        <p:spPr>
          <a:xfrm>
            <a:off x="228260" y="2636912"/>
            <a:ext cx="384388"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22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34E0-8F58-4098-B7F0-5A5D75EEB65F}"/>
              </a:ext>
            </a:extLst>
          </p:cNvPr>
          <p:cNvSpPr>
            <a:spLocks noGrp="1"/>
          </p:cNvSpPr>
          <p:nvPr>
            <p:ph type="title"/>
          </p:nvPr>
        </p:nvSpPr>
        <p:spPr/>
        <p:txBody>
          <a:bodyPr/>
          <a:lstStyle/>
          <a:p>
            <a:r>
              <a:rPr lang="en-US" dirty="0"/>
              <a:t>Singly Linked List ADT-Extra operation</a:t>
            </a:r>
          </a:p>
        </p:txBody>
      </p:sp>
      <p:sp>
        <p:nvSpPr>
          <p:cNvPr id="3" name="Content Placeholder 2">
            <a:extLst>
              <a:ext uri="{FF2B5EF4-FFF2-40B4-BE49-F238E27FC236}">
                <a16:creationId xmlns:a16="http://schemas.microsoft.com/office/drawing/2014/main" id="{B8715FC8-810B-4B34-AD77-4C419F72E701}"/>
              </a:ext>
            </a:extLst>
          </p:cNvPr>
          <p:cNvSpPr>
            <a:spLocks noGrp="1"/>
          </p:cNvSpPr>
          <p:nvPr>
            <p:ph sz="quarter" idx="1"/>
          </p:nvPr>
        </p:nvSpPr>
        <p:spPr/>
        <p:txBody>
          <a:bodyPr/>
          <a:lstStyle/>
          <a:p>
            <a:pPr marL="0" indent="0">
              <a:buNone/>
            </a:pPr>
            <a:r>
              <a:rPr lang="en-US" sz="2400" b="0" i="0" u="none" strike="noStrike" baseline="0" dirty="0">
                <a:solidFill>
                  <a:srgbClr val="000000"/>
                </a:solidFill>
                <a:latin typeface="Gill Sans MT" panose="020B0502020104020203" pitchFamily="34" charset="0"/>
              </a:rPr>
              <a:t>Search List </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Locating specific data in a list.</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In linked list we use sequential search.</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We need a key field for search operation.</a:t>
            </a:r>
          </a:p>
          <a:p>
            <a:pPr algn="l"/>
            <a:endParaRPr lang="en-US" sz="2400" b="0" i="0" u="none" strike="noStrike" baseline="0" dirty="0">
              <a:solidFill>
                <a:srgbClr val="000000"/>
              </a:solidFill>
              <a:latin typeface="Wingdings 3" panose="05040102010807070707" pitchFamily="18" charset="2"/>
            </a:endParaRPr>
          </a:p>
          <a:p>
            <a:pPr marL="0" indent="0">
              <a:buNone/>
            </a:pPr>
            <a:r>
              <a:rPr lang="en-US" sz="2400" b="0" i="0" u="none" strike="noStrike" baseline="0" dirty="0">
                <a:solidFill>
                  <a:srgbClr val="717BA2"/>
                </a:solidFill>
                <a:latin typeface="Wingdings 3" panose="05040102010807070707" pitchFamily="18" charset="2"/>
              </a:rPr>
              <a:t></a:t>
            </a:r>
            <a:r>
              <a:rPr lang="en-US" sz="2400" b="0" i="0" u="none" strike="noStrike" baseline="0" dirty="0">
                <a:solidFill>
                  <a:srgbClr val="000000"/>
                </a:solidFill>
                <a:latin typeface="Gill Sans MT" panose="020B0502020104020203" pitchFamily="34" charset="0"/>
              </a:rPr>
              <a:t>Traverse List </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464652"/>
                </a:solidFill>
                <a:latin typeface="Gill Sans MT" panose="020B0502020104020203" pitchFamily="34" charset="0"/>
              </a:rPr>
              <a:t>Start with the head and access each node until you reach null.</a:t>
            </a:r>
          </a:p>
          <a:p>
            <a:pPr marL="274638" lvl="1" indent="0">
              <a:buNone/>
            </a:pPr>
            <a:r>
              <a:rPr lang="en-US" sz="1800" b="0" i="0" u="none" strike="noStrike" baseline="0" dirty="0">
                <a:solidFill>
                  <a:srgbClr val="9FB8CD"/>
                </a:solidFill>
                <a:latin typeface="Wingdings 3" panose="05040102010807070707" pitchFamily="18" charset="2"/>
              </a:rPr>
              <a:t></a:t>
            </a:r>
            <a:r>
              <a:rPr lang="en-US" sz="1800" b="0" i="0" u="none" strike="noStrike" baseline="0" dirty="0">
                <a:solidFill>
                  <a:srgbClr val="FF0000"/>
                </a:solidFill>
                <a:latin typeface="Gill Sans MT" panose="020B0502020104020203" pitchFamily="34" charset="0"/>
              </a:rPr>
              <a:t>Do not change the head reference.</a:t>
            </a:r>
          </a:p>
          <a:p>
            <a:endParaRPr lang="en-US" dirty="0"/>
          </a:p>
        </p:txBody>
      </p:sp>
      <p:sp>
        <p:nvSpPr>
          <p:cNvPr id="4" name="Slide Number Placeholder 3">
            <a:extLst>
              <a:ext uri="{FF2B5EF4-FFF2-40B4-BE49-F238E27FC236}">
                <a16:creationId xmlns:a16="http://schemas.microsoft.com/office/drawing/2014/main" id="{25D05A51-3782-42BA-B809-54AC054E001C}"/>
              </a:ext>
            </a:extLst>
          </p:cNvPr>
          <p:cNvSpPr>
            <a:spLocks noGrp="1"/>
          </p:cNvSpPr>
          <p:nvPr>
            <p:ph type="sldNum" sz="quarter" idx="12"/>
          </p:nvPr>
        </p:nvSpPr>
        <p:spPr/>
        <p:txBody>
          <a:bodyPr/>
          <a:lstStyle/>
          <a:p>
            <a:pPr>
              <a:defRPr/>
            </a:pPr>
            <a:fld id="{73C5C50A-CE6B-4D9D-AD26-423E36E1602A}" type="slidenum">
              <a:rPr lang="en-US" altLang="en-US" smtClean="0"/>
              <a:pPr>
                <a:defRPr/>
              </a:pPr>
              <a:t>3</a:t>
            </a:fld>
            <a:endParaRPr lang="en-US" altLang="en-US"/>
          </a:p>
        </p:txBody>
      </p:sp>
      <p:pic>
        <p:nvPicPr>
          <p:cNvPr id="5" name="Picture 4">
            <a:extLst>
              <a:ext uri="{FF2B5EF4-FFF2-40B4-BE49-F238E27FC236}">
                <a16:creationId xmlns:a16="http://schemas.microsoft.com/office/drawing/2014/main" id="{C0A44530-D606-43D4-A486-2EF219352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24" y="4683797"/>
            <a:ext cx="5533344" cy="143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203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8F2D-334F-4FCB-9CFC-10B07370CE8B}"/>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10C2E6B7-8E1D-4E9C-A466-942436284855}"/>
              </a:ext>
            </a:extLst>
          </p:cNvPr>
          <p:cNvSpPr>
            <a:spLocks noGrp="1"/>
          </p:cNvSpPr>
          <p:nvPr>
            <p:ph sz="quarter" idx="1"/>
          </p:nvPr>
        </p:nvSpPr>
        <p:spPr/>
        <p:txBody>
          <a:bodyPr/>
          <a:lstStyle/>
          <a:p>
            <a:pPr algn="l"/>
            <a:endParaRPr lang="en-US" sz="1800" b="0" i="0" u="none" strike="noStrike" baseline="0" dirty="0">
              <a:solidFill>
                <a:srgbClr val="000000"/>
              </a:solidFill>
              <a:latin typeface="Gill Sans MT" panose="020B0502020104020203" pitchFamily="34" charset="0"/>
            </a:endParaRPr>
          </a:p>
          <a:p>
            <a:r>
              <a:rPr lang="en-US" sz="2000" b="0" i="0" u="none" strike="noStrike" baseline="0" dirty="0">
                <a:solidFill>
                  <a:srgbClr val="000000"/>
                </a:solidFill>
                <a:latin typeface="Gill Sans MT" panose="020B0502020104020203" pitchFamily="34" charset="0"/>
              </a:rPr>
              <a:t>Describe a method for finding the middle node of a doubly linked list with header and trailer sentinels by “link hopping,” and without relying on explicit knowledge of the size of the list. In the case of an even number of nodes, report the node slightly left of center as the “middle.” What is the running time of this method?</a:t>
            </a:r>
          </a:p>
          <a:p>
            <a:endParaRPr lang="en-US" dirty="0"/>
          </a:p>
        </p:txBody>
      </p:sp>
      <p:sp>
        <p:nvSpPr>
          <p:cNvPr id="4" name="Slide Number Placeholder 3">
            <a:extLst>
              <a:ext uri="{FF2B5EF4-FFF2-40B4-BE49-F238E27FC236}">
                <a16:creationId xmlns:a16="http://schemas.microsoft.com/office/drawing/2014/main" id="{3F66624A-635C-4BBC-ACA5-D9CA61906E3F}"/>
              </a:ext>
            </a:extLst>
          </p:cNvPr>
          <p:cNvSpPr>
            <a:spLocks noGrp="1"/>
          </p:cNvSpPr>
          <p:nvPr>
            <p:ph type="sldNum" sz="quarter" idx="12"/>
          </p:nvPr>
        </p:nvSpPr>
        <p:spPr/>
        <p:txBody>
          <a:bodyPr/>
          <a:lstStyle/>
          <a:p>
            <a:pPr>
              <a:defRPr/>
            </a:pPr>
            <a:fld id="{73C5C50A-CE6B-4D9D-AD26-423E36E1602A}" type="slidenum">
              <a:rPr lang="en-US" altLang="en-US" smtClean="0"/>
              <a:pPr>
                <a:defRPr/>
              </a:pPr>
              <a:t>30</a:t>
            </a:fld>
            <a:endParaRPr lang="en-US" altLang="en-US"/>
          </a:p>
        </p:txBody>
      </p:sp>
    </p:spTree>
    <p:extLst>
      <p:ext uri="{BB962C8B-B14F-4D97-AF65-F5344CB8AC3E}">
        <p14:creationId xmlns:p14="http://schemas.microsoft.com/office/powerpoint/2010/main" val="314645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1D91-1787-4382-8225-8B8D0C5F3243}"/>
              </a:ext>
            </a:extLst>
          </p:cNvPr>
          <p:cNvSpPr>
            <a:spLocks noGrp="1"/>
          </p:cNvSpPr>
          <p:nvPr>
            <p:ph type="title"/>
          </p:nvPr>
        </p:nvSpPr>
        <p:spPr/>
        <p:txBody>
          <a:bodyPr/>
          <a:lstStyle/>
          <a:p>
            <a:r>
              <a:rPr lang="en-US" dirty="0"/>
              <a:t>Singly Linked List ADT-Extra operation</a:t>
            </a:r>
          </a:p>
        </p:txBody>
      </p:sp>
      <p:sp>
        <p:nvSpPr>
          <p:cNvPr id="3" name="Content Placeholder 2">
            <a:extLst>
              <a:ext uri="{FF2B5EF4-FFF2-40B4-BE49-F238E27FC236}">
                <a16:creationId xmlns:a16="http://schemas.microsoft.com/office/drawing/2014/main" id="{8D341C29-599F-48F2-8960-6545C5DAFDBC}"/>
              </a:ext>
            </a:extLst>
          </p:cNvPr>
          <p:cNvSpPr>
            <a:spLocks noGrp="1"/>
          </p:cNvSpPr>
          <p:nvPr>
            <p:ph sz="quarter" idx="1"/>
          </p:nvPr>
        </p:nvSpPr>
        <p:spPr/>
        <p:txBody>
          <a:bodyPr/>
          <a:lstStyle/>
          <a:p>
            <a:pPr marL="0" indent="0" algn="l">
              <a:buNone/>
            </a:pPr>
            <a:endParaRPr lang="en-US" sz="1800" b="0" i="0" u="none" strike="noStrike" baseline="0" dirty="0">
              <a:solidFill>
                <a:srgbClr val="000000"/>
              </a:solidFill>
              <a:latin typeface="Gill Sans MT" panose="020B0502020104020203" pitchFamily="34" charset="0"/>
            </a:endParaRPr>
          </a:p>
          <a:p>
            <a:pPr marL="0" indent="0">
              <a:buNone/>
            </a:pPr>
            <a:r>
              <a:rPr lang="en-US" sz="3200" b="0" i="0" u="none" strike="noStrike" baseline="0" dirty="0">
                <a:solidFill>
                  <a:srgbClr val="000000"/>
                </a:solidFill>
                <a:latin typeface="Gill Sans MT" panose="020B0502020104020203" pitchFamily="34" charset="0"/>
              </a:rPr>
              <a:t>Retrieve Element</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By using search method. </a:t>
            </a:r>
          </a:p>
          <a:p>
            <a:pPr marL="274638" lvl="1" indent="0">
              <a:buNone/>
            </a:pPr>
            <a:endParaRPr lang="en-US" sz="2400" b="0" i="0" u="none" strike="noStrike" baseline="0" dirty="0">
              <a:solidFill>
                <a:srgbClr val="464652"/>
              </a:solidFill>
              <a:latin typeface="Gill Sans MT" panose="020B0502020104020203" pitchFamily="34" charset="0"/>
            </a:endParaRPr>
          </a:p>
          <a:p>
            <a:pPr marL="0" indent="0">
              <a:buNone/>
            </a:pPr>
            <a:r>
              <a:rPr lang="en-US" sz="3200" b="0" i="0" u="none" strike="noStrike" baseline="0" dirty="0">
                <a:solidFill>
                  <a:srgbClr val="000000"/>
                </a:solidFill>
                <a:latin typeface="Gill Sans MT" panose="020B0502020104020203" pitchFamily="34" charset="0"/>
              </a:rPr>
              <a:t>Destroy List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Deletes all nodes still in the list. </a:t>
            </a:r>
          </a:p>
          <a:p>
            <a:pPr marL="274638" lvl="1" indent="0">
              <a:buNone/>
            </a:pPr>
            <a:r>
              <a:rPr lang="en-US" sz="2400" b="0" i="0" u="none" strike="noStrike" baseline="0" dirty="0">
                <a:solidFill>
                  <a:srgbClr val="9FB8CD"/>
                </a:solidFill>
                <a:latin typeface="Wingdings 3" panose="05040102010807070707" pitchFamily="18" charset="2"/>
              </a:rPr>
              <a:t></a:t>
            </a:r>
            <a:r>
              <a:rPr lang="en-US" sz="2400" b="0" i="0" u="none" strike="noStrike" baseline="0" dirty="0">
                <a:solidFill>
                  <a:srgbClr val="464652"/>
                </a:solidFill>
                <a:latin typeface="Gill Sans MT" panose="020B0502020104020203" pitchFamily="34" charset="0"/>
              </a:rPr>
              <a:t>It then sets the metadata to a null list condition</a:t>
            </a:r>
          </a:p>
          <a:p>
            <a:endParaRPr lang="en-US" dirty="0"/>
          </a:p>
        </p:txBody>
      </p:sp>
      <p:sp>
        <p:nvSpPr>
          <p:cNvPr id="4" name="Slide Number Placeholder 3">
            <a:extLst>
              <a:ext uri="{FF2B5EF4-FFF2-40B4-BE49-F238E27FC236}">
                <a16:creationId xmlns:a16="http://schemas.microsoft.com/office/drawing/2014/main" id="{29741B89-A6E8-4662-B01C-F2A78026D28C}"/>
              </a:ext>
            </a:extLst>
          </p:cNvPr>
          <p:cNvSpPr>
            <a:spLocks noGrp="1"/>
          </p:cNvSpPr>
          <p:nvPr>
            <p:ph type="sldNum" sz="quarter" idx="12"/>
          </p:nvPr>
        </p:nvSpPr>
        <p:spPr/>
        <p:txBody>
          <a:bodyPr/>
          <a:lstStyle/>
          <a:p>
            <a:pPr>
              <a:defRPr/>
            </a:pPr>
            <a:fld id="{73C5C50A-CE6B-4D9D-AD26-423E36E1602A}" type="slidenum">
              <a:rPr lang="en-US" altLang="en-US" smtClean="0"/>
              <a:pPr>
                <a:defRPr/>
              </a:pPr>
              <a:t>4</a:t>
            </a:fld>
            <a:endParaRPr lang="en-US" altLang="en-US"/>
          </a:p>
        </p:txBody>
      </p:sp>
    </p:spTree>
    <p:extLst>
      <p:ext uri="{BB962C8B-B14F-4D97-AF65-F5344CB8AC3E}">
        <p14:creationId xmlns:p14="http://schemas.microsoft.com/office/powerpoint/2010/main" val="80541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9749-5870-40C2-AF74-9E37D8DE5DAD}"/>
              </a:ext>
            </a:extLst>
          </p:cNvPr>
          <p:cNvSpPr>
            <a:spLocks noGrp="1"/>
          </p:cNvSpPr>
          <p:nvPr>
            <p:ph type="title"/>
          </p:nvPr>
        </p:nvSpPr>
        <p:spPr/>
        <p:txBody>
          <a:bodyPr/>
          <a:lstStyle/>
          <a:p>
            <a:r>
              <a:rPr lang="en-US" dirty="0"/>
              <a:t>Singly Linked List ADT: Extra methods</a:t>
            </a:r>
          </a:p>
        </p:txBody>
      </p:sp>
      <p:sp>
        <p:nvSpPr>
          <p:cNvPr id="3" name="Content Placeholder 2">
            <a:extLst>
              <a:ext uri="{FF2B5EF4-FFF2-40B4-BE49-F238E27FC236}">
                <a16:creationId xmlns:a16="http://schemas.microsoft.com/office/drawing/2014/main" id="{5B347E65-B528-4136-852A-A84445AC0BE2}"/>
              </a:ext>
            </a:extLst>
          </p:cNvPr>
          <p:cNvSpPr>
            <a:spLocks noGrp="1"/>
          </p:cNvSpPr>
          <p:nvPr>
            <p:ph sz="quarter" idx="1"/>
          </p:nvPr>
        </p:nvSpPr>
        <p:spPr/>
        <p:txBody>
          <a:bodyPr/>
          <a:lstStyle/>
          <a:p>
            <a:pPr marL="0" indent="0" algn="l">
              <a:buNone/>
            </a:pPr>
            <a:endParaRPr lang="en-US" sz="2400" b="0" i="0" u="none" strike="noStrike" baseline="0" dirty="0">
              <a:solidFill>
                <a:srgbClr val="000000"/>
              </a:solidFill>
              <a:latin typeface="Gill Sans MT" panose="020B0502020104020203" pitchFamily="34" charset="0"/>
            </a:endParaRPr>
          </a:p>
          <a:p>
            <a:r>
              <a:rPr lang="en-US" sz="2400" b="1" i="0" u="none" strike="noStrike" baseline="0" dirty="0">
                <a:solidFill>
                  <a:srgbClr val="000000"/>
                </a:solidFill>
                <a:latin typeface="Gill Sans MT" panose="020B0502020104020203" pitchFamily="34" charset="0"/>
              </a:rPr>
              <a:t>Traverse the list by </a:t>
            </a:r>
            <a:r>
              <a:rPr lang="en-US" sz="2400" b="1" i="0" u="none" strike="noStrike" baseline="0" dirty="0" err="1">
                <a:solidFill>
                  <a:srgbClr val="C00000"/>
                </a:solidFill>
                <a:latin typeface="Gill Sans MT" panose="020B0502020104020203" pitchFamily="34" charset="0"/>
              </a:rPr>
              <a:t>Curr</a:t>
            </a:r>
            <a:r>
              <a:rPr lang="en-US" sz="2400" b="1" i="0" u="none" strike="noStrike" baseline="0" dirty="0">
                <a:solidFill>
                  <a:srgbClr val="C00000"/>
                </a:solidFill>
                <a:latin typeface="Gill Sans MT" panose="020B0502020104020203" pitchFamily="34" charset="0"/>
              </a:rPr>
              <a:t> </a:t>
            </a:r>
            <a:r>
              <a:rPr lang="en-US" sz="2400" b="1" i="0" u="none" strike="noStrike" baseline="0" dirty="0">
                <a:solidFill>
                  <a:srgbClr val="000000"/>
                </a:solidFill>
                <a:latin typeface="Gill Sans MT" panose="020B0502020104020203" pitchFamily="34" charset="0"/>
              </a:rPr>
              <a:t>reference (</a:t>
            </a:r>
            <a:r>
              <a:rPr lang="en-US" sz="1800" b="1" i="0" u="none" strike="noStrike" baseline="0" dirty="0">
                <a:solidFill>
                  <a:srgbClr val="464652"/>
                </a:solidFill>
                <a:latin typeface="Bookman Old Style" panose="02050604050505020204" pitchFamily="18" charset="0"/>
              </a:rPr>
              <a:t>helper methods</a:t>
            </a:r>
            <a:r>
              <a:rPr lang="en-US" sz="2400" b="1" i="0" u="none" strike="noStrike" baseline="0" dirty="0">
                <a:solidFill>
                  <a:srgbClr val="000000"/>
                </a:solidFill>
                <a:latin typeface="Gill Sans MT" panose="020B0502020104020203" pitchFamily="34" charset="0"/>
              </a:rPr>
              <a:t>)</a:t>
            </a:r>
            <a:endParaRPr lang="en-US" sz="2400" b="0" i="0" u="none" strike="noStrike" baseline="0" dirty="0">
              <a:solidFill>
                <a:srgbClr val="000000"/>
              </a:solidFill>
              <a:latin typeface="Gill Sans MT" panose="020B0502020104020203" pitchFamily="34" charset="0"/>
            </a:endParaRP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a:solidFill>
                  <a:srgbClr val="C00000"/>
                </a:solidFill>
                <a:latin typeface="Gill Sans MT" panose="020B0502020104020203" pitchFamily="34" charset="0"/>
              </a:rPr>
              <a:t>next(): </a:t>
            </a:r>
            <a:r>
              <a:rPr lang="en-US" sz="2100" b="0" i="0" u="none" strike="noStrike" baseline="0" dirty="0">
                <a:solidFill>
                  <a:srgbClr val="464652"/>
                </a:solidFill>
                <a:latin typeface="Gill Sans MT" panose="020B0502020104020203" pitchFamily="34" charset="0"/>
              </a:rPr>
              <a:t>change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position to the next node.</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moveToStart</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change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position to the first of list. </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moveToEnd</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change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position to the end of list. </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moveToPos</a:t>
            </a:r>
            <a:r>
              <a:rPr lang="en-US" sz="2100" b="1" i="0" u="none" strike="noStrike" baseline="0" dirty="0">
                <a:solidFill>
                  <a:srgbClr val="C00000"/>
                </a:solidFill>
                <a:latin typeface="Gill Sans MT" panose="020B0502020104020203" pitchFamily="34" charset="0"/>
              </a:rPr>
              <a:t>(pos): </a:t>
            </a:r>
            <a:r>
              <a:rPr lang="en-US" sz="2100" b="0" i="0" u="none" strike="noStrike" baseline="0" dirty="0">
                <a:solidFill>
                  <a:srgbClr val="464652"/>
                </a:solidFill>
                <a:latin typeface="Gill Sans MT" panose="020B0502020104020203" pitchFamily="34" charset="0"/>
              </a:rPr>
              <a:t>move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to specific position(pos)</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CurrPos</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return the position (index) of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a:t>
            </a:r>
          </a:p>
          <a:p>
            <a:pPr marL="274638" lvl="1" indent="0">
              <a:buNone/>
            </a:pPr>
            <a:r>
              <a:rPr lang="en-US" sz="2100" b="0" i="0" u="none" strike="noStrike" baseline="0" dirty="0">
                <a:solidFill>
                  <a:srgbClr val="9FB8CD"/>
                </a:solidFill>
                <a:latin typeface="Wingdings 3" panose="05040102010807070707" pitchFamily="18" charset="2"/>
              </a:rPr>
              <a:t></a:t>
            </a:r>
            <a:r>
              <a:rPr lang="en-US" sz="2100" b="1" i="0" u="none" strike="noStrike" baseline="0" dirty="0" err="1">
                <a:solidFill>
                  <a:srgbClr val="C00000"/>
                </a:solidFill>
                <a:latin typeface="Gill Sans MT" panose="020B0502020104020203" pitchFamily="34" charset="0"/>
              </a:rPr>
              <a:t>getValue</a:t>
            </a:r>
            <a:r>
              <a:rPr lang="en-US" sz="2100" b="1"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return the element of </a:t>
            </a:r>
            <a:r>
              <a:rPr lang="en-US" sz="2100" b="0" i="0" u="none" strike="noStrike" baseline="0" dirty="0" err="1">
                <a:solidFill>
                  <a:srgbClr val="C00000"/>
                </a:solidFill>
                <a:latin typeface="Gill Sans MT" panose="020B0502020104020203" pitchFamily="34" charset="0"/>
              </a:rPr>
              <a:t>Curr</a:t>
            </a:r>
            <a:r>
              <a:rPr lang="en-US" sz="2100" b="0" i="0" u="none" strike="noStrike" baseline="0" dirty="0">
                <a:solidFill>
                  <a:srgbClr val="C00000"/>
                </a:solidFill>
                <a:latin typeface="Gill Sans MT" panose="020B0502020104020203" pitchFamily="34" charset="0"/>
              </a:rPr>
              <a:t> </a:t>
            </a:r>
            <a:r>
              <a:rPr lang="en-US" sz="2100" b="0" i="0" u="none" strike="noStrike" baseline="0" dirty="0">
                <a:solidFill>
                  <a:srgbClr val="464652"/>
                </a:solidFill>
                <a:latin typeface="Gill Sans MT" panose="020B0502020104020203" pitchFamily="34" charset="0"/>
              </a:rPr>
              <a:t>reference.</a:t>
            </a:r>
          </a:p>
          <a:p>
            <a:endParaRPr lang="en-US" dirty="0"/>
          </a:p>
        </p:txBody>
      </p:sp>
      <p:sp>
        <p:nvSpPr>
          <p:cNvPr id="4" name="Slide Number Placeholder 3">
            <a:extLst>
              <a:ext uri="{FF2B5EF4-FFF2-40B4-BE49-F238E27FC236}">
                <a16:creationId xmlns:a16="http://schemas.microsoft.com/office/drawing/2014/main" id="{C5338DC7-F53F-4779-86A4-99CBCE56FFC4}"/>
              </a:ext>
            </a:extLst>
          </p:cNvPr>
          <p:cNvSpPr>
            <a:spLocks noGrp="1"/>
          </p:cNvSpPr>
          <p:nvPr>
            <p:ph type="sldNum" sz="quarter" idx="12"/>
          </p:nvPr>
        </p:nvSpPr>
        <p:spPr/>
        <p:txBody>
          <a:bodyPr/>
          <a:lstStyle/>
          <a:p>
            <a:pPr>
              <a:defRPr/>
            </a:pPr>
            <a:fld id="{73C5C50A-CE6B-4D9D-AD26-423E36E1602A}" type="slidenum">
              <a:rPr lang="en-US" altLang="en-US" smtClean="0"/>
              <a:pPr>
                <a:defRPr/>
              </a:pPr>
              <a:t>5</a:t>
            </a:fld>
            <a:endParaRPr lang="en-US" altLang="en-US"/>
          </a:p>
        </p:txBody>
      </p:sp>
    </p:spTree>
    <p:extLst>
      <p:ext uri="{BB962C8B-B14F-4D97-AF65-F5344CB8AC3E}">
        <p14:creationId xmlns:p14="http://schemas.microsoft.com/office/powerpoint/2010/main" val="238626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9A-0B4D-4BCF-9E39-BE1A63658F45}"/>
              </a:ext>
            </a:extLst>
          </p:cNvPr>
          <p:cNvSpPr>
            <a:spLocks noGrp="1"/>
          </p:cNvSpPr>
          <p:nvPr>
            <p:ph type="title"/>
          </p:nvPr>
        </p:nvSpPr>
        <p:spPr/>
        <p:txBody>
          <a:bodyPr/>
          <a:lstStyle/>
          <a:p>
            <a:r>
              <a:rPr lang="en-US" dirty="0"/>
              <a:t>Singly linked list implementation:</a:t>
            </a:r>
            <a:br>
              <a:rPr lang="en-US" dirty="0"/>
            </a:br>
            <a:r>
              <a:rPr lang="en-US" dirty="0"/>
              <a:t>helper methods</a:t>
            </a:r>
          </a:p>
        </p:txBody>
      </p:sp>
      <p:pic>
        <p:nvPicPr>
          <p:cNvPr id="6" name="Content Placeholder 5">
            <a:extLst>
              <a:ext uri="{FF2B5EF4-FFF2-40B4-BE49-F238E27FC236}">
                <a16:creationId xmlns:a16="http://schemas.microsoft.com/office/drawing/2014/main" id="{94725281-7CCA-47CA-B288-96D4CF8D6607}"/>
              </a:ext>
            </a:extLst>
          </p:cNvPr>
          <p:cNvPicPr>
            <a:picLocks noGrp="1" noChangeAspect="1"/>
          </p:cNvPicPr>
          <p:nvPr>
            <p:ph sz="quarter" idx="1"/>
          </p:nvPr>
        </p:nvPicPr>
        <p:blipFill>
          <a:blip r:embed="rId2"/>
          <a:stretch>
            <a:fillRect/>
          </a:stretch>
        </p:blipFill>
        <p:spPr>
          <a:xfrm>
            <a:off x="1430193" y="1219200"/>
            <a:ext cx="6283613" cy="4937125"/>
          </a:xfrm>
        </p:spPr>
      </p:pic>
      <p:sp>
        <p:nvSpPr>
          <p:cNvPr id="4" name="Slide Number Placeholder 3">
            <a:extLst>
              <a:ext uri="{FF2B5EF4-FFF2-40B4-BE49-F238E27FC236}">
                <a16:creationId xmlns:a16="http://schemas.microsoft.com/office/drawing/2014/main" id="{9C505B26-7C52-45BB-A5B8-02F9B5ED301C}"/>
              </a:ext>
            </a:extLst>
          </p:cNvPr>
          <p:cNvSpPr>
            <a:spLocks noGrp="1"/>
          </p:cNvSpPr>
          <p:nvPr>
            <p:ph type="sldNum" sz="quarter" idx="12"/>
          </p:nvPr>
        </p:nvSpPr>
        <p:spPr/>
        <p:txBody>
          <a:bodyPr/>
          <a:lstStyle/>
          <a:p>
            <a:pPr>
              <a:defRPr/>
            </a:pPr>
            <a:fld id="{73C5C50A-CE6B-4D9D-AD26-423E36E1602A}" type="slidenum">
              <a:rPr lang="en-US" altLang="en-US" smtClean="0"/>
              <a:pPr>
                <a:defRPr/>
              </a:pPr>
              <a:t>6</a:t>
            </a:fld>
            <a:endParaRPr lang="en-US" altLang="en-US"/>
          </a:p>
        </p:txBody>
      </p:sp>
    </p:spTree>
    <p:extLst>
      <p:ext uri="{BB962C8B-B14F-4D97-AF65-F5344CB8AC3E}">
        <p14:creationId xmlns:p14="http://schemas.microsoft.com/office/powerpoint/2010/main" val="320587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5CF2-4027-462B-8243-AB72C7C06B33}"/>
              </a:ext>
            </a:extLst>
          </p:cNvPr>
          <p:cNvSpPr>
            <a:spLocks noGrp="1"/>
          </p:cNvSpPr>
          <p:nvPr>
            <p:ph type="title"/>
          </p:nvPr>
        </p:nvSpPr>
        <p:spPr/>
        <p:txBody>
          <a:bodyPr/>
          <a:lstStyle/>
          <a:p>
            <a:r>
              <a:rPr lang="en-US" dirty="0"/>
              <a:t>Singly linked list implementation:</a:t>
            </a:r>
            <a:br>
              <a:rPr lang="en-US" dirty="0"/>
            </a:br>
            <a:r>
              <a:rPr lang="en-US" dirty="0"/>
              <a:t>helper methods</a:t>
            </a:r>
          </a:p>
        </p:txBody>
      </p:sp>
      <p:sp>
        <p:nvSpPr>
          <p:cNvPr id="3" name="Content Placeholder 2">
            <a:extLst>
              <a:ext uri="{FF2B5EF4-FFF2-40B4-BE49-F238E27FC236}">
                <a16:creationId xmlns:a16="http://schemas.microsoft.com/office/drawing/2014/main" id="{CFEC6869-AEE7-44FC-B821-764E762A8A02}"/>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396E2488-F6B1-4431-B540-ADAF23937934}"/>
              </a:ext>
            </a:extLst>
          </p:cNvPr>
          <p:cNvSpPr>
            <a:spLocks noGrp="1"/>
          </p:cNvSpPr>
          <p:nvPr>
            <p:ph type="sldNum" sz="quarter" idx="12"/>
          </p:nvPr>
        </p:nvSpPr>
        <p:spPr/>
        <p:txBody>
          <a:bodyPr/>
          <a:lstStyle/>
          <a:p>
            <a:pPr>
              <a:defRPr/>
            </a:pPr>
            <a:fld id="{73C5C50A-CE6B-4D9D-AD26-423E36E1602A}"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id="{4E9DA54D-564C-477E-B85F-44B72798E23C}"/>
              </a:ext>
            </a:extLst>
          </p:cNvPr>
          <p:cNvPicPr>
            <a:picLocks noChangeAspect="1"/>
          </p:cNvPicPr>
          <p:nvPr/>
        </p:nvPicPr>
        <p:blipFill>
          <a:blip r:embed="rId2"/>
          <a:stretch>
            <a:fillRect/>
          </a:stretch>
        </p:blipFill>
        <p:spPr>
          <a:xfrm>
            <a:off x="1183341" y="1519517"/>
            <a:ext cx="6777318" cy="3818965"/>
          </a:xfrm>
          <a:prstGeom prst="rect">
            <a:avLst/>
          </a:prstGeom>
        </p:spPr>
      </p:pic>
    </p:spTree>
    <p:extLst>
      <p:ext uri="{BB962C8B-B14F-4D97-AF65-F5344CB8AC3E}">
        <p14:creationId xmlns:p14="http://schemas.microsoft.com/office/powerpoint/2010/main" val="243434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9F97-B38C-42FA-8FCB-AE38AA5A8380}"/>
              </a:ext>
            </a:extLst>
          </p:cNvPr>
          <p:cNvSpPr>
            <a:spLocks noGrp="1"/>
          </p:cNvSpPr>
          <p:nvPr>
            <p:ph type="title"/>
          </p:nvPr>
        </p:nvSpPr>
        <p:spPr/>
        <p:txBody>
          <a:bodyPr/>
          <a:lstStyle/>
          <a:p>
            <a:r>
              <a:rPr lang="en-US" dirty="0"/>
              <a:t>Singly linked list implementation:</a:t>
            </a:r>
            <a:br>
              <a:rPr lang="en-US" dirty="0"/>
            </a:br>
            <a:r>
              <a:rPr lang="en-US" dirty="0"/>
              <a:t>helper methods</a:t>
            </a:r>
          </a:p>
        </p:txBody>
      </p:sp>
      <p:pic>
        <p:nvPicPr>
          <p:cNvPr id="6" name="Content Placeholder 5">
            <a:extLst>
              <a:ext uri="{FF2B5EF4-FFF2-40B4-BE49-F238E27FC236}">
                <a16:creationId xmlns:a16="http://schemas.microsoft.com/office/drawing/2014/main" id="{E8BFBA7B-DEC2-4E12-ABC9-666936DAB96A}"/>
              </a:ext>
            </a:extLst>
          </p:cNvPr>
          <p:cNvPicPr>
            <a:picLocks noGrp="1" noChangeAspect="1"/>
          </p:cNvPicPr>
          <p:nvPr>
            <p:ph sz="quarter" idx="1"/>
          </p:nvPr>
        </p:nvPicPr>
        <p:blipFill>
          <a:blip r:embed="rId2"/>
          <a:stretch>
            <a:fillRect/>
          </a:stretch>
        </p:blipFill>
        <p:spPr>
          <a:xfrm>
            <a:off x="457200" y="1601091"/>
            <a:ext cx="8229600" cy="4173343"/>
          </a:xfrm>
        </p:spPr>
      </p:pic>
      <p:sp>
        <p:nvSpPr>
          <p:cNvPr id="4" name="Slide Number Placeholder 3">
            <a:extLst>
              <a:ext uri="{FF2B5EF4-FFF2-40B4-BE49-F238E27FC236}">
                <a16:creationId xmlns:a16="http://schemas.microsoft.com/office/drawing/2014/main" id="{D6A54A09-74E4-4167-AA2F-2028B26873BF}"/>
              </a:ext>
            </a:extLst>
          </p:cNvPr>
          <p:cNvSpPr>
            <a:spLocks noGrp="1"/>
          </p:cNvSpPr>
          <p:nvPr>
            <p:ph type="sldNum" sz="quarter" idx="12"/>
          </p:nvPr>
        </p:nvSpPr>
        <p:spPr/>
        <p:txBody>
          <a:bodyPr/>
          <a:lstStyle/>
          <a:p>
            <a:pPr>
              <a:defRPr/>
            </a:pPr>
            <a:fld id="{73C5C50A-CE6B-4D9D-AD26-423E36E1602A}" type="slidenum">
              <a:rPr lang="en-US" altLang="en-US" smtClean="0"/>
              <a:pPr>
                <a:defRPr/>
              </a:pPr>
              <a:t>8</a:t>
            </a:fld>
            <a:endParaRPr lang="en-US" altLang="en-US"/>
          </a:p>
        </p:txBody>
      </p:sp>
    </p:spTree>
    <p:extLst>
      <p:ext uri="{BB962C8B-B14F-4D97-AF65-F5344CB8AC3E}">
        <p14:creationId xmlns:p14="http://schemas.microsoft.com/office/powerpoint/2010/main" val="413061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E9BA-8FB7-4587-91E0-E50F7ADC9E3E}"/>
              </a:ext>
            </a:extLst>
          </p:cNvPr>
          <p:cNvSpPr>
            <a:spLocks noGrp="1"/>
          </p:cNvSpPr>
          <p:nvPr>
            <p:ph type="title"/>
          </p:nvPr>
        </p:nvSpPr>
        <p:spPr/>
        <p:txBody>
          <a:bodyPr/>
          <a:lstStyle/>
          <a:p>
            <a:r>
              <a:rPr lang="en-US" dirty="0"/>
              <a:t>Comparison of List Implementations</a:t>
            </a:r>
          </a:p>
        </p:txBody>
      </p:sp>
      <p:sp>
        <p:nvSpPr>
          <p:cNvPr id="3" name="Content Placeholder 2">
            <a:extLst>
              <a:ext uri="{FF2B5EF4-FFF2-40B4-BE49-F238E27FC236}">
                <a16:creationId xmlns:a16="http://schemas.microsoft.com/office/drawing/2014/main" id="{D72C4198-0026-43F5-B051-D83250239990}"/>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004CEC30-5B9E-435F-BED9-D6E6E6AC6250}"/>
              </a:ext>
            </a:extLst>
          </p:cNvPr>
          <p:cNvSpPr>
            <a:spLocks noGrp="1"/>
          </p:cNvSpPr>
          <p:nvPr>
            <p:ph type="sldNum" sz="quarter" idx="12"/>
          </p:nvPr>
        </p:nvSpPr>
        <p:spPr/>
        <p:txBody>
          <a:bodyPr/>
          <a:lstStyle/>
          <a:p>
            <a:pPr>
              <a:defRPr/>
            </a:pPr>
            <a:fld id="{73C5C50A-CE6B-4D9D-AD26-423E36E1602A}" type="slidenum">
              <a:rPr lang="en-US" altLang="en-US" smtClean="0"/>
              <a:pPr>
                <a:defRPr/>
              </a:pPr>
              <a:t>9</a:t>
            </a:fld>
            <a:endParaRPr lang="en-US" altLang="en-US"/>
          </a:p>
        </p:txBody>
      </p:sp>
      <p:pic>
        <p:nvPicPr>
          <p:cNvPr id="6" name="Picture 5">
            <a:extLst>
              <a:ext uri="{FF2B5EF4-FFF2-40B4-BE49-F238E27FC236}">
                <a16:creationId xmlns:a16="http://schemas.microsoft.com/office/drawing/2014/main" id="{CF8489C4-D310-47BA-AF73-5380C17918EC}"/>
              </a:ext>
            </a:extLst>
          </p:cNvPr>
          <p:cNvPicPr>
            <a:picLocks noChangeAspect="1"/>
          </p:cNvPicPr>
          <p:nvPr/>
        </p:nvPicPr>
        <p:blipFill>
          <a:blip r:embed="rId2"/>
          <a:stretch>
            <a:fillRect/>
          </a:stretch>
        </p:blipFill>
        <p:spPr>
          <a:xfrm>
            <a:off x="612775" y="1219200"/>
            <a:ext cx="7978391" cy="5135750"/>
          </a:xfrm>
          <a:prstGeom prst="rect">
            <a:avLst/>
          </a:prstGeom>
        </p:spPr>
      </p:pic>
    </p:spTree>
    <p:extLst>
      <p:ext uri="{BB962C8B-B14F-4D97-AF65-F5344CB8AC3E}">
        <p14:creationId xmlns:p14="http://schemas.microsoft.com/office/powerpoint/2010/main" val="48440065"/>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Book Antiqua"/>
        <a:ea typeface="新細明體"/>
        <a:cs typeface=""/>
      </a:majorFont>
      <a:minorFont>
        <a:latin typeface="Book Antiqu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286A1A4B-7959-4A40-8585-BFBCA540CC7B}" vid="{7428EA24-BDC3-44E4-BADF-83DB381C6613}"/>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67657</TotalTime>
  <Words>868</Words>
  <Application>Microsoft Office PowerPoint</Application>
  <PresentationFormat>Letter Paper (8.5x11 in)</PresentationFormat>
  <Paragraphs>206</Paragraphs>
  <Slides>30</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Arial</vt:lpstr>
      <vt:lpstr>Book Antiqua</vt:lpstr>
      <vt:lpstr>Bookman Old Style</vt:lpstr>
      <vt:lpstr>Calibri</vt:lpstr>
      <vt:lpstr>Gill Sans MT</vt:lpstr>
      <vt:lpstr>Times New Roman</vt:lpstr>
      <vt:lpstr>Wingdings</vt:lpstr>
      <vt:lpstr>Wingdings 2</vt:lpstr>
      <vt:lpstr>Wingdings 3</vt:lpstr>
      <vt:lpstr>iab97</vt:lpstr>
      <vt:lpstr>自訂設計</vt:lpstr>
      <vt:lpstr>Theme1</vt:lpstr>
      <vt:lpstr>CS 242 -   Data Structures</vt:lpstr>
      <vt:lpstr>Singly Linked List ADT-Extra operation</vt:lpstr>
      <vt:lpstr>Singly Linked List ADT-Extra operation</vt:lpstr>
      <vt:lpstr>Singly Linked List ADT-Extra operation</vt:lpstr>
      <vt:lpstr>Singly Linked List ADT: Extra methods</vt:lpstr>
      <vt:lpstr>Singly linked list implementation: helper methods</vt:lpstr>
      <vt:lpstr>Singly linked list implementation: helper methods</vt:lpstr>
      <vt:lpstr>Singly linked list implementation: helper methods</vt:lpstr>
      <vt:lpstr>Comparison of List Implementations</vt:lpstr>
      <vt:lpstr>Linked List</vt:lpstr>
      <vt:lpstr>Circularly Linked Lists</vt:lpstr>
      <vt:lpstr>Round-robin scheduling</vt:lpstr>
      <vt:lpstr>Round-robin scheduling</vt:lpstr>
      <vt:lpstr>Circularly linked list</vt:lpstr>
      <vt:lpstr>Circularly linked list</vt:lpstr>
      <vt:lpstr>CircularlyLinkedList class</vt:lpstr>
      <vt:lpstr>CircularlyLinkedList</vt:lpstr>
      <vt:lpstr>CircularlyLinkedList</vt:lpstr>
      <vt:lpstr>CircularlyLinkedList</vt:lpstr>
      <vt:lpstr>CircularlyLinkedList (addFirst)</vt:lpstr>
      <vt:lpstr>CircularlyLinkedList (addFirst)</vt:lpstr>
      <vt:lpstr>CircularlyLinkedList (addFirst)</vt:lpstr>
      <vt:lpstr>CircularlyLinkedList (addFirst)</vt:lpstr>
      <vt:lpstr>CircularlyLinkedList (addLast)</vt:lpstr>
      <vt:lpstr>CircularlyLinkedList (removeFirst)</vt:lpstr>
      <vt:lpstr>CircularlyLinkedList (removeFirst)</vt:lpstr>
      <vt:lpstr>CircularlyLinkedList (removeFirst)</vt:lpstr>
      <vt:lpstr>CircularlyLinkedList (removeFirst)</vt:lpstr>
      <vt:lpstr>CircularlyLinkedList (removeFirst)</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Networks Inc - An Overview</dc:title>
  <dc:creator>Karen Yancik 314-995-6140</dc:creator>
  <cp:lastModifiedBy>Dalal Alduwaile</cp:lastModifiedBy>
  <cp:revision>526</cp:revision>
  <cp:lastPrinted>1999-09-29T13:28:24Z</cp:lastPrinted>
  <dcterms:created xsi:type="dcterms:W3CDTF">1998-01-23T17:03:10Z</dcterms:created>
  <dcterms:modified xsi:type="dcterms:W3CDTF">2022-09-02T14:01:31Z</dcterms:modified>
</cp:coreProperties>
</file>