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8DF4-A3D3-A52E-A299-81BBF986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AC7D64-28F4-4DEE-1216-12BC5ED3E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070D2-EDBE-280C-26CE-CB22A2EA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0D2C11-52FF-8321-5023-26E13FC9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CB0A29-69A4-7CD6-CD30-A9FE4467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1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E1355-F07F-0FA4-0CD3-D383B422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6D5E35-8CD0-2D00-0491-BC726A624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81071-2A0E-EBDD-3374-D52B1F94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A8F49-FF12-1FD9-C69E-1D8AF0C7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2A8DBC-1C5A-5860-607C-0C2EE332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9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FBD259-6DAC-5A21-4A55-F8BB504EF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CA211D-6476-F8A1-4E4A-47056569C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7A183A-FD20-D756-CE9B-B1339933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88C0C-1D4F-739C-FAE1-7B75A04A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03DF8-4D74-5F47-BEA0-92E3E51F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0C98B-04B0-EC95-0B63-F95839CF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779A3-877C-8660-2268-F21420E0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35220-70B9-4257-303C-05B7B04A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8892B9-14AF-288F-58B9-4264EA4C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9101F7-6283-5A34-706A-711FDF70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0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B123A-A99D-AE3E-223A-C05CDA5D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D0AAA9-CBB0-895B-C0B7-04E32B46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A754C-94E7-1D51-EB36-465DC007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4D521B-B3E1-BD6F-82D9-EDB5518C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A6D95-B4B5-4F53-44B7-1EE108FC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17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58160-D26A-66CF-4D03-814F7C89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E99EF-6838-FFBC-7FCC-356A9909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885614-8E86-5104-88A7-69DFA2D16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95421-9769-44E9-CB34-632A79E0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39A867-2570-6934-1276-5775A2E9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FADF9B-515D-826A-9BDA-308BE467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5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6E4A2-6DC5-8E2C-CF32-0FD2EBF0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96B11-6300-47E3-FEA0-337A778A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D08FFC-B7D6-D59D-02BB-E6BC43E49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F7CBA8-7565-D212-BE45-9DDCBE518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CF301B-32B0-37F0-4396-8EB19BEE6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411907-BE70-9B84-CCC5-AC85F327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9588B5-8C5B-DF4C-0B05-B909B074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F80F00-3165-4353-5804-EFB0C04B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93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CAA-9684-DB2B-DB03-D521FC15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C0374C-D312-36C2-7B17-B8E65776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FAC1CA-F653-6E87-712C-A9A3CF91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53FA08-E28D-8444-008A-06CD78A4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77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948E11-C222-4F9D-A668-4CA390E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52050F-56EF-3B96-5F77-16DA39EE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05050D-CB70-BEA8-0D27-3F977743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76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EAE24-7446-9AA3-B6C4-F9825A42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1551C1-0872-3F7D-E0B1-28976C88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C667C3-E75C-92B6-5C18-E241856F9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5CB9B2-7B8A-833D-1797-B9030749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BF6E91-9B4D-E418-E831-0C257B0F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7BB3A6-4A29-9A9B-3405-1F05BB92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54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21C9E-9C1A-E372-BB88-B0ED3E5E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AB4148-3404-BB08-DBAA-48C51A096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C202C2-5659-B2CA-B150-2701C959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D8C382-3E46-D8FC-70D6-E85F4E38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9C5315-B115-5F18-B80B-EDBD60A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DFB72E-5C55-D4A3-5584-B2B2EEAC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52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195246-51DF-3AA3-20CD-27EF0FC9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C86BAF-653A-AF8D-28B8-75B6B58B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90C55C-2596-CBA0-D663-A2C198C5E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8EAC-A684-4156-882D-CD2B89D293E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995675-C3A1-0B61-AFF6-444FD1C09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D63E7-50C7-99DD-A571-512548791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07D8-A28D-4067-B5C6-FB021791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29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D88AD2B4-83B1-C5AC-EA7F-7B3BA38FEB86}"/>
              </a:ext>
            </a:extLst>
          </p:cNvPr>
          <p:cNvSpPr/>
          <p:nvPr/>
        </p:nvSpPr>
        <p:spPr>
          <a:xfrm>
            <a:off x="2926080" y="1506583"/>
            <a:ext cx="691025" cy="388838"/>
          </a:xfrm>
          <a:prstGeom prst="homePlate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RST</a:t>
            </a:r>
          </a:p>
        </p:txBody>
      </p:sp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C7CA8433-2740-4166-E19C-DCD971F2E868}"/>
              </a:ext>
            </a:extLst>
          </p:cNvPr>
          <p:cNvSpPr/>
          <p:nvPr/>
        </p:nvSpPr>
        <p:spPr>
          <a:xfrm>
            <a:off x="2926079" y="2007325"/>
            <a:ext cx="691025" cy="388838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A0</a:t>
            </a:r>
          </a:p>
        </p:txBody>
      </p:sp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CF99D05F-DA1A-8FD3-F1D3-1AA899CB21C3}"/>
              </a:ext>
            </a:extLst>
          </p:cNvPr>
          <p:cNvSpPr/>
          <p:nvPr/>
        </p:nvSpPr>
        <p:spPr>
          <a:xfrm>
            <a:off x="2926079" y="2478893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16/D0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FD1AE792-9488-8F3B-270B-FE0EBC334E12}"/>
              </a:ext>
            </a:extLst>
          </p:cNvPr>
          <p:cNvSpPr/>
          <p:nvPr/>
        </p:nvSpPr>
        <p:spPr>
          <a:xfrm>
            <a:off x="2926079" y="2941752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14/D5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42CD19F4-00BD-C4C3-479D-FF9EBD40E205}"/>
              </a:ext>
            </a:extLst>
          </p:cNvPr>
          <p:cNvSpPr/>
          <p:nvPr/>
        </p:nvSpPr>
        <p:spPr>
          <a:xfrm>
            <a:off x="2926080" y="3392855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12/D6</a:t>
            </a:r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9547E638-724B-8A29-AE16-42632A1CF8B8}"/>
              </a:ext>
            </a:extLst>
          </p:cNvPr>
          <p:cNvSpPr/>
          <p:nvPr/>
        </p:nvSpPr>
        <p:spPr>
          <a:xfrm>
            <a:off x="2926079" y="3855714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13/D7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63A6DBE7-21C2-EFDD-F098-5827164032C0}"/>
              </a:ext>
            </a:extLst>
          </p:cNvPr>
          <p:cNvSpPr/>
          <p:nvPr/>
        </p:nvSpPr>
        <p:spPr>
          <a:xfrm>
            <a:off x="2926079" y="4341869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15/D8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44AEC502-5A08-473C-5D80-8DD747223D70}"/>
              </a:ext>
            </a:extLst>
          </p:cNvPr>
          <p:cNvSpPr/>
          <p:nvPr/>
        </p:nvSpPr>
        <p:spPr>
          <a:xfrm>
            <a:off x="2926079" y="4828024"/>
            <a:ext cx="691025" cy="388838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3V3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EBB98BE8-C1DF-09B0-52AE-73FE0B6F4DEF}"/>
              </a:ext>
            </a:extLst>
          </p:cNvPr>
          <p:cNvSpPr/>
          <p:nvPr/>
        </p:nvSpPr>
        <p:spPr>
          <a:xfrm flipH="1">
            <a:off x="8574896" y="1506583"/>
            <a:ext cx="691025" cy="388838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TX</a:t>
            </a:r>
          </a:p>
        </p:txBody>
      </p:sp>
      <p:sp>
        <p:nvSpPr>
          <p:cNvPr id="15" name="Flèche : pentagone 14">
            <a:extLst>
              <a:ext uri="{FF2B5EF4-FFF2-40B4-BE49-F238E27FC236}">
                <a16:creationId xmlns:a16="http://schemas.microsoft.com/office/drawing/2014/main" id="{ADB259B8-DDD3-5C4F-BDAB-D3DD0FFEE19B}"/>
              </a:ext>
            </a:extLst>
          </p:cNvPr>
          <p:cNvSpPr/>
          <p:nvPr/>
        </p:nvSpPr>
        <p:spPr>
          <a:xfrm flipH="1">
            <a:off x="8574895" y="2007325"/>
            <a:ext cx="691025" cy="388838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RX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26E11668-12B0-F5A4-F91F-2834EE176C03}"/>
              </a:ext>
            </a:extLst>
          </p:cNvPr>
          <p:cNvSpPr/>
          <p:nvPr/>
        </p:nvSpPr>
        <p:spPr>
          <a:xfrm flipH="1">
            <a:off x="8574895" y="2478893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5/D1</a:t>
            </a:r>
          </a:p>
        </p:txBody>
      </p:sp>
      <p:sp>
        <p:nvSpPr>
          <p:cNvPr id="17" name="Flèche : pentagone 16">
            <a:extLst>
              <a:ext uri="{FF2B5EF4-FFF2-40B4-BE49-F238E27FC236}">
                <a16:creationId xmlns:a16="http://schemas.microsoft.com/office/drawing/2014/main" id="{35497941-FE58-39BA-348D-C85D1AA016E4}"/>
              </a:ext>
            </a:extLst>
          </p:cNvPr>
          <p:cNvSpPr/>
          <p:nvPr/>
        </p:nvSpPr>
        <p:spPr>
          <a:xfrm flipH="1">
            <a:off x="8574895" y="2941752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4/D2</a:t>
            </a:r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9C2E451A-99C6-879D-F1B3-9B292CB0AE34}"/>
              </a:ext>
            </a:extLst>
          </p:cNvPr>
          <p:cNvSpPr/>
          <p:nvPr/>
        </p:nvSpPr>
        <p:spPr>
          <a:xfrm flipH="1">
            <a:off x="8574896" y="3392855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0/D3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28174851-D625-D150-9A26-0E00876E6002}"/>
              </a:ext>
            </a:extLst>
          </p:cNvPr>
          <p:cNvSpPr/>
          <p:nvPr/>
        </p:nvSpPr>
        <p:spPr>
          <a:xfrm flipH="1">
            <a:off x="8574895" y="3855714"/>
            <a:ext cx="691025" cy="388838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2/D4</a:t>
            </a:r>
          </a:p>
        </p:txBody>
      </p:sp>
      <p:sp>
        <p:nvSpPr>
          <p:cNvPr id="20" name="Flèche : pentagone 19">
            <a:extLst>
              <a:ext uri="{FF2B5EF4-FFF2-40B4-BE49-F238E27FC236}">
                <a16:creationId xmlns:a16="http://schemas.microsoft.com/office/drawing/2014/main" id="{B3D5EE4D-E832-4A41-928A-0CA85F2527D5}"/>
              </a:ext>
            </a:extLst>
          </p:cNvPr>
          <p:cNvSpPr/>
          <p:nvPr/>
        </p:nvSpPr>
        <p:spPr>
          <a:xfrm flipH="1">
            <a:off x="8574895" y="4365165"/>
            <a:ext cx="691025" cy="38883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GND</a:t>
            </a:r>
          </a:p>
        </p:txBody>
      </p:sp>
      <p:sp>
        <p:nvSpPr>
          <p:cNvPr id="21" name="Flèche : pentagone 20">
            <a:extLst>
              <a:ext uri="{FF2B5EF4-FFF2-40B4-BE49-F238E27FC236}">
                <a16:creationId xmlns:a16="http://schemas.microsoft.com/office/drawing/2014/main" id="{71EB14BB-F0DE-32B6-DCD1-045C5312F9CA}"/>
              </a:ext>
            </a:extLst>
          </p:cNvPr>
          <p:cNvSpPr/>
          <p:nvPr/>
        </p:nvSpPr>
        <p:spPr>
          <a:xfrm flipH="1">
            <a:off x="8574895" y="4828024"/>
            <a:ext cx="691025" cy="388838"/>
          </a:xfrm>
          <a:prstGeom prst="homePlat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5V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E7205C9C-7356-BC47-6A53-0D9CB26F6269}"/>
              </a:ext>
            </a:extLst>
          </p:cNvPr>
          <p:cNvSpPr/>
          <p:nvPr/>
        </p:nvSpPr>
        <p:spPr>
          <a:xfrm>
            <a:off x="2164077" y="2941752"/>
            <a:ext cx="691025" cy="38883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SCK</a:t>
            </a:r>
          </a:p>
        </p:txBody>
      </p:sp>
      <p:sp>
        <p:nvSpPr>
          <p:cNvPr id="23" name="Flèche : pentagone 22">
            <a:extLst>
              <a:ext uri="{FF2B5EF4-FFF2-40B4-BE49-F238E27FC236}">
                <a16:creationId xmlns:a16="http://schemas.microsoft.com/office/drawing/2014/main" id="{84608580-6928-6319-42EC-0A061FF31678}"/>
              </a:ext>
            </a:extLst>
          </p:cNvPr>
          <p:cNvSpPr/>
          <p:nvPr/>
        </p:nvSpPr>
        <p:spPr>
          <a:xfrm>
            <a:off x="2164078" y="3392855"/>
            <a:ext cx="691025" cy="38883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MISO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13040B03-D716-66DC-1003-A04E1574399D}"/>
              </a:ext>
            </a:extLst>
          </p:cNvPr>
          <p:cNvSpPr/>
          <p:nvPr/>
        </p:nvSpPr>
        <p:spPr>
          <a:xfrm>
            <a:off x="2164077" y="3855714"/>
            <a:ext cx="691025" cy="38883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MOSI</a:t>
            </a:r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D9784F03-D943-45CA-845E-B71050789766}"/>
              </a:ext>
            </a:extLst>
          </p:cNvPr>
          <p:cNvSpPr/>
          <p:nvPr/>
        </p:nvSpPr>
        <p:spPr>
          <a:xfrm flipH="1">
            <a:off x="9336897" y="2478893"/>
            <a:ext cx="691025" cy="388838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SCL</a:t>
            </a:r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08E2D6C3-6612-5701-1C06-EA9239FF394D}"/>
              </a:ext>
            </a:extLst>
          </p:cNvPr>
          <p:cNvSpPr/>
          <p:nvPr/>
        </p:nvSpPr>
        <p:spPr>
          <a:xfrm flipH="1">
            <a:off x="9336897" y="2941752"/>
            <a:ext cx="691025" cy="388838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SDA</a:t>
            </a:r>
          </a:p>
        </p:txBody>
      </p:sp>
      <p:sp>
        <p:nvSpPr>
          <p:cNvPr id="28" name="Flèche : pentagone 27">
            <a:extLst>
              <a:ext uri="{FF2B5EF4-FFF2-40B4-BE49-F238E27FC236}">
                <a16:creationId xmlns:a16="http://schemas.microsoft.com/office/drawing/2014/main" id="{5E023D30-2C21-0958-8458-9D31A8118495}"/>
              </a:ext>
            </a:extLst>
          </p:cNvPr>
          <p:cNvSpPr/>
          <p:nvPr/>
        </p:nvSpPr>
        <p:spPr>
          <a:xfrm flipH="1">
            <a:off x="9336897" y="3855714"/>
            <a:ext cx="691025" cy="388838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LED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8984E35A-D035-4F9F-D96F-1EE7A11AE148}"/>
              </a:ext>
            </a:extLst>
          </p:cNvPr>
          <p:cNvSpPr/>
          <p:nvPr/>
        </p:nvSpPr>
        <p:spPr>
          <a:xfrm>
            <a:off x="2164077" y="4341869"/>
            <a:ext cx="691025" cy="38883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SS</a:t>
            </a:r>
          </a:p>
        </p:txBody>
      </p:sp>
      <p:sp>
        <p:nvSpPr>
          <p:cNvPr id="30" name="Flèche : pentagone 29">
            <a:extLst>
              <a:ext uri="{FF2B5EF4-FFF2-40B4-BE49-F238E27FC236}">
                <a16:creationId xmlns:a16="http://schemas.microsoft.com/office/drawing/2014/main" id="{3D3457B7-8534-527F-5069-83A6E8AB70BD}"/>
              </a:ext>
            </a:extLst>
          </p:cNvPr>
          <p:cNvSpPr/>
          <p:nvPr/>
        </p:nvSpPr>
        <p:spPr>
          <a:xfrm>
            <a:off x="644434" y="4341869"/>
            <a:ext cx="1448666" cy="38883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10K Pull Down</a:t>
            </a:r>
          </a:p>
        </p:txBody>
      </p:sp>
      <p:sp>
        <p:nvSpPr>
          <p:cNvPr id="31" name="Flèche : pentagone 30">
            <a:extLst>
              <a:ext uri="{FF2B5EF4-FFF2-40B4-BE49-F238E27FC236}">
                <a16:creationId xmlns:a16="http://schemas.microsoft.com/office/drawing/2014/main" id="{A8FF95F4-5635-07BA-96B7-C5EBFA3295F7}"/>
              </a:ext>
            </a:extLst>
          </p:cNvPr>
          <p:cNvSpPr/>
          <p:nvPr/>
        </p:nvSpPr>
        <p:spPr>
          <a:xfrm flipH="1">
            <a:off x="10103255" y="3855714"/>
            <a:ext cx="1152574" cy="38883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10K Pull Up</a:t>
            </a:r>
          </a:p>
        </p:txBody>
      </p:sp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0F0C34D2-67AD-8062-C2AC-5A8FCFC46EFC}"/>
              </a:ext>
            </a:extLst>
          </p:cNvPr>
          <p:cNvSpPr/>
          <p:nvPr/>
        </p:nvSpPr>
        <p:spPr>
          <a:xfrm flipH="1">
            <a:off x="10103255" y="3392855"/>
            <a:ext cx="1152574" cy="38883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10K Pull Up</a:t>
            </a:r>
          </a:p>
        </p:txBody>
      </p:sp>
      <p:sp>
        <p:nvSpPr>
          <p:cNvPr id="34" name="Flèche : pentagone 33">
            <a:extLst>
              <a:ext uri="{FF2B5EF4-FFF2-40B4-BE49-F238E27FC236}">
                <a16:creationId xmlns:a16="http://schemas.microsoft.com/office/drawing/2014/main" id="{C93DF59B-1933-EF30-6150-F6A1E11F1768}"/>
              </a:ext>
            </a:extLst>
          </p:cNvPr>
          <p:cNvSpPr/>
          <p:nvPr/>
        </p:nvSpPr>
        <p:spPr>
          <a:xfrm>
            <a:off x="1650276" y="2034097"/>
            <a:ext cx="1204826" cy="38883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/>
              <a:t>3V3 Max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E6F0D6A-32C2-32A3-A3DD-E2B9E717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79" y="231912"/>
            <a:ext cx="4815442" cy="63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80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Lachouette</dc:creator>
  <cp:lastModifiedBy>Damien Lachouette</cp:lastModifiedBy>
  <cp:revision>2</cp:revision>
  <dcterms:created xsi:type="dcterms:W3CDTF">2022-07-10T08:14:06Z</dcterms:created>
  <dcterms:modified xsi:type="dcterms:W3CDTF">2022-07-10T08:45:36Z</dcterms:modified>
</cp:coreProperties>
</file>