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57" r:id="rId7"/>
    <p:sldId id="258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gawaen" initials="a" lastIdx="1" clrIdx="0">
    <p:extLst>
      <p:ext uri="{19B8F6BF-5375-455C-9EA6-DF929625EA0E}">
        <p15:presenceInfo xmlns:p15="http://schemas.microsoft.com/office/powerpoint/2012/main" userId="argawa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84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CF539-9259-46A4-BCD9-2B5C898D1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77ED1D-0499-4A3B-B134-31AD2E410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FAEE23-C12E-4822-B33D-C9ECC449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BE5-A966-4FD1-9C93-7E0A7C839DA3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3F39A1-4F0B-435E-9B95-7184FACA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68C341-84A1-4620-A067-F07962AC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F6DA-5320-4DBA-B87E-09ECDE815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24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108D8-9FA0-4809-9A14-EE3B5289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9B838D-E6D1-4731-8569-F0F9A6FEC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B7C47C-B8C5-4B65-A003-06301B66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BE5-A966-4FD1-9C93-7E0A7C839DA3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98EC4E-2455-421B-9B50-74D3D8AA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488477-D6F8-494E-898D-A70CCF94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F6DA-5320-4DBA-B87E-09ECDE815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7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5B8D60-8365-4901-8F58-775E5D710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B8171A-6FE8-4F7E-973D-E8177E1E5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A7571F-AA40-430F-B5AA-27CB0A9E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BE5-A966-4FD1-9C93-7E0A7C839DA3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2FC7AB-503B-4AB2-994F-81C6B0ED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28DF9-80A4-47E3-AC48-0CBD50D2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F6DA-5320-4DBA-B87E-09ECDE815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87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3D057-B245-45C8-808D-01F4F7AD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FFB012-5E41-463A-9984-549BFC0A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51E8E-C7BD-44EB-9ECE-B86FD7E1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BE5-A966-4FD1-9C93-7E0A7C839DA3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940D55-9D7A-4773-8E93-D8B2BB8E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7596B4-DAD9-4F61-96E4-D641A8DD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F6DA-5320-4DBA-B87E-09ECDE815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56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EDC91-3B4E-4F38-8AB6-A15EE85A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9233A1-46C9-41B9-884F-6E6501E59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27BE94-0DFB-432D-8516-15E83214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BE5-A966-4FD1-9C93-7E0A7C839DA3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7E13F6-2852-4D76-A5BA-F1D99782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62CCFA-F64A-418F-9D57-28375808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F6DA-5320-4DBA-B87E-09ECDE815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05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7B18E2-01F2-43FA-879F-384C22EC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8E7F4-67D0-4EBB-B90D-F4D72BD22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23F191-F1E7-4603-9F5D-7D46BFFA1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CC8E33-387E-4A69-85C4-9B15978D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BE5-A966-4FD1-9C93-7E0A7C839DA3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43BAC2-5323-412C-8DFE-0261C4FD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A76CED-6F53-4919-A5D8-B2250D95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F6DA-5320-4DBA-B87E-09ECDE815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87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52F699-FFE8-4557-B92F-37A7FA64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C4CED6-77CD-4748-AA5E-D92B41C8F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560999-93AD-4CCB-A907-6BDCADC13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F4A473-D83B-4D38-B290-6F03B08BA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8AF0C9-6379-4FC6-AE58-1032958C1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F318F3-665F-4716-98FA-98C66114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BE5-A966-4FD1-9C93-7E0A7C839DA3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507771-A76A-4CB4-95A6-722D6D6F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CC3B89-E830-456B-8F35-A3356DAE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F6DA-5320-4DBA-B87E-09ECDE815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20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F6C665-C9CB-4C16-95FA-F4CB49F5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9047B3-BC4A-4BDD-8B2A-BAD2602F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BE5-A966-4FD1-9C93-7E0A7C839DA3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FCD333-E615-45F9-BE12-E3873A98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C35635-C26A-4D91-B54C-55ECE8B6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F6DA-5320-4DBA-B87E-09ECDE815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97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4CCE4F6-BE10-4C22-9D9F-B6823083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BE5-A966-4FD1-9C93-7E0A7C839DA3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F11D74-5A53-4852-AB3C-7F5BDA9E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65FA3D-FC59-48DF-8C34-FF9CC57C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F6DA-5320-4DBA-B87E-09ECDE815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65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2C015-2305-44E7-BAD4-5FE2B4BA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274AB-5754-4782-A684-91FD8DC9B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C5E2C2-414E-42D0-9088-58AAD191D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75F9B7-2F0A-4731-91F5-17D6EBF4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BE5-A966-4FD1-9C93-7E0A7C839DA3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FA875E-499E-4E1B-B24C-B7CF8A30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E63F74-BF63-4D14-B8C2-C182612F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F6DA-5320-4DBA-B87E-09ECDE815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17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1049E-CB1D-436A-9E1F-CF9BBA9D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FE1FBD-A41E-4772-99EF-D46CFB65A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71332E-E526-485A-B374-10CB115B3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34D952-0496-4459-9AA4-8A763288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BE5-A966-4FD1-9C93-7E0A7C839DA3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D5A88C-7A6D-4B2D-A4D3-FBDAF041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D61A39-C39D-455D-81F9-8434B1E6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F6DA-5320-4DBA-B87E-09ECDE815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72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E2AC84-C2B5-4F48-9379-42CBAAD6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129833-F408-4CE1-AB5B-A71B5888F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704FDF-0649-40A5-B9DF-E78DBE62C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DABE5-A966-4FD1-9C93-7E0A7C839DA3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7A44E5-FA87-456F-B2CD-29238B771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6444DF-7DC4-486F-B6FE-9992197D0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CF6DA-5320-4DBA-B87E-09ECDE815C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33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8F2AE1C0-8C97-467A-B86A-C80E62ED7798}"/>
              </a:ext>
            </a:extLst>
          </p:cNvPr>
          <p:cNvGrpSpPr/>
          <p:nvPr/>
        </p:nvGrpSpPr>
        <p:grpSpPr>
          <a:xfrm>
            <a:off x="178484" y="0"/>
            <a:ext cx="10235517" cy="6858000"/>
            <a:chOff x="178484" y="0"/>
            <a:chExt cx="10235517" cy="6858000"/>
          </a:xfrm>
        </p:grpSpPr>
        <p:pic>
          <p:nvPicPr>
            <p:cNvPr id="154" name="Image 153">
              <a:extLst>
                <a:ext uri="{FF2B5EF4-FFF2-40B4-BE49-F238E27FC236}">
                  <a16:creationId xmlns:a16="http://schemas.microsoft.com/office/drawing/2014/main" id="{BE1A0141-0323-43BD-A558-BE43AFB39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700277" y="4779460"/>
              <a:ext cx="1736482" cy="2279904"/>
            </a:xfrm>
            <a:prstGeom prst="rect">
              <a:avLst/>
            </a:prstGeom>
          </p:spPr>
        </p:pic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AF2D4736-1E34-42CC-AFA7-FB35AB82E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428" y="3719364"/>
              <a:ext cx="2643882" cy="2573595"/>
            </a:xfrm>
            <a:prstGeom prst="rect">
              <a:avLst/>
            </a:prstGeom>
          </p:spPr>
        </p:pic>
        <p:pic>
          <p:nvPicPr>
            <p:cNvPr id="158" name="Image 157">
              <a:extLst>
                <a:ext uri="{FF2B5EF4-FFF2-40B4-BE49-F238E27FC236}">
                  <a16:creationId xmlns:a16="http://schemas.microsoft.com/office/drawing/2014/main" id="{F2917197-97B4-42ED-BCA4-2D328A5E2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574692" y="229868"/>
              <a:ext cx="2451354" cy="2391448"/>
            </a:xfrm>
            <a:prstGeom prst="rect">
              <a:avLst/>
            </a:prstGeom>
          </p:spPr>
        </p:pic>
        <p:pic>
          <p:nvPicPr>
            <p:cNvPr id="160" name="Image 159">
              <a:extLst>
                <a:ext uri="{FF2B5EF4-FFF2-40B4-BE49-F238E27FC236}">
                  <a16:creationId xmlns:a16="http://schemas.microsoft.com/office/drawing/2014/main" id="{63C580DE-6025-4BC9-9C94-CA391299C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75086" y="750989"/>
              <a:ext cx="2590549" cy="3439855"/>
            </a:xfrm>
            <a:prstGeom prst="rect">
              <a:avLst/>
            </a:prstGeom>
          </p:spPr>
        </p:pic>
        <p:cxnSp>
          <p:nvCxnSpPr>
            <p:cNvPr id="165" name="Connecteur droit 164">
              <a:extLst>
                <a:ext uri="{FF2B5EF4-FFF2-40B4-BE49-F238E27FC236}">
                  <a16:creationId xmlns:a16="http://schemas.microsoft.com/office/drawing/2014/main" id="{0DEDF4CB-FA72-4700-9C9C-BA53DB2173B3}"/>
                </a:ext>
              </a:extLst>
            </p:cNvPr>
            <p:cNvCxnSpPr>
              <a:cxnSpLocks/>
            </p:cNvCxnSpPr>
            <p:nvPr/>
          </p:nvCxnSpPr>
          <p:spPr>
            <a:xfrm>
              <a:off x="3237511" y="750990"/>
              <a:ext cx="0" cy="2362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2AAF6669-EA39-42DF-AF97-705A47378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6521" y="4157514"/>
              <a:ext cx="468765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09BB51FA-42B0-4682-9947-FFBAA04D44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5860" y="5102949"/>
              <a:ext cx="0" cy="111660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EFAF4C76-FA75-4346-B0C8-05FDE04FE781}"/>
                </a:ext>
              </a:extLst>
            </p:cNvPr>
            <p:cNvCxnSpPr>
              <a:cxnSpLocks/>
            </p:cNvCxnSpPr>
            <p:nvPr/>
          </p:nvCxnSpPr>
          <p:spPr>
            <a:xfrm>
              <a:off x="5115860" y="6194527"/>
              <a:ext cx="51435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F1EA2F24-EFC2-40D8-B129-18A058AED1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6520" y="5102949"/>
              <a:ext cx="468766" cy="9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9B081353-9857-420F-8E13-BCFE7A8F4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589" y="1903514"/>
              <a:ext cx="354466" cy="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B33179AE-8448-4D7A-A861-4FC98B831F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6569" y="312839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250EDDA4-69E3-402B-A009-A8FF2FE7E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7994" y="312840"/>
              <a:ext cx="3053595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CC4F751C-86EC-41B8-BAD5-F4AD0D09DB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589" y="312839"/>
              <a:ext cx="0" cy="16192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92E4F9A3-AE1F-46C1-B4F9-339169C021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6711" y="3084615"/>
              <a:ext cx="0" cy="20254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>
              <a:extLst>
                <a:ext uri="{FF2B5EF4-FFF2-40B4-BE49-F238E27FC236}">
                  <a16:creationId xmlns:a16="http://schemas.microsoft.com/office/drawing/2014/main" id="{313F03AB-5CD0-4931-953B-B263B64ABC0A}"/>
                </a:ext>
              </a:extLst>
            </p:cNvPr>
            <p:cNvCxnSpPr>
              <a:cxnSpLocks/>
            </p:cNvCxnSpPr>
            <p:nvPr/>
          </p:nvCxnSpPr>
          <p:spPr>
            <a:xfrm>
              <a:off x="503836" y="3113190"/>
              <a:ext cx="398145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>
              <a:extLst>
                <a:ext uri="{FF2B5EF4-FFF2-40B4-BE49-F238E27FC236}">
                  <a16:creationId xmlns:a16="http://schemas.microsoft.com/office/drawing/2014/main" id="{38A7F937-9B2D-46C7-857D-08C9740768C7}"/>
                </a:ext>
              </a:extLst>
            </p:cNvPr>
            <p:cNvCxnSpPr>
              <a:cxnSpLocks/>
            </p:cNvCxnSpPr>
            <p:nvPr/>
          </p:nvCxnSpPr>
          <p:spPr>
            <a:xfrm>
              <a:off x="503836" y="3275115"/>
              <a:ext cx="380047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>
              <a:extLst>
                <a:ext uri="{FF2B5EF4-FFF2-40B4-BE49-F238E27FC236}">
                  <a16:creationId xmlns:a16="http://schemas.microsoft.com/office/drawing/2014/main" id="{2139DDC5-FE1E-4654-9E61-0A16E96B88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70861" y="770039"/>
              <a:ext cx="21148" cy="250507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>
              <a:extLst>
                <a:ext uri="{FF2B5EF4-FFF2-40B4-BE49-F238E27FC236}">
                  <a16:creationId xmlns:a16="http://schemas.microsoft.com/office/drawing/2014/main" id="{388ACB72-E71E-495C-B3FB-89667836F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5513" y="3246788"/>
              <a:ext cx="0" cy="202857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>
              <a:extLst>
                <a:ext uri="{FF2B5EF4-FFF2-40B4-BE49-F238E27FC236}">
                  <a16:creationId xmlns:a16="http://schemas.microsoft.com/office/drawing/2014/main" id="{E0BE67F3-F698-44AF-82A3-2F94F5AB20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6047" y="5275365"/>
              <a:ext cx="278264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>
              <a:extLst>
                <a:ext uri="{FF2B5EF4-FFF2-40B4-BE49-F238E27FC236}">
                  <a16:creationId xmlns:a16="http://schemas.microsoft.com/office/drawing/2014/main" id="{E4CA0F54-4AA9-4D02-9632-09D76DF38646}"/>
                </a:ext>
              </a:extLst>
            </p:cNvPr>
            <p:cNvCxnSpPr>
              <a:cxnSpLocks/>
            </p:cNvCxnSpPr>
            <p:nvPr/>
          </p:nvCxnSpPr>
          <p:spPr>
            <a:xfrm>
              <a:off x="2989861" y="436665"/>
              <a:ext cx="27717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DA93AC2A-6B70-4481-BF87-407ED32647B2}"/>
                </a:ext>
              </a:extLst>
            </p:cNvPr>
            <p:cNvCxnSpPr>
              <a:cxnSpLocks/>
            </p:cNvCxnSpPr>
            <p:nvPr/>
          </p:nvCxnSpPr>
          <p:spPr>
            <a:xfrm>
              <a:off x="5761636" y="1617765"/>
              <a:ext cx="494419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>
              <a:extLst>
                <a:ext uri="{FF2B5EF4-FFF2-40B4-BE49-F238E27FC236}">
                  <a16:creationId xmlns:a16="http://schemas.microsoft.com/office/drawing/2014/main" id="{39BDF6F5-D019-47CF-8466-F70255D5A2D4}"/>
                </a:ext>
              </a:extLst>
            </p:cNvPr>
            <p:cNvCxnSpPr>
              <a:cxnSpLocks/>
            </p:cNvCxnSpPr>
            <p:nvPr/>
          </p:nvCxnSpPr>
          <p:spPr>
            <a:xfrm>
              <a:off x="2989861" y="436665"/>
              <a:ext cx="0" cy="333374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>
              <a:extLst>
                <a:ext uri="{FF2B5EF4-FFF2-40B4-BE49-F238E27FC236}">
                  <a16:creationId xmlns:a16="http://schemas.microsoft.com/office/drawing/2014/main" id="{366931D2-8B12-4543-A786-CE82FC51FD6A}"/>
                </a:ext>
              </a:extLst>
            </p:cNvPr>
            <p:cNvCxnSpPr>
              <a:cxnSpLocks/>
            </p:cNvCxnSpPr>
            <p:nvPr/>
          </p:nvCxnSpPr>
          <p:spPr>
            <a:xfrm>
              <a:off x="5761636" y="417614"/>
              <a:ext cx="0" cy="120015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209">
              <a:extLst>
                <a:ext uri="{FF2B5EF4-FFF2-40B4-BE49-F238E27FC236}">
                  <a16:creationId xmlns:a16="http://schemas.microsoft.com/office/drawing/2014/main" id="{42C96F43-E814-4EE1-B4BD-3B3C0626D9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5179" y="3390333"/>
              <a:ext cx="0" cy="1587501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cteur droit 214">
              <a:extLst>
                <a:ext uri="{FF2B5EF4-FFF2-40B4-BE49-F238E27FC236}">
                  <a16:creationId xmlns:a16="http://schemas.microsoft.com/office/drawing/2014/main" id="{4CA0E310-F3B4-4371-BFC1-A316B554B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9414" y="4977833"/>
              <a:ext cx="177269" cy="1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>
              <a:extLst>
                <a:ext uri="{FF2B5EF4-FFF2-40B4-BE49-F238E27FC236}">
                  <a16:creationId xmlns:a16="http://schemas.microsoft.com/office/drawing/2014/main" id="{63F17830-3DAD-469F-B47B-F3CA41437896}"/>
                </a:ext>
              </a:extLst>
            </p:cNvPr>
            <p:cNvCxnSpPr>
              <a:cxnSpLocks/>
            </p:cNvCxnSpPr>
            <p:nvPr/>
          </p:nvCxnSpPr>
          <p:spPr>
            <a:xfrm>
              <a:off x="2736682" y="3390333"/>
              <a:ext cx="1428497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>
              <a:extLst>
                <a:ext uri="{FF2B5EF4-FFF2-40B4-BE49-F238E27FC236}">
                  <a16:creationId xmlns:a16="http://schemas.microsoft.com/office/drawing/2014/main" id="{A66394DA-E083-467F-8414-809BCC1EB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5479" y="777576"/>
              <a:ext cx="0" cy="2612757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eur droit 232">
              <a:extLst>
                <a:ext uri="{FF2B5EF4-FFF2-40B4-BE49-F238E27FC236}">
                  <a16:creationId xmlns:a16="http://schemas.microsoft.com/office/drawing/2014/main" id="{104F24EA-84B7-4DB3-B8FD-39FEAF06AC10}"/>
                </a:ext>
              </a:extLst>
            </p:cNvPr>
            <p:cNvCxnSpPr>
              <a:cxnSpLocks/>
            </p:cNvCxnSpPr>
            <p:nvPr/>
          </p:nvCxnSpPr>
          <p:spPr>
            <a:xfrm>
              <a:off x="4003242" y="4793433"/>
              <a:ext cx="1222366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233">
              <a:extLst>
                <a:ext uri="{FF2B5EF4-FFF2-40B4-BE49-F238E27FC236}">
                  <a16:creationId xmlns:a16="http://schemas.microsoft.com/office/drawing/2014/main" id="{8988924A-CC4D-41EE-8BAF-417948767E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5608" y="4770329"/>
              <a:ext cx="3186" cy="92612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234">
              <a:extLst>
                <a:ext uri="{FF2B5EF4-FFF2-40B4-BE49-F238E27FC236}">
                  <a16:creationId xmlns:a16="http://schemas.microsoft.com/office/drawing/2014/main" id="{1204CABD-E4EC-476F-A362-2C763BED148C}"/>
                </a:ext>
              </a:extLst>
            </p:cNvPr>
            <p:cNvCxnSpPr>
              <a:cxnSpLocks/>
            </p:cNvCxnSpPr>
            <p:nvPr/>
          </p:nvCxnSpPr>
          <p:spPr>
            <a:xfrm>
              <a:off x="5225608" y="5703907"/>
              <a:ext cx="404602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eur droit 238">
              <a:extLst>
                <a:ext uri="{FF2B5EF4-FFF2-40B4-BE49-F238E27FC236}">
                  <a16:creationId xmlns:a16="http://schemas.microsoft.com/office/drawing/2014/main" id="{9B5FBBB4-A319-4DB4-B66B-2A833DE17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3242" y="4613022"/>
              <a:ext cx="1805055" cy="1"/>
            </a:xfrm>
            <a:prstGeom prst="line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>
              <a:extLst>
                <a:ext uri="{FF2B5EF4-FFF2-40B4-BE49-F238E27FC236}">
                  <a16:creationId xmlns:a16="http://schemas.microsoft.com/office/drawing/2014/main" id="{0130B7A0-062E-4A19-80CA-FB067F2253DF}"/>
                </a:ext>
              </a:extLst>
            </p:cNvPr>
            <p:cNvCxnSpPr>
              <a:cxnSpLocks/>
            </p:cNvCxnSpPr>
            <p:nvPr/>
          </p:nvCxnSpPr>
          <p:spPr>
            <a:xfrm>
              <a:off x="5808682" y="2907106"/>
              <a:ext cx="447373" cy="0"/>
            </a:xfrm>
            <a:prstGeom prst="line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cteur droit 244">
              <a:extLst>
                <a:ext uri="{FF2B5EF4-FFF2-40B4-BE49-F238E27FC236}">
                  <a16:creationId xmlns:a16="http://schemas.microsoft.com/office/drawing/2014/main" id="{97EBB8E2-CC44-4FD7-9292-C815C9B42169}"/>
                </a:ext>
              </a:extLst>
            </p:cNvPr>
            <p:cNvCxnSpPr>
              <a:cxnSpLocks/>
            </p:cNvCxnSpPr>
            <p:nvPr/>
          </p:nvCxnSpPr>
          <p:spPr>
            <a:xfrm>
              <a:off x="5808489" y="2900219"/>
              <a:ext cx="0" cy="1712803"/>
            </a:xfrm>
            <a:prstGeom prst="line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cteur droit 251">
              <a:extLst>
                <a:ext uri="{FF2B5EF4-FFF2-40B4-BE49-F238E27FC236}">
                  <a16:creationId xmlns:a16="http://schemas.microsoft.com/office/drawing/2014/main" id="{FF627E92-FF73-4C92-91C3-178B08EC1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5942" y="4448258"/>
              <a:ext cx="1665547" cy="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cteur droit 252">
              <a:extLst>
                <a:ext uri="{FF2B5EF4-FFF2-40B4-BE49-F238E27FC236}">
                  <a16:creationId xmlns:a16="http://schemas.microsoft.com/office/drawing/2014/main" id="{FBFD4DFB-9C12-481A-9945-8E4FAFFA4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1489" y="2621316"/>
              <a:ext cx="574566" cy="1109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cteur droit 253">
              <a:extLst>
                <a:ext uri="{FF2B5EF4-FFF2-40B4-BE49-F238E27FC236}">
                  <a16:creationId xmlns:a16="http://schemas.microsoft.com/office/drawing/2014/main" id="{D3AA74E2-4BD0-44BC-9E55-C9AA3118A97A}"/>
                </a:ext>
              </a:extLst>
            </p:cNvPr>
            <p:cNvCxnSpPr>
              <a:cxnSpLocks/>
            </p:cNvCxnSpPr>
            <p:nvPr/>
          </p:nvCxnSpPr>
          <p:spPr>
            <a:xfrm>
              <a:off x="5681489" y="2632409"/>
              <a:ext cx="0" cy="181584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ZoneTexte 258">
              <a:extLst>
                <a:ext uri="{FF2B5EF4-FFF2-40B4-BE49-F238E27FC236}">
                  <a16:creationId xmlns:a16="http://schemas.microsoft.com/office/drawing/2014/main" id="{61E2B345-A64E-449B-85C9-B91D27BF521B}"/>
                </a:ext>
              </a:extLst>
            </p:cNvPr>
            <p:cNvSpPr txBox="1"/>
            <p:nvPr/>
          </p:nvSpPr>
          <p:spPr>
            <a:xfrm>
              <a:off x="550138" y="2772377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GND</a:t>
              </a:r>
            </a:p>
          </p:txBody>
        </p:sp>
        <p:sp>
          <p:nvSpPr>
            <p:cNvPr id="260" name="ZoneTexte 259">
              <a:extLst>
                <a:ext uri="{FF2B5EF4-FFF2-40B4-BE49-F238E27FC236}">
                  <a16:creationId xmlns:a16="http://schemas.microsoft.com/office/drawing/2014/main" id="{F6D3E0BA-DF12-4C8E-9ECC-55D130919ADB}"/>
                </a:ext>
              </a:extLst>
            </p:cNvPr>
            <p:cNvSpPr txBox="1"/>
            <p:nvPr/>
          </p:nvSpPr>
          <p:spPr>
            <a:xfrm>
              <a:off x="5872775" y="239843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GND</a:t>
              </a:r>
            </a:p>
          </p:txBody>
        </p:sp>
        <p:sp>
          <p:nvSpPr>
            <p:cNvPr id="261" name="ZoneTexte 260">
              <a:extLst>
                <a:ext uri="{FF2B5EF4-FFF2-40B4-BE49-F238E27FC236}">
                  <a16:creationId xmlns:a16="http://schemas.microsoft.com/office/drawing/2014/main" id="{F00D595B-4B47-424F-A8CB-8E75ED53FD4E}"/>
                </a:ext>
              </a:extLst>
            </p:cNvPr>
            <p:cNvSpPr txBox="1"/>
            <p:nvPr/>
          </p:nvSpPr>
          <p:spPr>
            <a:xfrm>
              <a:off x="5432794" y="6236669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GND</a:t>
              </a:r>
            </a:p>
          </p:txBody>
        </p:sp>
        <p:sp>
          <p:nvSpPr>
            <p:cNvPr id="262" name="ZoneTexte 261">
              <a:extLst>
                <a:ext uri="{FF2B5EF4-FFF2-40B4-BE49-F238E27FC236}">
                  <a16:creationId xmlns:a16="http://schemas.microsoft.com/office/drawing/2014/main" id="{64EA9C06-F934-499C-B168-EEB49678B045}"/>
                </a:ext>
              </a:extLst>
            </p:cNvPr>
            <p:cNvSpPr txBox="1"/>
            <p:nvPr/>
          </p:nvSpPr>
          <p:spPr>
            <a:xfrm>
              <a:off x="5197078" y="395627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5V</a:t>
              </a:r>
            </a:p>
          </p:txBody>
        </p:sp>
        <p:sp>
          <p:nvSpPr>
            <p:cNvPr id="263" name="ZoneTexte 262">
              <a:extLst>
                <a:ext uri="{FF2B5EF4-FFF2-40B4-BE49-F238E27FC236}">
                  <a16:creationId xmlns:a16="http://schemas.microsoft.com/office/drawing/2014/main" id="{B230FCF6-757B-43BC-A508-7F9521AA2CC2}"/>
                </a:ext>
              </a:extLst>
            </p:cNvPr>
            <p:cNvSpPr txBox="1"/>
            <p:nvPr/>
          </p:nvSpPr>
          <p:spPr>
            <a:xfrm>
              <a:off x="2844510" y="3362288"/>
              <a:ext cx="777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VIDEO</a:t>
              </a:r>
            </a:p>
          </p:txBody>
        </p:sp>
        <p:sp>
          <p:nvSpPr>
            <p:cNvPr id="264" name="ZoneTexte 263">
              <a:extLst>
                <a:ext uri="{FF2B5EF4-FFF2-40B4-BE49-F238E27FC236}">
                  <a16:creationId xmlns:a16="http://schemas.microsoft.com/office/drawing/2014/main" id="{62D443EE-0444-4055-91DF-97DA26F23501}"/>
                </a:ext>
              </a:extLst>
            </p:cNvPr>
            <p:cNvSpPr txBox="1"/>
            <p:nvPr/>
          </p:nvSpPr>
          <p:spPr>
            <a:xfrm>
              <a:off x="901098" y="980713"/>
              <a:ext cx="1836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transmitter</a:t>
              </a:r>
            </a:p>
          </p:txBody>
        </p:sp>
        <p:sp>
          <p:nvSpPr>
            <p:cNvPr id="265" name="ZoneTexte 264">
              <a:extLst>
                <a:ext uri="{FF2B5EF4-FFF2-40B4-BE49-F238E27FC236}">
                  <a16:creationId xmlns:a16="http://schemas.microsoft.com/office/drawing/2014/main" id="{F392A8F7-986F-4378-AE78-6473D947B8E5}"/>
                </a:ext>
              </a:extLst>
            </p:cNvPr>
            <p:cNvSpPr txBox="1"/>
            <p:nvPr/>
          </p:nvSpPr>
          <p:spPr>
            <a:xfrm>
              <a:off x="5373483" y="5228998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Menu</a:t>
              </a:r>
            </a:p>
          </p:txBody>
        </p:sp>
        <p:sp>
          <p:nvSpPr>
            <p:cNvPr id="266" name="ZoneTexte 265">
              <a:extLst>
                <a:ext uri="{FF2B5EF4-FFF2-40B4-BE49-F238E27FC236}">
                  <a16:creationId xmlns:a16="http://schemas.microsoft.com/office/drawing/2014/main" id="{43BE45C2-4230-4665-8D37-258EFECCAB13}"/>
                </a:ext>
              </a:extLst>
            </p:cNvPr>
            <p:cNvSpPr txBox="1"/>
            <p:nvPr/>
          </p:nvSpPr>
          <p:spPr>
            <a:xfrm>
              <a:off x="7345205" y="239843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WEMOS D1 mini</a:t>
              </a:r>
            </a:p>
          </p:txBody>
        </p:sp>
        <p:sp>
          <p:nvSpPr>
            <p:cNvPr id="267" name="ZoneTexte 266">
              <a:extLst>
                <a:ext uri="{FF2B5EF4-FFF2-40B4-BE49-F238E27FC236}">
                  <a16:creationId xmlns:a16="http://schemas.microsoft.com/office/drawing/2014/main" id="{52DF37B7-346E-4ACB-BBC5-70EA71564450}"/>
                </a:ext>
              </a:extLst>
            </p:cNvPr>
            <p:cNvSpPr txBox="1"/>
            <p:nvPr/>
          </p:nvSpPr>
          <p:spPr>
            <a:xfrm>
              <a:off x="6032368" y="5051170"/>
              <a:ext cx="1130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5Keys pad</a:t>
              </a:r>
            </a:p>
          </p:txBody>
        </p:sp>
        <p:sp>
          <p:nvSpPr>
            <p:cNvPr id="268" name="ZoneTexte 267">
              <a:extLst>
                <a:ext uri="{FF2B5EF4-FFF2-40B4-BE49-F238E27FC236}">
                  <a16:creationId xmlns:a16="http://schemas.microsoft.com/office/drawing/2014/main" id="{A16FC1F9-5577-4BC1-A3C5-C989F921E9CF}"/>
                </a:ext>
              </a:extLst>
            </p:cNvPr>
            <p:cNvSpPr txBox="1"/>
            <p:nvPr/>
          </p:nvSpPr>
          <p:spPr>
            <a:xfrm>
              <a:off x="178484" y="5703907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Caddx Loris</a:t>
              </a:r>
            </a:p>
          </p:txBody>
        </p:sp>
        <p:sp>
          <p:nvSpPr>
            <p:cNvPr id="269" name="ZoneTexte 268">
              <a:extLst>
                <a:ext uri="{FF2B5EF4-FFF2-40B4-BE49-F238E27FC236}">
                  <a16:creationId xmlns:a16="http://schemas.microsoft.com/office/drawing/2014/main" id="{8BE4F02E-699B-4BC5-B8C9-F1DE2CB4E101}"/>
                </a:ext>
              </a:extLst>
            </p:cNvPr>
            <p:cNvSpPr txBox="1"/>
            <p:nvPr/>
          </p:nvSpPr>
          <p:spPr>
            <a:xfrm>
              <a:off x="4461102" y="414475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1"/>
                  </a:solidFill>
                </a:rPr>
                <a:t>TX</a:t>
              </a:r>
            </a:p>
          </p:txBody>
        </p:sp>
        <p:sp>
          <p:nvSpPr>
            <p:cNvPr id="270" name="ZoneTexte 269">
              <a:extLst>
                <a:ext uri="{FF2B5EF4-FFF2-40B4-BE49-F238E27FC236}">
                  <a16:creationId xmlns:a16="http://schemas.microsoft.com/office/drawing/2014/main" id="{1713214D-81AE-41BA-B3A9-82A691B6764D}"/>
                </a:ext>
              </a:extLst>
            </p:cNvPr>
            <p:cNvSpPr txBox="1"/>
            <p:nvPr/>
          </p:nvSpPr>
          <p:spPr>
            <a:xfrm>
              <a:off x="4467722" y="4324799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RX</a:t>
              </a:r>
            </a:p>
          </p:txBody>
        </p:sp>
        <p:sp>
          <p:nvSpPr>
            <p:cNvPr id="271" name="ZoneTexte 270">
              <a:extLst>
                <a:ext uri="{FF2B5EF4-FFF2-40B4-BE49-F238E27FC236}">
                  <a16:creationId xmlns:a16="http://schemas.microsoft.com/office/drawing/2014/main" id="{56BC4B3F-8E36-465D-9C2B-5F6EFEB42469}"/>
                </a:ext>
              </a:extLst>
            </p:cNvPr>
            <p:cNvSpPr txBox="1"/>
            <p:nvPr/>
          </p:nvSpPr>
          <p:spPr>
            <a:xfrm>
              <a:off x="6335715" y="2715283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D1</a:t>
              </a:r>
            </a:p>
          </p:txBody>
        </p:sp>
        <p:sp>
          <p:nvSpPr>
            <p:cNvPr id="272" name="ZoneTexte 271">
              <a:extLst>
                <a:ext uri="{FF2B5EF4-FFF2-40B4-BE49-F238E27FC236}">
                  <a16:creationId xmlns:a16="http://schemas.microsoft.com/office/drawing/2014/main" id="{80ADCCF1-6DF6-48DA-B70C-41268A11D2D9}"/>
                </a:ext>
              </a:extLst>
            </p:cNvPr>
            <p:cNvSpPr txBox="1"/>
            <p:nvPr/>
          </p:nvSpPr>
          <p:spPr>
            <a:xfrm>
              <a:off x="6326799" y="243665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1"/>
                  </a:solidFill>
                </a:rPr>
                <a:t>D2</a:t>
              </a:r>
            </a:p>
          </p:txBody>
        </p:sp>
        <p:sp>
          <p:nvSpPr>
            <p:cNvPr id="273" name="ZoneTexte 272">
              <a:extLst>
                <a:ext uri="{FF2B5EF4-FFF2-40B4-BE49-F238E27FC236}">
                  <a16:creationId xmlns:a16="http://schemas.microsoft.com/office/drawing/2014/main" id="{E8D28DC7-39B5-4D48-A31A-A6C63C6F5E7A}"/>
                </a:ext>
              </a:extLst>
            </p:cNvPr>
            <p:cNvSpPr txBox="1"/>
            <p:nvPr/>
          </p:nvSpPr>
          <p:spPr>
            <a:xfrm>
              <a:off x="6305697" y="1691210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GND</a:t>
              </a:r>
            </a:p>
          </p:txBody>
        </p:sp>
        <p:sp>
          <p:nvSpPr>
            <p:cNvPr id="274" name="ZoneTexte 273">
              <a:extLst>
                <a:ext uri="{FF2B5EF4-FFF2-40B4-BE49-F238E27FC236}">
                  <a16:creationId xmlns:a16="http://schemas.microsoft.com/office/drawing/2014/main" id="{3DA2CCFD-FEB9-4BEB-9B4C-DAC8F46082CB}"/>
                </a:ext>
              </a:extLst>
            </p:cNvPr>
            <p:cNvSpPr txBox="1"/>
            <p:nvPr/>
          </p:nvSpPr>
          <p:spPr>
            <a:xfrm>
              <a:off x="6296781" y="1412577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5V</a:t>
              </a:r>
            </a:p>
          </p:txBody>
        </p: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EA239A38-85FB-4108-8664-87E42C7CA082}"/>
                </a:ext>
              </a:extLst>
            </p:cNvPr>
            <p:cNvSpPr txBox="1"/>
            <p:nvPr/>
          </p:nvSpPr>
          <p:spPr>
            <a:xfrm>
              <a:off x="606427" y="3249977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12V</a:t>
              </a:r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86F0E9BF-2667-4B48-8752-C4401AB8BC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5270" y="5093804"/>
              <a:ext cx="680590" cy="66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E3B4C2F-45B1-4EE1-91AA-04CF9273ADC5}"/>
                </a:ext>
              </a:extLst>
            </p:cNvPr>
            <p:cNvSpPr/>
            <p:nvPr/>
          </p:nvSpPr>
          <p:spPr>
            <a:xfrm>
              <a:off x="7868245" y="3182091"/>
              <a:ext cx="1058017" cy="1161154"/>
            </a:xfrm>
            <a:prstGeom prst="arc">
              <a:avLst>
                <a:gd name="adj1" fmla="val 142177"/>
                <a:gd name="adj2" fmla="val 5383105"/>
              </a:avLst>
            </a:prstGeom>
            <a:ln w="101600" cap="rnd"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5A7AB246-3885-4415-814D-E3EAE2B83E46}"/>
                </a:ext>
              </a:extLst>
            </p:cNvPr>
            <p:cNvSpPr/>
            <p:nvPr/>
          </p:nvSpPr>
          <p:spPr>
            <a:xfrm>
              <a:off x="7708470" y="2900219"/>
              <a:ext cx="1522592" cy="1747826"/>
            </a:xfrm>
            <a:prstGeom prst="arc">
              <a:avLst>
                <a:gd name="adj1" fmla="val 142177"/>
                <a:gd name="adj2" fmla="val 5383105"/>
              </a:avLst>
            </a:prstGeom>
            <a:ln w="889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17C0C5B1-EB53-4610-A76C-ED971E254A53}"/>
                </a:ext>
              </a:extLst>
            </p:cNvPr>
            <p:cNvSpPr/>
            <p:nvPr/>
          </p:nvSpPr>
          <p:spPr>
            <a:xfrm>
              <a:off x="7534986" y="2470916"/>
              <a:ext cx="2021097" cy="2551798"/>
            </a:xfrm>
            <a:prstGeom prst="arc">
              <a:avLst>
                <a:gd name="adj1" fmla="val 142177"/>
                <a:gd name="adj2" fmla="val 5383105"/>
              </a:avLst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022298F-66A2-4A50-AD8F-CEB4B0644334}"/>
                </a:ext>
              </a:extLst>
            </p:cNvPr>
            <p:cNvSpPr txBox="1"/>
            <p:nvPr/>
          </p:nvSpPr>
          <p:spPr>
            <a:xfrm>
              <a:off x="9210591" y="3384721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1"/>
                  </a:solidFill>
                </a:rPr>
                <a:t>Wifi Link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A00DD6-45C2-44E6-8557-A11B46E2313F}"/>
                </a:ext>
              </a:extLst>
            </p:cNvPr>
            <p:cNvSpPr/>
            <p:nvPr/>
          </p:nvSpPr>
          <p:spPr>
            <a:xfrm>
              <a:off x="178485" y="0"/>
              <a:ext cx="10235516" cy="6858000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16F87BB-F0D8-44BD-8E4E-D229D157EDB7}"/>
                </a:ext>
              </a:extLst>
            </p:cNvPr>
            <p:cNvSpPr txBox="1"/>
            <p:nvPr/>
          </p:nvSpPr>
          <p:spPr>
            <a:xfrm>
              <a:off x="9556083" y="1970190"/>
              <a:ext cx="762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Drone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33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9656C79-5CF8-4213-ACD1-267F1775E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17336" y="2366297"/>
            <a:ext cx="2590549" cy="3439855"/>
          </a:xfrm>
          <a:prstGeom prst="rect">
            <a:avLst/>
          </a:prstGeom>
        </p:spPr>
      </p:pic>
      <p:pic>
        <p:nvPicPr>
          <p:cNvPr id="253" name="Image 252">
            <a:extLst>
              <a:ext uri="{FF2B5EF4-FFF2-40B4-BE49-F238E27FC236}">
                <a16:creationId xmlns:a16="http://schemas.microsoft.com/office/drawing/2014/main" id="{EC107D90-4344-439B-BD7D-2D81B6186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761" y="1441883"/>
            <a:ext cx="3374010" cy="2899477"/>
          </a:xfrm>
          <a:prstGeom prst="rect">
            <a:avLst/>
          </a:prstGeom>
        </p:spPr>
      </p:pic>
      <p:cxnSp>
        <p:nvCxnSpPr>
          <p:cNvPr id="255" name="Connecteur droit 254">
            <a:extLst>
              <a:ext uri="{FF2B5EF4-FFF2-40B4-BE49-F238E27FC236}">
                <a16:creationId xmlns:a16="http://schemas.microsoft.com/office/drawing/2014/main" id="{24A0358B-927C-44E5-A353-5098A7510569}"/>
              </a:ext>
            </a:extLst>
          </p:cNvPr>
          <p:cNvCxnSpPr>
            <a:cxnSpLocks/>
          </p:cNvCxnSpPr>
          <p:nvPr/>
        </p:nvCxnSpPr>
        <p:spPr>
          <a:xfrm flipH="1" flipV="1">
            <a:off x="642603" y="3472024"/>
            <a:ext cx="801399" cy="156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>
            <a:extLst>
              <a:ext uri="{FF2B5EF4-FFF2-40B4-BE49-F238E27FC236}">
                <a16:creationId xmlns:a16="http://schemas.microsoft.com/office/drawing/2014/main" id="{6BF3CE67-6286-4C27-BD95-5AADF70374D6}"/>
              </a:ext>
            </a:extLst>
          </p:cNvPr>
          <p:cNvCxnSpPr>
            <a:cxnSpLocks/>
          </p:cNvCxnSpPr>
          <p:nvPr/>
        </p:nvCxnSpPr>
        <p:spPr>
          <a:xfrm flipH="1">
            <a:off x="584274" y="3251200"/>
            <a:ext cx="867268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ZoneTexte 256">
            <a:extLst>
              <a:ext uri="{FF2B5EF4-FFF2-40B4-BE49-F238E27FC236}">
                <a16:creationId xmlns:a16="http://schemas.microsoft.com/office/drawing/2014/main" id="{4533C34E-593B-44F7-B9CF-468DC7D493C3}"/>
              </a:ext>
            </a:extLst>
          </p:cNvPr>
          <p:cNvSpPr txBox="1"/>
          <p:nvPr/>
        </p:nvSpPr>
        <p:spPr>
          <a:xfrm>
            <a:off x="-24980" y="346697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GND</a:t>
            </a:r>
          </a:p>
        </p:txBody>
      </p:sp>
      <p:sp>
        <p:nvSpPr>
          <p:cNvPr id="258" name="ZoneTexte 257">
            <a:extLst>
              <a:ext uri="{FF2B5EF4-FFF2-40B4-BE49-F238E27FC236}">
                <a16:creationId xmlns:a16="http://schemas.microsoft.com/office/drawing/2014/main" id="{73C727F2-C34C-4804-ABE0-7956D931F24A}"/>
              </a:ext>
            </a:extLst>
          </p:cNvPr>
          <p:cNvSpPr txBox="1"/>
          <p:nvPr/>
        </p:nvSpPr>
        <p:spPr>
          <a:xfrm>
            <a:off x="-46928" y="307812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5V</a:t>
            </a:r>
          </a:p>
        </p:txBody>
      </p: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E6929769-CF26-409D-8F43-6422C8E6F07B}"/>
              </a:ext>
            </a:extLst>
          </p:cNvPr>
          <p:cNvCxnSpPr>
            <a:cxnSpLocks/>
          </p:cNvCxnSpPr>
          <p:nvPr/>
        </p:nvCxnSpPr>
        <p:spPr>
          <a:xfrm flipV="1">
            <a:off x="5806824" y="4184140"/>
            <a:ext cx="0" cy="3701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>
            <a:extLst>
              <a:ext uri="{FF2B5EF4-FFF2-40B4-BE49-F238E27FC236}">
                <a16:creationId xmlns:a16="http://schemas.microsoft.com/office/drawing/2014/main" id="{649DDF13-F752-4F3C-A876-73C69507A7FB}"/>
              </a:ext>
            </a:extLst>
          </p:cNvPr>
          <p:cNvCxnSpPr>
            <a:cxnSpLocks/>
          </p:cNvCxnSpPr>
          <p:nvPr/>
        </p:nvCxnSpPr>
        <p:spPr>
          <a:xfrm flipV="1">
            <a:off x="4783186" y="2233850"/>
            <a:ext cx="15909" cy="23428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>
            <a:extLst>
              <a:ext uri="{FF2B5EF4-FFF2-40B4-BE49-F238E27FC236}">
                <a16:creationId xmlns:a16="http://schemas.microsoft.com/office/drawing/2014/main" id="{CA6CF8D5-FC1E-45CD-9238-FE4E1346A316}"/>
              </a:ext>
            </a:extLst>
          </p:cNvPr>
          <p:cNvCxnSpPr>
            <a:cxnSpLocks/>
          </p:cNvCxnSpPr>
          <p:nvPr/>
        </p:nvCxnSpPr>
        <p:spPr>
          <a:xfrm>
            <a:off x="4770120" y="4554284"/>
            <a:ext cx="103670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EF08FCCC-8210-4B09-BB29-81088B7EAB3F}"/>
              </a:ext>
            </a:extLst>
          </p:cNvPr>
          <p:cNvCxnSpPr>
            <a:cxnSpLocks/>
          </p:cNvCxnSpPr>
          <p:nvPr/>
        </p:nvCxnSpPr>
        <p:spPr>
          <a:xfrm flipV="1">
            <a:off x="5652621" y="4184316"/>
            <a:ext cx="0" cy="21242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>
            <a:extLst>
              <a:ext uri="{FF2B5EF4-FFF2-40B4-BE49-F238E27FC236}">
                <a16:creationId xmlns:a16="http://schemas.microsoft.com/office/drawing/2014/main" id="{584AD13C-088C-4A1B-94E5-23A41F98DD10}"/>
              </a:ext>
            </a:extLst>
          </p:cNvPr>
          <p:cNvCxnSpPr>
            <a:cxnSpLocks/>
          </p:cNvCxnSpPr>
          <p:nvPr/>
        </p:nvCxnSpPr>
        <p:spPr>
          <a:xfrm flipV="1">
            <a:off x="4932833" y="2108276"/>
            <a:ext cx="0" cy="228846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274">
            <a:extLst>
              <a:ext uri="{FF2B5EF4-FFF2-40B4-BE49-F238E27FC236}">
                <a16:creationId xmlns:a16="http://schemas.microsoft.com/office/drawing/2014/main" id="{EE2E69CB-A701-4D91-BAB8-51E12C24DF2D}"/>
              </a:ext>
            </a:extLst>
          </p:cNvPr>
          <p:cNvCxnSpPr>
            <a:cxnSpLocks/>
          </p:cNvCxnSpPr>
          <p:nvPr/>
        </p:nvCxnSpPr>
        <p:spPr>
          <a:xfrm>
            <a:off x="4922044" y="4385362"/>
            <a:ext cx="73057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278">
            <a:extLst>
              <a:ext uri="{FF2B5EF4-FFF2-40B4-BE49-F238E27FC236}">
                <a16:creationId xmlns:a16="http://schemas.microsoft.com/office/drawing/2014/main" id="{38809DE3-9C78-4EC6-91BD-4D8830D01453}"/>
              </a:ext>
            </a:extLst>
          </p:cNvPr>
          <p:cNvCxnSpPr>
            <a:cxnSpLocks/>
          </p:cNvCxnSpPr>
          <p:nvPr/>
        </p:nvCxnSpPr>
        <p:spPr>
          <a:xfrm flipH="1">
            <a:off x="3775149" y="3487665"/>
            <a:ext cx="867268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>
            <a:extLst>
              <a:ext uri="{FF2B5EF4-FFF2-40B4-BE49-F238E27FC236}">
                <a16:creationId xmlns:a16="http://schemas.microsoft.com/office/drawing/2014/main" id="{5545F82A-3FCE-4766-9B46-2A4474AFF8E6}"/>
              </a:ext>
            </a:extLst>
          </p:cNvPr>
          <p:cNvCxnSpPr>
            <a:cxnSpLocks/>
          </p:cNvCxnSpPr>
          <p:nvPr/>
        </p:nvCxnSpPr>
        <p:spPr>
          <a:xfrm flipH="1">
            <a:off x="3775149" y="3744840"/>
            <a:ext cx="682551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280">
            <a:extLst>
              <a:ext uri="{FF2B5EF4-FFF2-40B4-BE49-F238E27FC236}">
                <a16:creationId xmlns:a16="http://schemas.microsoft.com/office/drawing/2014/main" id="{7CF9663A-9E3B-470C-9877-5F0A2A248A5D}"/>
              </a:ext>
            </a:extLst>
          </p:cNvPr>
          <p:cNvCxnSpPr>
            <a:cxnSpLocks/>
          </p:cNvCxnSpPr>
          <p:nvPr/>
        </p:nvCxnSpPr>
        <p:spPr>
          <a:xfrm flipH="1">
            <a:off x="3775149" y="3982965"/>
            <a:ext cx="485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droit 281">
            <a:extLst>
              <a:ext uri="{FF2B5EF4-FFF2-40B4-BE49-F238E27FC236}">
                <a16:creationId xmlns:a16="http://schemas.microsoft.com/office/drawing/2014/main" id="{874822F1-516E-47C9-A973-1895E50FF464}"/>
              </a:ext>
            </a:extLst>
          </p:cNvPr>
          <p:cNvCxnSpPr>
            <a:cxnSpLocks/>
          </p:cNvCxnSpPr>
          <p:nvPr/>
        </p:nvCxnSpPr>
        <p:spPr>
          <a:xfrm flipH="1">
            <a:off x="3775149" y="4240140"/>
            <a:ext cx="330126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>
            <a:extLst>
              <a:ext uri="{FF2B5EF4-FFF2-40B4-BE49-F238E27FC236}">
                <a16:creationId xmlns:a16="http://schemas.microsoft.com/office/drawing/2014/main" id="{691116DE-941C-4233-8948-EDCA4D851071}"/>
              </a:ext>
            </a:extLst>
          </p:cNvPr>
          <p:cNvCxnSpPr>
            <a:cxnSpLocks/>
          </p:cNvCxnSpPr>
          <p:nvPr/>
        </p:nvCxnSpPr>
        <p:spPr>
          <a:xfrm flipV="1">
            <a:off x="6346751" y="4188523"/>
            <a:ext cx="1195" cy="495732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9AF718F7-B7DD-4CBF-A111-E24B723BC160}"/>
              </a:ext>
            </a:extLst>
          </p:cNvPr>
          <p:cNvCxnSpPr>
            <a:cxnSpLocks/>
          </p:cNvCxnSpPr>
          <p:nvPr/>
        </p:nvCxnSpPr>
        <p:spPr>
          <a:xfrm flipV="1">
            <a:off x="6532022" y="4184142"/>
            <a:ext cx="0" cy="67360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>
            <a:extLst>
              <a:ext uri="{FF2B5EF4-FFF2-40B4-BE49-F238E27FC236}">
                <a16:creationId xmlns:a16="http://schemas.microsoft.com/office/drawing/2014/main" id="{5271AC8D-89CF-4560-8023-1DD6F1080C63}"/>
              </a:ext>
            </a:extLst>
          </p:cNvPr>
          <p:cNvCxnSpPr>
            <a:cxnSpLocks/>
          </p:cNvCxnSpPr>
          <p:nvPr/>
        </p:nvCxnSpPr>
        <p:spPr>
          <a:xfrm flipV="1">
            <a:off x="6725697" y="4186108"/>
            <a:ext cx="0" cy="83825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2C41139C-FD85-4268-A65A-B340031D5198}"/>
              </a:ext>
            </a:extLst>
          </p:cNvPr>
          <p:cNvCxnSpPr>
            <a:cxnSpLocks/>
          </p:cNvCxnSpPr>
          <p:nvPr/>
        </p:nvCxnSpPr>
        <p:spPr>
          <a:xfrm flipV="1">
            <a:off x="6877766" y="4184142"/>
            <a:ext cx="0" cy="98158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>
            <a:extLst>
              <a:ext uri="{FF2B5EF4-FFF2-40B4-BE49-F238E27FC236}">
                <a16:creationId xmlns:a16="http://schemas.microsoft.com/office/drawing/2014/main" id="{C4B6B53E-CAD0-4BBC-8820-D3475068B980}"/>
              </a:ext>
            </a:extLst>
          </p:cNvPr>
          <p:cNvCxnSpPr>
            <a:cxnSpLocks/>
          </p:cNvCxnSpPr>
          <p:nvPr/>
        </p:nvCxnSpPr>
        <p:spPr>
          <a:xfrm flipH="1">
            <a:off x="4111699" y="4684255"/>
            <a:ext cx="223505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A10E74D7-78B0-4932-A052-8CF0D176A962}"/>
              </a:ext>
            </a:extLst>
          </p:cNvPr>
          <p:cNvCxnSpPr>
            <a:cxnSpLocks/>
          </p:cNvCxnSpPr>
          <p:nvPr/>
        </p:nvCxnSpPr>
        <p:spPr>
          <a:xfrm flipV="1">
            <a:off x="4111699" y="4205202"/>
            <a:ext cx="0" cy="500148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>
            <a:extLst>
              <a:ext uri="{FF2B5EF4-FFF2-40B4-BE49-F238E27FC236}">
                <a16:creationId xmlns:a16="http://schemas.microsoft.com/office/drawing/2014/main" id="{C80D73D6-623C-45E6-8494-3B8462F964DC}"/>
              </a:ext>
            </a:extLst>
          </p:cNvPr>
          <p:cNvCxnSpPr>
            <a:cxnSpLocks/>
          </p:cNvCxnSpPr>
          <p:nvPr/>
        </p:nvCxnSpPr>
        <p:spPr>
          <a:xfrm flipV="1">
            <a:off x="4260850" y="3949995"/>
            <a:ext cx="0" cy="9077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>
            <a:extLst>
              <a:ext uri="{FF2B5EF4-FFF2-40B4-BE49-F238E27FC236}">
                <a16:creationId xmlns:a16="http://schemas.microsoft.com/office/drawing/2014/main" id="{649E77F1-6D3F-4F7D-A939-1D774F7DAD57}"/>
              </a:ext>
            </a:extLst>
          </p:cNvPr>
          <p:cNvCxnSpPr>
            <a:cxnSpLocks/>
          </p:cNvCxnSpPr>
          <p:nvPr/>
        </p:nvCxnSpPr>
        <p:spPr>
          <a:xfrm flipH="1">
            <a:off x="4286250" y="4829103"/>
            <a:ext cx="224338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306">
            <a:extLst>
              <a:ext uri="{FF2B5EF4-FFF2-40B4-BE49-F238E27FC236}">
                <a16:creationId xmlns:a16="http://schemas.microsoft.com/office/drawing/2014/main" id="{3BF19331-78FE-4A6A-A47F-D24E0BAEBBC5}"/>
              </a:ext>
            </a:extLst>
          </p:cNvPr>
          <p:cNvCxnSpPr>
            <a:cxnSpLocks/>
          </p:cNvCxnSpPr>
          <p:nvPr/>
        </p:nvCxnSpPr>
        <p:spPr>
          <a:xfrm flipH="1" flipV="1">
            <a:off x="4457700" y="4977379"/>
            <a:ext cx="2276542" cy="1001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>
            <a:extLst>
              <a:ext uri="{FF2B5EF4-FFF2-40B4-BE49-F238E27FC236}">
                <a16:creationId xmlns:a16="http://schemas.microsoft.com/office/drawing/2014/main" id="{76D2CD61-9B27-4344-9359-7A1DF25CD6D9}"/>
              </a:ext>
            </a:extLst>
          </p:cNvPr>
          <p:cNvCxnSpPr>
            <a:cxnSpLocks/>
          </p:cNvCxnSpPr>
          <p:nvPr/>
        </p:nvCxnSpPr>
        <p:spPr>
          <a:xfrm flipH="1">
            <a:off x="4660106" y="5136694"/>
            <a:ext cx="222935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eur droit 310">
            <a:extLst>
              <a:ext uri="{FF2B5EF4-FFF2-40B4-BE49-F238E27FC236}">
                <a16:creationId xmlns:a16="http://schemas.microsoft.com/office/drawing/2014/main" id="{E906F116-E6FB-4C35-89CA-C23C7A82EA1F}"/>
              </a:ext>
            </a:extLst>
          </p:cNvPr>
          <p:cNvCxnSpPr>
            <a:cxnSpLocks/>
          </p:cNvCxnSpPr>
          <p:nvPr/>
        </p:nvCxnSpPr>
        <p:spPr>
          <a:xfrm flipV="1">
            <a:off x="4633082" y="3458169"/>
            <a:ext cx="9335" cy="170755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>
            <a:extLst>
              <a:ext uri="{FF2B5EF4-FFF2-40B4-BE49-F238E27FC236}">
                <a16:creationId xmlns:a16="http://schemas.microsoft.com/office/drawing/2014/main" id="{5B760585-518C-43F3-8430-AA34568D639F}"/>
              </a:ext>
            </a:extLst>
          </p:cNvPr>
          <p:cNvCxnSpPr>
            <a:cxnSpLocks/>
          </p:cNvCxnSpPr>
          <p:nvPr/>
        </p:nvCxnSpPr>
        <p:spPr>
          <a:xfrm flipV="1">
            <a:off x="4457700" y="3720186"/>
            <a:ext cx="0" cy="126721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8DA6571D-05DA-4ADA-BB42-7F817EB405C4}"/>
              </a:ext>
            </a:extLst>
          </p:cNvPr>
          <p:cNvSpPr/>
          <p:nvPr/>
        </p:nvSpPr>
        <p:spPr>
          <a:xfrm rot="5400000">
            <a:off x="1093899" y="4984255"/>
            <a:ext cx="1058017" cy="1161154"/>
          </a:xfrm>
          <a:prstGeom prst="arc">
            <a:avLst>
              <a:gd name="adj1" fmla="val 142177"/>
              <a:gd name="adj2" fmla="val 5383105"/>
            </a:avLst>
          </a:prstGeom>
          <a:ln w="101600" cap="rnd"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73187B7-2AAB-454C-91B4-FD4826681E9F}"/>
              </a:ext>
            </a:extLst>
          </p:cNvPr>
          <p:cNvSpPr/>
          <p:nvPr/>
        </p:nvSpPr>
        <p:spPr>
          <a:xfrm rot="5400000">
            <a:off x="903095" y="4690919"/>
            <a:ext cx="1522592" cy="1747826"/>
          </a:xfrm>
          <a:prstGeom prst="arc">
            <a:avLst>
              <a:gd name="adj1" fmla="val 142177"/>
              <a:gd name="adj2" fmla="val 5383105"/>
            </a:avLst>
          </a:prstGeom>
          <a:ln w="889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2ABBEA35-BFB9-475A-8ED3-9E729EFB9723}"/>
              </a:ext>
            </a:extLst>
          </p:cNvPr>
          <p:cNvSpPr/>
          <p:nvPr/>
        </p:nvSpPr>
        <p:spPr>
          <a:xfrm rot="5400000">
            <a:off x="606561" y="4527811"/>
            <a:ext cx="2021097" cy="2074043"/>
          </a:xfrm>
          <a:prstGeom prst="arc">
            <a:avLst>
              <a:gd name="adj1" fmla="val 142177"/>
              <a:gd name="adj2" fmla="val 5383105"/>
            </a:avLst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EEC6131-FE0D-4C14-B4FC-C86C319A03C1}"/>
              </a:ext>
            </a:extLst>
          </p:cNvPr>
          <p:cNvSpPr txBox="1"/>
          <p:nvPr/>
        </p:nvSpPr>
        <p:spPr>
          <a:xfrm>
            <a:off x="230955" y="5099222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Wifi Link</a:t>
            </a:r>
          </a:p>
        </p:txBody>
      </p:sp>
      <p:sp>
        <p:nvSpPr>
          <p:cNvPr id="318" name="Flèche : haut 317">
            <a:extLst>
              <a:ext uri="{FF2B5EF4-FFF2-40B4-BE49-F238E27FC236}">
                <a16:creationId xmlns:a16="http://schemas.microsoft.com/office/drawing/2014/main" id="{39CCF109-EC4A-4FBB-8ED3-6B2EA2E4CCDE}"/>
              </a:ext>
            </a:extLst>
          </p:cNvPr>
          <p:cNvSpPr/>
          <p:nvPr/>
        </p:nvSpPr>
        <p:spPr>
          <a:xfrm>
            <a:off x="6259046" y="1025695"/>
            <a:ext cx="1576832" cy="353134"/>
          </a:xfrm>
          <a:prstGeom prst="upArrow">
            <a:avLst/>
          </a:prstGeom>
          <a:solidFill>
            <a:schemeClr val="bg1"/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9" name="ZoneTexte 318">
            <a:extLst>
              <a:ext uri="{FF2B5EF4-FFF2-40B4-BE49-F238E27FC236}">
                <a16:creationId xmlns:a16="http://schemas.microsoft.com/office/drawing/2014/main" id="{7E7B9299-5F7B-41F5-8E15-60A0EAF39735}"/>
              </a:ext>
            </a:extLst>
          </p:cNvPr>
          <p:cNvSpPr txBox="1"/>
          <p:nvPr/>
        </p:nvSpPr>
        <p:spPr>
          <a:xfrm>
            <a:off x="5945112" y="472282"/>
            <a:ext cx="2111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accent3"/>
                </a:solidFill>
              </a:rPr>
              <a:t>Touch</a:t>
            </a:r>
            <a:r>
              <a:rPr lang="fr-FR" sz="2800" dirty="0">
                <a:solidFill>
                  <a:schemeClr val="accent3"/>
                </a:solidFill>
              </a:rPr>
              <a:t> Screen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C38325D-7F07-4E5B-BFC5-F923DB8981D0}"/>
              </a:ext>
            </a:extLst>
          </p:cNvPr>
          <p:cNvCxnSpPr>
            <a:cxnSpLocks/>
          </p:cNvCxnSpPr>
          <p:nvPr/>
        </p:nvCxnSpPr>
        <p:spPr>
          <a:xfrm flipH="1">
            <a:off x="1168400" y="2233850"/>
            <a:ext cx="3640180" cy="125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9D09C67-AF31-4AAE-9B07-E0461C77F1B0}"/>
              </a:ext>
            </a:extLst>
          </p:cNvPr>
          <p:cNvCxnSpPr>
            <a:cxnSpLocks/>
          </p:cNvCxnSpPr>
          <p:nvPr/>
        </p:nvCxnSpPr>
        <p:spPr>
          <a:xfrm flipH="1">
            <a:off x="1047750" y="2108276"/>
            <a:ext cx="387429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37818C00-EA83-4D42-9E4D-8906BC0FE85E}"/>
              </a:ext>
            </a:extLst>
          </p:cNvPr>
          <p:cNvCxnSpPr>
            <a:cxnSpLocks/>
          </p:cNvCxnSpPr>
          <p:nvPr/>
        </p:nvCxnSpPr>
        <p:spPr>
          <a:xfrm flipV="1">
            <a:off x="1183597" y="2240119"/>
            <a:ext cx="0" cy="12397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85E1C18-1E4E-4D3B-8C28-526347056BBA}"/>
              </a:ext>
            </a:extLst>
          </p:cNvPr>
          <p:cNvCxnSpPr>
            <a:cxnSpLocks/>
          </p:cNvCxnSpPr>
          <p:nvPr/>
        </p:nvCxnSpPr>
        <p:spPr>
          <a:xfrm flipV="1">
            <a:off x="1042331" y="2108276"/>
            <a:ext cx="971" cy="111449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97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F949D23-79C8-4F55-B806-3A81F261BFE8}"/>
              </a:ext>
            </a:extLst>
          </p:cNvPr>
          <p:cNvSpPr/>
          <p:nvPr/>
        </p:nvSpPr>
        <p:spPr>
          <a:xfrm>
            <a:off x="1600201" y="1400175"/>
            <a:ext cx="1524000" cy="1933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ESP8266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Role</a:t>
            </a:r>
            <a:r>
              <a:rPr lang="fr-FR" dirty="0"/>
              <a:t>: </a:t>
            </a:r>
            <a:r>
              <a:rPr lang="fr-FR" dirty="0" err="1"/>
              <a:t>Onboard</a:t>
            </a:r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707F0D6-341E-433B-9661-BECE2089FA5D}"/>
              </a:ext>
            </a:extLst>
          </p:cNvPr>
          <p:cNvSpPr/>
          <p:nvPr/>
        </p:nvSpPr>
        <p:spPr>
          <a:xfrm>
            <a:off x="8372476" y="1357312"/>
            <a:ext cx="1524000" cy="1933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ESP8266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Role</a:t>
            </a:r>
            <a:r>
              <a:rPr lang="fr-FR" dirty="0"/>
              <a:t>: </a:t>
            </a:r>
            <a:r>
              <a:rPr lang="fr-FR" dirty="0" err="1"/>
              <a:t>Controler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F57564-E741-4716-A468-5F8EA2FA2F70}"/>
              </a:ext>
            </a:extLst>
          </p:cNvPr>
          <p:cNvSpPr/>
          <p:nvPr/>
        </p:nvSpPr>
        <p:spPr>
          <a:xfrm>
            <a:off x="276225" y="9429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Camera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38647A46-4023-4E9C-AD68-3EBD812098C3}"/>
              </a:ext>
            </a:extLst>
          </p:cNvPr>
          <p:cNvCxnSpPr>
            <a:stCxn id="6" idx="2"/>
            <a:endCxn id="4" idx="1"/>
          </p:cNvCxnSpPr>
          <p:nvPr/>
        </p:nvCxnSpPr>
        <p:spPr>
          <a:xfrm rot="16200000" flipH="1">
            <a:off x="912019" y="1678781"/>
            <a:ext cx="509588" cy="86677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30D7984-2223-4E9E-98C9-91D53506E2BB}"/>
              </a:ext>
            </a:extLst>
          </p:cNvPr>
          <p:cNvSpPr/>
          <p:nvPr/>
        </p:nvSpPr>
        <p:spPr>
          <a:xfrm>
            <a:off x="10201275" y="9429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Touch</a:t>
            </a:r>
            <a:r>
              <a:rPr lang="fr-FR" dirty="0"/>
              <a:t> screen</a:t>
            </a:r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8DE90FDA-FD6B-4744-BE83-985F6C9740EC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rot="5400000">
            <a:off x="10044114" y="1709738"/>
            <a:ext cx="466725" cy="761999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3A12CF7-DF4D-466D-A48F-32E57E6A0153}"/>
              </a:ext>
            </a:extLst>
          </p:cNvPr>
          <p:cNvGrpSpPr/>
          <p:nvPr/>
        </p:nvGrpSpPr>
        <p:grpSpPr>
          <a:xfrm>
            <a:off x="7004444" y="1789020"/>
            <a:ext cx="2520000" cy="2520000"/>
            <a:chOff x="7004444" y="1789020"/>
            <a:chExt cx="2520000" cy="2520000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BF5EF464-CC41-4262-8CDB-1D8C56FB90D7}"/>
                </a:ext>
              </a:extLst>
            </p:cNvPr>
            <p:cNvSpPr/>
            <p:nvPr/>
          </p:nvSpPr>
          <p:spPr>
            <a:xfrm rot="5400000">
              <a:off x="7724444" y="2509084"/>
              <a:ext cx="1080000" cy="1079873"/>
            </a:xfrm>
            <a:prstGeom prst="arc">
              <a:avLst>
                <a:gd name="adj1" fmla="val 74800"/>
                <a:gd name="adj2" fmla="val 5439514"/>
              </a:avLst>
            </a:prstGeom>
            <a:ln w="101600" cap="rnd"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65CABAC2-B880-4E10-9083-0E2BC42CF1E3}"/>
                </a:ext>
              </a:extLst>
            </p:cNvPr>
            <p:cNvSpPr/>
            <p:nvPr/>
          </p:nvSpPr>
          <p:spPr>
            <a:xfrm rot="5400000">
              <a:off x="7364444" y="2149020"/>
              <a:ext cx="1800000" cy="1800000"/>
            </a:xfrm>
            <a:prstGeom prst="arc">
              <a:avLst>
                <a:gd name="adj1" fmla="val 12819"/>
                <a:gd name="adj2" fmla="val 5458038"/>
              </a:avLst>
            </a:prstGeom>
            <a:ln w="889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6BBF9C7-F304-486C-B497-C3DEC53F33BF}"/>
                </a:ext>
              </a:extLst>
            </p:cNvPr>
            <p:cNvSpPr/>
            <p:nvPr/>
          </p:nvSpPr>
          <p:spPr>
            <a:xfrm rot="5400000">
              <a:off x="7004444" y="1789020"/>
              <a:ext cx="2520000" cy="2520000"/>
            </a:xfrm>
            <a:prstGeom prst="arc">
              <a:avLst>
                <a:gd name="adj1" fmla="val 21525725"/>
                <a:gd name="adj2" fmla="val 5383105"/>
              </a:avLst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CEBC628-30D0-49F6-B251-066D22753A6A}"/>
              </a:ext>
            </a:extLst>
          </p:cNvPr>
          <p:cNvGrpSpPr/>
          <p:nvPr/>
        </p:nvGrpSpPr>
        <p:grpSpPr>
          <a:xfrm rot="16200000">
            <a:off x="1704338" y="1789020"/>
            <a:ext cx="2520000" cy="2520000"/>
            <a:chOff x="7004444" y="1789020"/>
            <a:chExt cx="2520000" cy="2520000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FDE8B37D-73B3-49C7-84B5-6CF8292F21BC}"/>
                </a:ext>
              </a:extLst>
            </p:cNvPr>
            <p:cNvSpPr/>
            <p:nvPr/>
          </p:nvSpPr>
          <p:spPr>
            <a:xfrm rot="5400000">
              <a:off x="7724444" y="2509084"/>
              <a:ext cx="1080000" cy="1079873"/>
            </a:xfrm>
            <a:prstGeom prst="arc">
              <a:avLst>
                <a:gd name="adj1" fmla="val 74800"/>
                <a:gd name="adj2" fmla="val 5439514"/>
              </a:avLst>
            </a:prstGeom>
            <a:ln w="101600" cap="rnd"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30EAB30E-D4C0-49AE-9264-56681CD72307}"/>
                </a:ext>
              </a:extLst>
            </p:cNvPr>
            <p:cNvSpPr/>
            <p:nvPr/>
          </p:nvSpPr>
          <p:spPr>
            <a:xfrm rot="5400000">
              <a:off x="7364444" y="2149020"/>
              <a:ext cx="1800000" cy="1800000"/>
            </a:xfrm>
            <a:prstGeom prst="arc">
              <a:avLst>
                <a:gd name="adj1" fmla="val 12819"/>
                <a:gd name="adj2" fmla="val 5458038"/>
              </a:avLst>
            </a:prstGeom>
            <a:ln w="889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C8FAC917-19A1-40A5-A990-6BC73E3ECB64}"/>
                </a:ext>
              </a:extLst>
            </p:cNvPr>
            <p:cNvSpPr/>
            <p:nvPr/>
          </p:nvSpPr>
          <p:spPr>
            <a:xfrm rot="5400000">
              <a:off x="7004444" y="1789020"/>
              <a:ext cx="2520000" cy="2520000"/>
            </a:xfrm>
            <a:prstGeom prst="arc">
              <a:avLst>
                <a:gd name="adj1" fmla="val 21525725"/>
                <a:gd name="adj2" fmla="val 5383105"/>
              </a:avLst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48D9817E-87E7-4F9E-A74C-961600F9FAF3}"/>
              </a:ext>
            </a:extLst>
          </p:cNvPr>
          <p:cNvSpPr txBox="1"/>
          <p:nvPr/>
        </p:nvSpPr>
        <p:spPr>
          <a:xfrm>
            <a:off x="6966492" y="250902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hotspot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CF8B698-D9E0-41F9-A163-27C31E022825}"/>
              </a:ext>
            </a:extLst>
          </p:cNvPr>
          <p:cNvSpPr txBox="1"/>
          <p:nvPr/>
        </p:nvSpPr>
        <p:spPr>
          <a:xfrm>
            <a:off x="3518971" y="2553582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client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88EB6C2-B2E8-47E4-A070-10F2DFB80904}"/>
              </a:ext>
            </a:extLst>
          </p:cNvPr>
          <p:cNvSpPr txBox="1"/>
          <p:nvPr/>
        </p:nvSpPr>
        <p:spPr>
          <a:xfrm>
            <a:off x="3504339" y="792479"/>
            <a:ext cx="4220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solidFill>
                  <a:schemeClr val="accent1"/>
                </a:solidFill>
              </a:rPr>
              <a:t>Exterior</a:t>
            </a:r>
            <a:r>
              <a:rPr lang="fr-FR" sz="3600" dirty="0">
                <a:solidFill>
                  <a:schemeClr val="accent1"/>
                </a:solidFill>
              </a:rPr>
              <a:t> mode</a:t>
            </a:r>
          </a:p>
        </p:txBody>
      </p:sp>
    </p:spTree>
    <p:extLst>
      <p:ext uri="{BB962C8B-B14F-4D97-AF65-F5344CB8AC3E}">
        <p14:creationId xmlns:p14="http://schemas.microsoft.com/office/powerpoint/2010/main" val="95041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F949D23-79C8-4F55-B806-3A81F261BFE8}"/>
              </a:ext>
            </a:extLst>
          </p:cNvPr>
          <p:cNvSpPr/>
          <p:nvPr/>
        </p:nvSpPr>
        <p:spPr>
          <a:xfrm>
            <a:off x="1600201" y="1400175"/>
            <a:ext cx="1524000" cy="1933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ESP8266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Role</a:t>
            </a:r>
            <a:r>
              <a:rPr lang="fr-FR" dirty="0"/>
              <a:t>: </a:t>
            </a:r>
            <a:r>
              <a:rPr lang="fr-FR" dirty="0" err="1"/>
              <a:t>Onboard</a:t>
            </a:r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707F0D6-341E-433B-9661-BECE2089FA5D}"/>
              </a:ext>
            </a:extLst>
          </p:cNvPr>
          <p:cNvSpPr/>
          <p:nvPr/>
        </p:nvSpPr>
        <p:spPr>
          <a:xfrm>
            <a:off x="8372476" y="1357312"/>
            <a:ext cx="1524000" cy="1933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ESP8266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Role</a:t>
            </a:r>
            <a:r>
              <a:rPr lang="fr-FR" dirty="0"/>
              <a:t>: </a:t>
            </a:r>
            <a:r>
              <a:rPr lang="fr-FR" dirty="0" err="1"/>
              <a:t>Controler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F57564-E741-4716-A468-5F8EA2FA2F70}"/>
              </a:ext>
            </a:extLst>
          </p:cNvPr>
          <p:cNvSpPr/>
          <p:nvPr/>
        </p:nvSpPr>
        <p:spPr>
          <a:xfrm>
            <a:off x="276225" y="9429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Camera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38647A46-4023-4E9C-AD68-3EBD812098C3}"/>
              </a:ext>
            </a:extLst>
          </p:cNvPr>
          <p:cNvCxnSpPr>
            <a:stCxn id="6" idx="2"/>
            <a:endCxn id="4" idx="1"/>
          </p:cNvCxnSpPr>
          <p:nvPr/>
        </p:nvCxnSpPr>
        <p:spPr>
          <a:xfrm rot="16200000" flipH="1">
            <a:off x="912019" y="1678781"/>
            <a:ext cx="509588" cy="86677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30D7984-2223-4E9E-98C9-91D53506E2BB}"/>
              </a:ext>
            </a:extLst>
          </p:cNvPr>
          <p:cNvSpPr/>
          <p:nvPr/>
        </p:nvSpPr>
        <p:spPr>
          <a:xfrm>
            <a:off x="10201275" y="9429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Touch</a:t>
            </a:r>
            <a:r>
              <a:rPr lang="fr-FR" dirty="0"/>
              <a:t> screen</a:t>
            </a:r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8DE90FDA-FD6B-4744-BE83-985F6C9740EC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rot="5400000">
            <a:off x="10044114" y="1709738"/>
            <a:ext cx="466725" cy="761999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3A12CF7-DF4D-466D-A48F-32E57E6A0153}"/>
              </a:ext>
            </a:extLst>
          </p:cNvPr>
          <p:cNvGrpSpPr/>
          <p:nvPr/>
        </p:nvGrpSpPr>
        <p:grpSpPr>
          <a:xfrm>
            <a:off x="7004444" y="1789020"/>
            <a:ext cx="2520000" cy="2520000"/>
            <a:chOff x="7004444" y="1789020"/>
            <a:chExt cx="2520000" cy="2520000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BF5EF464-CC41-4262-8CDB-1D8C56FB90D7}"/>
                </a:ext>
              </a:extLst>
            </p:cNvPr>
            <p:cNvSpPr/>
            <p:nvPr/>
          </p:nvSpPr>
          <p:spPr>
            <a:xfrm rot="5400000">
              <a:off x="7724444" y="2509084"/>
              <a:ext cx="1080000" cy="1079873"/>
            </a:xfrm>
            <a:prstGeom prst="arc">
              <a:avLst>
                <a:gd name="adj1" fmla="val 74800"/>
                <a:gd name="adj2" fmla="val 5439514"/>
              </a:avLst>
            </a:prstGeom>
            <a:ln w="101600" cap="rnd"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65CABAC2-B880-4E10-9083-0E2BC42CF1E3}"/>
                </a:ext>
              </a:extLst>
            </p:cNvPr>
            <p:cNvSpPr/>
            <p:nvPr/>
          </p:nvSpPr>
          <p:spPr>
            <a:xfrm rot="5400000">
              <a:off x="7364444" y="2149020"/>
              <a:ext cx="1800000" cy="1800000"/>
            </a:xfrm>
            <a:prstGeom prst="arc">
              <a:avLst>
                <a:gd name="adj1" fmla="val 12819"/>
                <a:gd name="adj2" fmla="val 5458038"/>
              </a:avLst>
            </a:prstGeom>
            <a:ln w="889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6BBF9C7-F304-486C-B497-C3DEC53F33BF}"/>
                </a:ext>
              </a:extLst>
            </p:cNvPr>
            <p:cNvSpPr/>
            <p:nvPr/>
          </p:nvSpPr>
          <p:spPr>
            <a:xfrm rot="5400000">
              <a:off x="7004444" y="1789020"/>
              <a:ext cx="2520000" cy="2520000"/>
            </a:xfrm>
            <a:prstGeom prst="arc">
              <a:avLst>
                <a:gd name="adj1" fmla="val 21525725"/>
                <a:gd name="adj2" fmla="val 5383105"/>
              </a:avLst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CEBC628-30D0-49F6-B251-066D22753A6A}"/>
              </a:ext>
            </a:extLst>
          </p:cNvPr>
          <p:cNvGrpSpPr/>
          <p:nvPr/>
        </p:nvGrpSpPr>
        <p:grpSpPr>
          <a:xfrm rot="16200000">
            <a:off x="1704338" y="1789020"/>
            <a:ext cx="2520000" cy="2520000"/>
            <a:chOff x="7004444" y="1789020"/>
            <a:chExt cx="2520000" cy="2520000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FDE8B37D-73B3-49C7-84B5-6CF8292F21BC}"/>
                </a:ext>
              </a:extLst>
            </p:cNvPr>
            <p:cNvSpPr/>
            <p:nvPr/>
          </p:nvSpPr>
          <p:spPr>
            <a:xfrm rot="5400000">
              <a:off x="7724444" y="2509084"/>
              <a:ext cx="1080000" cy="1079873"/>
            </a:xfrm>
            <a:prstGeom prst="arc">
              <a:avLst>
                <a:gd name="adj1" fmla="val 74800"/>
                <a:gd name="adj2" fmla="val 5439514"/>
              </a:avLst>
            </a:prstGeom>
            <a:ln w="101600" cap="rnd"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30EAB30E-D4C0-49AE-9264-56681CD72307}"/>
                </a:ext>
              </a:extLst>
            </p:cNvPr>
            <p:cNvSpPr/>
            <p:nvPr/>
          </p:nvSpPr>
          <p:spPr>
            <a:xfrm rot="5400000">
              <a:off x="7364444" y="2149020"/>
              <a:ext cx="1800000" cy="1800000"/>
            </a:xfrm>
            <a:prstGeom prst="arc">
              <a:avLst>
                <a:gd name="adj1" fmla="val 12819"/>
                <a:gd name="adj2" fmla="val 5458038"/>
              </a:avLst>
            </a:prstGeom>
            <a:ln w="889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C8FAC917-19A1-40A5-A990-6BC73E3ECB64}"/>
                </a:ext>
              </a:extLst>
            </p:cNvPr>
            <p:cNvSpPr/>
            <p:nvPr/>
          </p:nvSpPr>
          <p:spPr>
            <a:xfrm rot="5400000">
              <a:off x="7004444" y="1789020"/>
              <a:ext cx="2520000" cy="2520000"/>
            </a:xfrm>
            <a:prstGeom prst="arc">
              <a:avLst>
                <a:gd name="adj1" fmla="val 21525725"/>
                <a:gd name="adj2" fmla="val 5383105"/>
              </a:avLst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48D9817E-87E7-4F9E-A74C-961600F9FAF3}"/>
              </a:ext>
            </a:extLst>
          </p:cNvPr>
          <p:cNvSpPr txBox="1"/>
          <p:nvPr/>
        </p:nvSpPr>
        <p:spPr>
          <a:xfrm>
            <a:off x="6966492" y="2509020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client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CF8B698-D9E0-41F9-A163-27C31E022825}"/>
              </a:ext>
            </a:extLst>
          </p:cNvPr>
          <p:cNvSpPr txBox="1"/>
          <p:nvPr/>
        </p:nvSpPr>
        <p:spPr>
          <a:xfrm>
            <a:off x="3518971" y="2553582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client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88EB6C2-B2E8-47E4-A070-10F2DFB80904}"/>
              </a:ext>
            </a:extLst>
          </p:cNvPr>
          <p:cNvSpPr txBox="1"/>
          <p:nvPr/>
        </p:nvSpPr>
        <p:spPr>
          <a:xfrm>
            <a:off x="3504339" y="792479"/>
            <a:ext cx="4220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1"/>
                </a:solidFill>
              </a:rPr>
              <a:t>Home mode</a:t>
            </a:r>
          </a:p>
        </p:txBody>
      </p:sp>
      <p:sp>
        <p:nvSpPr>
          <p:cNvPr id="2" name="Triangle isocèle 1">
            <a:extLst>
              <a:ext uri="{FF2B5EF4-FFF2-40B4-BE49-F238E27FC236}">
                <a16:creationId xmlns:a16="http://schemas.microsoft.com/office/drawing/2014/main" id="{4621BBC2-6506-40B4-A552-0CFE0B6BC333}"/>
              </a:ext>
            </a:extLst>
          </p:cNvPr>
          <p:cNvSpPr/>
          <p:nvPr/>
        </p:nvSpPr>
        <p:spPr>
          <a:xfrm>
            <a:off x="5718265" y="5325019"/>
            <a:ext cx="755470" cy="1532981"/>
          </a:xfrm>
          <a:prstGeom prst="triangl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F174AA7-9A36-4694-884A-634B71D1821B}"/>
              </a:ext>
            </a:extLst>
          </p:cNvPr>
          <p:cNvSpPr>
            <a:spLocks noChangeAspect="1"/>
          </p:cNvSpPr>
          <p:nvPr/>
        </p:nvSpPr>
        <p:spPr>
          <a:xfrm>
            <a:off x="5916930" y="4941842"/>
            <a:ext cx="358139" cy="3600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A16E17D9-BADE-4A38-B1C9-6BD72803DBE1}"/>
              </a:ext>
            </a:extLst>
          </p:cNvPr>
          <p:cNvSpPr>
            <a:spLocks noChangeAspect="1"/>
          </p:cNvSpPr>
          <p:nvPr/>
        </p:nvSpPr>
        <p:spPr>
          <a:xfrm>
            <a:off x="5638799" y="4676231"/>
            <a:ext cx="914400" cy="914400"/>
          </a:xfrm>
          <a:prstGeom prst="arc">
            <a:avLst>
              <a:gd name="adj1" fmla="val 7759615"/>
              <a:gd name="adj2" fmla="val 3136021"/>
            </a:avLst>
          </a:prstGeom>
          <a:ln w="762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EF82E56-A7D1-44F9-B771-26D826F1BEC5}"/>
              </a:ext>
            </a:extLst>
          </p:cNvPr>
          <p:cNvSpPr>
            <a:spLocks noChangeAspect="1"/>
          </p:cNvSpPr>
          <p:nvPr/>
        </p:nvSpPr>
        <p:spPr>
          <a:xfrm>
            <a:off x="5338352" y="4408442"/>
            <a:ext cx="1524001" cy="1415112"/>
          </a:xfrm>
          <a:prstGeom prst="arc">
            <a:avLst>
              <a:gd name="adj1" fmla="val 7759615"/>
              <a:gd name="adj2" fmla="val 3136021"/>
            </a:avLst>
          </a:prstGeom>
          <a:ln w="571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A17779F-6DCA-42BC-B17F-6ACA2DF3230F}"/>
              </a:ext>
            </a:extLst>
          </p:cNvPr>
          <p:cNvSpPr/>
          <p:nvPr/>
        </p:nvSpPr>
        <p:spPr>
          <a:xfrm>
            <a:off x="2908663" y="5823554"/>
            <a:ext cx="141287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Spectator</a:t>
            </a: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3525C5E5-67F7-49D2-8EEF-68A5E2B29A4A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 flipV="1">
            <a:off x="4321538" y="6091510"/>
            <a:ext cx="1585595" cy="189244"/>
          </a:xfrm>
          <a:prstGeom prst="bentConnector3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4EE214FB-2877-4AF4-867A-4C58577A5E1C}"/>
              </a:ext>
            </a:extLst>
          </p:cNvPr>
          <p:cNvSpPr txBox="1"/>
          <p:nvPr/>
        </p:nvSpPr>
        <p:spPr>
          <a:xfrm>
            <a:off x="5260447" y="406345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Home hotspot</a:t>
            </a:r>
          </a:p>
        </p:txBody>
      </p:sp>
    </p:spTree>
    <p:extLst>
      <p:ext uri="{BB962C8B-B14F-4D97-AF65-F5344CB8AC3E}">
        <p14:creationId xmlns:p14="http://schemas.microsoft.com/office/powerpoint/2010/main" val="203594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E8FAD63-90AC-41AA-BCC5-040DB9451EE0}"/>
              </a:ext>
            </a:extLst>
          </p:cNvPr>
          <p:cNvSpPr txBox="1"/>
          <p:nvPr/>
        </p:nvSpPr>
        <p:spPr>
          <a:xfrm>
            <a:off x="4798423" y="243840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Les entrées-sorties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B180A066-3679-40F1-B947-CAD982EFCD0D}"/>
              </a:ext>
            </a:extLst>
          </p:cNvPr>
          <p:cNvGrpSpPr/>
          <p:nvPr/>
        </p:nvGrpSpPr>
        <p:grpSpPr>
          <a:xfrm>
            <a:off x="801954" y="885050"/>
            <a:ext cx="4480555" cy="3114543"/>
            <a:chOff x="418013" y="1828800"/>
            <a:chExt cx="4480555" cy="3114543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7FCF596B-BC89-4835-BFD0-327416F41672}"/>
                </a:ext>
              </a:extLst>
            </p:cNvPr>
            <p:cNvSpPr/>
            <p:nvPr/>
          </p:nvSpPr>
          <p:spPr>
            <a:xfrm>
              <a:off x="1628502" y="3429000"/>
              <a:ext cx="1933303" cy="14717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Onboard</a:t>
              </a:r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B4D60-6DBA-4F8F-9477-EB3CF9A09CEE}"/>
                </a:ext>
              </a:extLst>
            </p:cNvPr>
            <p:cNvSpPr/>
            <p:nvPr/>
          </p:nvSpPr>
          <p:spPr>
            <a:xfrm>
              <a:off x="474618" y="1828800"/>
              <a:ext cx="914400" cy="592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Camera</a:t>
              </a:r>
            </a:p>
          </p:txBody>
        </p:sp>
        <p:cxnSp>
          <p:nvCxnSpPr>
            <p:cNvPr id="15" name="Connecteur : en angle 14">
              <a:extLst>
                <a:ext uri="{FF2B5EF4-FFF2-40B4-BE49-F238E27FC236}">
                  <a16:creationId xmlns:a16="http://schemas.microsoft.com/office/drawing/2014/main" id="{65DA25BE-0C99-44CA-A720-B4700EC2750F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389018" y="2124891"/>
              <a:ext cx="674913" cy="1304109"/>
            </a:xfrm>
            <a:prstGeom prst="bentConnector2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76FC514-F4CB-4863-BAB5-3B11D568C67D}"/>
                </a:ext>
              </a:extLst>
            </p:cNvPr>
            <p:cNvSpPr txBox="1"/>
            <p:nvPr/>
          </p:nvSpPr>
          <p:spPr>
            <a:xfrm>
              <a:off x="931818" y="2833691"/>
              <a:ext cx="1280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1"/>
                  </a:solidFill>
                </a:rPr>
                <a:t>UART </a:t>
              </a:r>
            </a:p>
            <a:p>
              <a:r>
                <a:rPr lang="fr-FR" dirty="0">
                  <a:solidFill>
                    <a:schemeClr val="accent1"/>
                  </a:solidFill>
                </a:rPr>
                <a:t>(software)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FB685DD-DDF7-4816-9594-72BD056CA7DB}"/>
                </a:ext>
              </a:extLst>
            </p:cNvPr>
            <p:cNvSpPr txBox="1"/>
            <p:nvPr/>
          </p:nvSpPr>
          <p:spPr>
            <a:xfrm>
              <a:off x="418013" y="4297012"/>
              <a:ext cx="1280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1"/>
                  </a:solidFill>
                </a:rPr>
                <a:t>USB UART </a:t>
              </a:r>
            </a:p>
            <a:p>
              <a:r>
                <a:rPr lang="fr-FR" dirty="0">
                  <a:solidFill>
                    <a:schemeClr val="accent1"/>
                  </a:solidFill>
                </a:rPr>
                <a:t>(hardware)</a:t>
              </a:r>
            </a:p>
          </p:txBody>
        </p:sp>
        <p:cxnSp>
          <p:nvCxnSpPr>
            <p:cNvPr id="18" name="Connecteur : en angle 17">
              <a:extLst>
                <a:ext uri="{FF2B5EF4-FFF2-40B4-BE49-F238E27FC236}">
                  <a16:creationId xmlns:a16="http://schemas.microsoft.com/office/drawing/2014/main" id="{A0C652E9-5EEF-4918-A40E-5717E93101D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74618" y="4164874"/>
              <a:ext cx="1153884" cy="1"/>
            </a:xfrm>
            <a:prstGeom prst="bentConnector3">
              <a:avLst>
                <a:gd name="adj1" fmla="val 50000"/>
              </a:avLst>
            </a:prstGeom>
            <a:ln w="5715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 : en angle 20">
              <a:extLst>
                <a:ext uri="{FF2B5EF4-FFF2-40B4-BE49-F238E27FC236}">
                  <a16:creationId xmlns:a16="http://schemas.microsoft.com/office/drawing/2014/main" id="{DDDD480D-3CE3-4115-9396-18A51D22C43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561805" y="4164874"/>
              <a:ext cx="1153884" cy="1"/>
            </a:xfrm>
            <a:prstGeom prst="bentConnector3">
              <a:avLst>
                <a:gd name="adj1" fmla="val 50000"/>
              </a:avLst>
            </a:prstGeom>
            <a:ln w="5715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EB928787-0443-4C8A-A3FD-9069FADFB78C}"/>
                </a:ext>
              </a:extLst>
            </p:cNvPr>
            <p:cNvSpPr txBox="1"/>
            <p:nvPr/>
          </p:nvSpPr>
          <p:spPr>
            <a:xfrm>
              <a:off x="3618410" y="4225335"/>
              <a:ext cx="1280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1"/>
                  </a:solidFill>
                </a:rPr>
                <a:t>UDP port 6664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9EBD2BC7-9D07-4C7C-B5F3-2632B893FB28}"/>
              </a:ext>
            </a:extLst>
          </p:cNvPr>
          <p:cNvGrpSpPr/>
          <p:nvPr/>
        </p:nvGrpSpPr>
        <p:grpSpPr>
          <a:xfrm>
            <a:off x="6984290" y="842123"/>
            <a:ext cx="4497982" cy="3071949"/>
            <a:chOff x="6261972" y="1828800"/>
            <a:chExt cx="4497982" cy="3071949"/>
          </a:xfrm>
        </p:grpSpPr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BDD2EC3D-6889-42AB-BA50-FDDCE0EEB7BB}"/>
                </a:ext>
              </a:extLst>
            </p:cNvPr>
            <p:cNvSpPr/>
            <p:nvPr/>
          </p:nvSpPr>
          <p:spPr>
            <a:xfrm>
              <a:off x="7476313" y="3429000"/>
              <a:ext cx="1933303" cy="14717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Controler</a:t>
              </a:r>
              <a:endParaRPr lang="fr-FR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76F916-999F-4135-BA00-86543B54815D}"/>
                </a:ext>
              </a:extLst>
            </p:cNvPr>
            <p:cNvSpPr/>
            <p:nvPr/>
          </p:nvSpPr>
          <p:spPr>
            <a:xfrm>
              <a:off x="6322429" y="1828800"/>
              <a:ext cx="914400" cy="592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Screen</a:t>
              </a:r>
            </a:p>
          </p:txBody>
        </p:sp>
        <p:cxnSp>
          <p:nvCxnSpPr>
            <p:cNvPr id="27" name="Connecteur : en angle 26">
              <a:extLst>
                <a:ext uri="{FF2B5EF4-FFF2-40B4-BE49-F238E27FC236}">
                  <a16:creationId xmlns:a16="http://schemas.microsoft.com/office/drawing/2014/main" id="{728E405F-853F-4BE8-8A70-56B7AD4180F8}"/>
                </a:ext>
              </a:extLst>
            </p:cNvPr>
            <p:cNvCxnSpPr>
              <a:stCxn id="26" idx="3"/>
            </p:cNvCxnSpPr>
            <p:nvPr/>
          </p:nvCxnSpPr>
          <p:spPr>
            <a:xfrm>
              <a:off x="7236829" y="2124891"/>
              <a:ext cx="674913" cy="1304109"/>
            </a:xfrm>
            <a:prstGeom prst="bentConnector2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949DAB32-CFDA-4659-BC02-2E222D859B9B}"/>
                </a:ext>
              </a:extLst>
            </p:cNvPr>
            <p:cNvSpPr txBox="1"/>
            <p:nvPr/>
          </p:nvSpPr>
          <p:spPr>
            <a:xfrm>
              <a:off x="7306497" y="2923596"/>
              <a:ext cx="60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1"/>
                  </a:solidFill>
                </a:rPr>
                <a:t>SPI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EB5D5A66-0D2F-4DA9-AE7B-73212DC1517E}"/>
                </a:ext>
              </a:extLst>
            </p:cNvPr>
            <p:cNvSpPr txBox="1"/>
            <p:nvPr/>
          </p:nvSpPr>
          <p:spPr>
            <a:xfrm>
              <a:off x="9479796" y="4243783"/>
              <a:ext cx="1280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1"/>
                  </a:solidFill>
                </a:rPr>
                <a:t>USB UART </a:t>
              </a:r>
            </a:p>
            <a:p>
              <a:r>
                <a:rPr lang="fr-FR" dirty="0">
                  <a:solidFill>
                    <a:schemeClr val="accent1"/>
                  </a:solidFill>
                </a:rPr>
                <a:t>(hardware)</a:t>
              </a:r>
            </a:p>
          </p:txBody>
        </p:sp>
        <p:cxnSp>
          <p:nvCxnSpPr>
            <p:cNvPr id="30" name="Connecteur : en angle 29">
              <a:extLst>
                <a:ext uri="{FF2B5EF4-FFF2-40B4-BE49-F238E27FC236}">
                  <a16:creationId xmlns:a16="http://schemas.microsoft.com/office/drawing/2014/main" id="{F32434A8-1BC5-496B-B1BD-12587002C1A6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6322429" y="4164874"/>
              <a:ext cx="1153884" cy="1"/>
            </a:xfrm>
            <a:prstGeom prst="bentConnector3">
              <a:avLst>
                <a:gd name="adj1" fmla="val 50000"/>
              </a:avLst>
            </a:prstGeom>
            <a:ln w="5715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 : en angle 30">
              <a:extLst>
                <a:ext uri="{FF2B5EF4-FFF2-40B4-BE49-F238E27FC236}">
                  <a16:creationId xmlns:a16="http://schemas.microsoft.com/office/drawing/2014/main" id="{DA89B174-DE65-4CDE-83CB-E2B1610F4138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9409616" y="4164874"/>
              <a:ext cx="1153884" cy="1"/>
            </a:xfrm>
            <a:prstGeom prst="bentConnector3">
              <a:avLst>
                <a:gd name="adj1" fmla="val 50000"/>
              </a:avLst>
            </a:prstGeom>
            <a:ln w="5715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24B8091B-8EC6-4D54-9734-264EADB434EC}"/>
                </a:ext>
              </a:extLst>
            </p:cNvPr>
            <p:cNvSpPr txBox="1"/>
            <p:nvPr/>
          </p:nvSpPr>
          <p:spPr>
            <a:xfrm>
              <a:off x="6261972" y="4243784"/>
              <a:ext cx="1280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1"/>
                  </a:solidFill>
                </a:rPr>
                <a:t>UDP port 6664</a:t>
              </a:r>
            </a:p>
          </p:txBody>
        </p:sp>
        <p:cxnSp>
          <p:nvCxnSpPr>
            <p:cNvPr id="33" name="Connecteur : en angle 32">
              <a:extLst>
                <a:ext uri="{FF2B5EF4-FFF2-40B4-BE49-F238E27FC236}">
                  <a16:creationId xmlns:a16="http://schemas.microsoft.com/office/drawing/2014/main" id="{687E330C-7E2F-4AAB-8BA8-D0026B6D8932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rot="10800000" flipV="1">
              <a:off x="8671730" y="2311645"/>
              <a:ext cx="552835" cy="1117354"/>
            </a:xfrm>
            <a:prstGeom prst="bentConnector2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E23DD154-9835-4B57-A554-642535E41615}"/>
                </a:ext>
              </a:extLst>
            </p:cNvPr>
            <p:cNvSpPr txBox="1"/>
            <p:nvPr/>
          </p:nvSpPr>
          <p:spPr>
            <a:xfrm>
              <a:off x="9128432" y="2714633"/>
              <a:ext cx="1280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1"/>
                  </a:solidFill>
                </a:rPr>
                <a:t>UART </a:t>
              </a:r>
            </a:p>
            <a:p>
              <a:r>
                <a:rPr lang="fr-FR" dirty="0">
                  <a:solidFill>
                    <a:schemeClr val="accent1"/>
                  </a:solidFill>
                </a:rPr>
                <a:t>(software)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5489F47-1C25-436F-924F-D4C7D6AA5054}"/>
                </a:ext>
              </a:extLst>
            </p:cNvPr>
            <p:cNvSpPr/>
            <p:nvPr/>
          </p:nvSpPr>
          <p:spPr>
            <a:xfrm>
              <a:off x="9224564" y="1908661"/>
              <a:ext cx="1280157" cy="8059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Clock</a:t>
              </a:r>
              <a:r>
                <a:rPr lang="fr-FR" dirty="0"/>
                <a:t>/ GPS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11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A870580-1C39-491F-987B-DBA310B0ADA3}"/>
              </a:ext>
            </a:extLst>
          </p:cNvPr>
          <p:cNvSpPr/>
          <p:nvPr/>
        </p:nvSpPr>
        <p:spPr>
          <a:xfrm>
            <a:off x="2676166" y="3373646"/>
            <a:ext cx="1052422" cy="49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READY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6C3E695-5E34-4895-A606-8400248C5FA4}"/>
              </a:ext>
            </a:extLst>
          </p:cNvPr>
          <p:cNvSpPr/>
          <p:nvPr/>
        </p:nvSpPr>
        <p:spPr>
          <a:xfrm>
            <a:off x="131329" y="3183147"/>
            <a:ext cx="1800045" cy="4917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DISCONNECTED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2944E5A-C5EF-4B5B-86DF-D51CC55831C3}"/>
              </a:ext>
            </a:extLst>
          </p:cNvPr>
          <p:cNvSpPr/>
          <p:nvPr/>
        </p:nvSpPr>
        <p:spPr>
          <a:xfrm>
            <a:off x="3701944" y="2344584"/>
            <a:ext cx="1483923" cy="49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MANUAL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0FFC3EC-F183-4B54-A118-EA5BE80F8D68}"/>
              </a:ext>
            </a:extLst>
          </p:cNvPr>
          <p:cNvSpPr/>
          <p:nvPr/>
        </p:nvSpPr>
        <p:spPr>
          <a:xfrm>
            <a:off x="5485410" y="3966351"/>
            <a:ext cx="1052422" cy="49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958D221-61E4-4AF6-B614-8AD37AC0E8FC}"/>
              </a:ext>
            </a:extLst>
          </p:cNvPr>
          <p:cNvSpPr/>
          <p:nvPr/>
        </p:nvSpPr>
        <p:spPr>
          <a:xfrm>
            <a:off x="4254799" y="3373645"/>
            <a:ext cx="1377351" cy="49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RECORDING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1677D2F-DB52-4C22-A8EC-A9C6F7235D53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1931374" y="3429000"/>
            <a:ext cx="61377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C701998-7380-4FC3-8BB4-CD0B4F40545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728588" y="3619498"/>
            <a:ext cx="526211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4">
            <a:extLst>
              <a:ext uri="{FF2B5EF4-FFF2-40B4-BE49-F238E27FC236}">
                <a16:creationId xmlns:a16="http://schemas.microsoft.com/office/drawing/2014/main" id="{3BC9908E-1D82-43A4-85F2-12EA274D8415}"/>
              </a:ext>
            </a:extLst>
          </p:cNvPr>
          <p:cNvCxnSpPr>
            <a:cxnSpLocks/>
            <a:stCxn id="6" idx="1"/>
            <a:endCxn id="4" idx="0"/>
          </p:cNvCxnSpPr>
          <p:nvPr/>
        </p:nvCxnSpPr>
        <p:spPr>
          <a:xfrm rot="10800000" flipV="1">
            <a:off x="3202378" y="2590436"/>
            <a:ext cx="499567" cy="783209"/>
          </a:xfrm>
          <a:prstGeom prst="curved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7">
            <a:extLst>
              <a:ext uri="{FF2B5EF4-FFF2-40B4-BE49-F238E27FC236}">
                <a16:creationId xmlns:a16="http://schemas.microsoft.com/office/drawing/2014/main" id="{AB0CAAC1-9B69-4C4F-B93E-2912A7ED8109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16200000" flipV="1">
            <a:off x="4425013" y="2855182"/>
            <a:ext cx="537356" cy="499569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avec flèche 20">
            <a:extLst>
              <a:ext uri="{FF2B5EF4-FFF2-40B4-BE49-F238E27FC236}">
                <a16:creationId xmlns:a16="http://schemas.microsoft.com/office/drawing/2014/main" id="{068268FF-C789-44A5-9960-0386E19B78F9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rot="16200000" flipV="1">
            <a:off x="4910787" y="2865517"/>
            <a:ext cx="1375914" cy="82575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23">
            <a:extLst>
              <a:ext uri="{FF2B5EF4-FFF2-40B4-BE49-F238E27FC236}">
                <a16:creationId xmlns:a16="http://schemas.microsoft.com/office/drawing/2014/main" id="{63A79C8C-D63F-4A41-B1BA-46177AFFB3D4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4170467" y="2897260"/>
            <a:ext cx="346853" cy="2283033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28806E6-A919-4F17-AE1F-AEF7C21B72B8}"/>
              </a:ext>
            </a:extLst>
          </p:cNvPr>
          <p:cNvSpPr/>
          <p:nvPr/>
        </p:nvSpPr>
        <p:spPr>
          <a:xfrm>
            <a:off x="2545153" y="2200275"/>
            <a:ext cx="4227122" cy="245745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04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09902FD-8959-49C7-B08D-397274901A8D}"/>
              </a:ext>
            </a:extLst>
          </p:cNvPr>
          <p:cNvSpPr/>
          <p:nvPr/>
        </p:nvSpPr>
        <p:spPr>
          <a:xfrm>
            <a:off x="1884332" y="2251493"/>
            <a:ext cx="1949571" cy="2501659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fr-FR" dirty="0"/>
              <a:t>OSD Setting</a:t>
            </a:r>
          </a:p>
          <a:p>
            <a:r>
              <a:rPr lang="fr-FR" dirty="0" err="1"/>
              <a:t>Video</a:t>
            </a:r>
            <a:endParaRPr lang="fr-FR" dirty="0"/>
          </a:p>
          <a:p>
            <a:r>
              <a:rPr lang="fr-FR" dirty="0"/>
              <a:t>Camera Settings</a:t>
            </a:r>
          </a:p>
          <a:p>
            <a:r>
              <a:rPr lang="fr-FR" dirty="0"/>
              <a:t>Image </a:t>
            </a:r>
            <a:r>
              <a:rPr lang="fr-FR" dirty="0" err="1"/>
              <a:t>Effect</a:t>
            </a:r>
            <a:endParaRPr lang="fr-FR" dirty="0"/>
          </a:p>
          <a:p>
            <a:r>
              <a:rPr lang="fr-FR" dirty="0"/>
              <a:t>TV System</a:t>
            </a:r>
          </a:p>
          <a:p>
            <a:r>
              <a:rPr lang="fr-FR" dirty="0"/>
              <a:t>System Setting</a:t>
            </a:r>
          </a:p>
          <a:p>
            <a:r>
              <a:rPr lang="fr-FR" dirty="0"/>
              <a:t>TV ratio</a:t>
            </a:r>
          </a:p>
          <a:p>
            <a:r>
              <a:rPr lang="fr-FR" dirty="0"/>
              <a:t>Save and Exit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279ACE5-533A-4918-A800-9483A88EDC69}"/>
              </a:ext>
            </a:extLst>
          </p:cNvPr>
          <p:cNvSpPr/>
          <p:nvPr/>
        </p:nvSpPr>
        <p:spPr>
          <a:xfrm>
            <a:off x="3462967" y="0"/>
            <a:ext cx="2797834" cy="1976888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fr-FR" dirty="0"/>
              <a:t>[0123456789ABCDEFGHIJKLMNOPQRSTUVWXYZ]</a:t>
            </a:r>
          </a:p>
          <a:p>
            <a:r>
              <a:rPr lang="fr-FR" dirty="0"/>
              <a:t>Voltage</a:t>
            </a:r>
          </a:p>
          <a:p>
            <a:r>
              <a:rPr lang="fr-FR" dirty="0"/>
              <a:t>Time</a:t>
            </a:r>
          </a:p>
          <a:p>
            <a:r>
              <a:rPr lang="fr-FR" dirty="0"/>
              <a:t>Reset</a:t>
            </a:r>
          </a:p>
          <a:p>
            <a:r>
              <a:rPr lang="fr-FR" dirty="0"/>
              <a:t>Exit</a:t>
            </a:r>
          </a:p>
          <a:p>
            <a:r>
              <a:rPr lang="fr-FR" dirty="0"/>
              <a:t>Save and Exit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2F4D0FC-D6FF-4F14-B56A-B6A78BECBF1E}"/>
              </a:ext>
            </a:extLst>
          </p:cNvPr>
          <p:cNvCxnSpPr>
            <a:cxnSpLocks/>
          </p:cNvCxnSpPr>
          <p:nvPr/>
        </p:nvCxnSpPr>
        <p:spPr>
          <a:xfrm flipV="1">
            <a:off x="3180948" y="221507"/>
            <a:ext cx="431454" cy="2414313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E7777C7-94D8-4054-9BE4-DA4BE2CDEF59}"/>
              </a:ext>
            </a:extLst>
          </p:cNvPr>
          <p:cNvCxnSpPr>
            <a:cxnSpLocks/>
          </p:cNvCxnSpPr>
          <p:nvPr/>
        </p:nvCxnSpPr>
        <p:spPr>
          <a:xfrm flipH="1">
            <a:off x="3148488" y="1896419"/>
            <a:ext cx="526634" cy="710445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9CB9B7B-E47C-4903-86F1-35CD36DD25E4}"/>
              </a:ext>
            </a:extLst>
          </p:cNvPr>
          <p:cNvSpPr/>
          <p:nvPr/>
        </p:nvSpPr>
        <p:spPr>
          <a:xfrm>
            <a:off x="6421618" y="869650"/>
            <a:ext cx="1949571" cy="1343385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fr-FR" dirty="0" err="1"/>
              <a:t>Resolution</a:t>
            </a:r>
            <a:endParaRPr lang="fr-FR" dirty="0"/>
          </a:p>
          <a:p>
            <a:r>
              <a:rPr lang="fr-FR" dirty="0"/>
              <a:t>Loop </a:t>
            </a:r>
            <a:r>
              <a:rPr lang="fr-FR" dirty="0" err="1"/>
              <a:t>video</a:t>
            </a:r>
            <a:endParaRPr lang="fr-FR" dirty="0"/>
          </a:p>
          <a:p>
            <a:r>
              <a:rPr lang="fr-FR" dirty="0"/>
              <a:t>Auto </a:t>
            </a:r>
            <a:r>
              <a:rPr lang="fr-FR" dirty="0" err="1"/>
              <a:t>recording</a:t>
            </a:r>
            <a:endParaRPr lang="fr-FR" dirty="0"/>
          </a:p>
          <a:p>
            <a:r>
              <a:rPr lang="fr-FR" dirty="0"/>
              <a:t>Save and Exit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770849B-5451-4E64-91AE-0B73764F4CCE}"/>
              </a:ext>
            </a:extLst>
          </p:cNvPr>
          <p:cNvSpPr/>
          <p:nvPr/>
        </p:nvSpPr>
        <p:spPr>
          <a:xfrm>
            <a:off x="8265272" y="2039603"/>
            <a:ext cx="2057761" cy="1704976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dirty="0"/>
              <a:t>Exposure         </a:t>
            </a:r>
          </a:p>
          <a:p>
            <a:r>
              <a:rPr lang="en-US" dirty="0"/>
              <a:t>Metering mode    </a:t>
            </a:r>
          </a:p>
          <a:p>
            <a:r>
              <a:rPr lang="en-US" dirty="0"/>
              <a:t>FOV              </a:t>
            </a:r>
          </a:p>
          <a:p>
            <a:r>
              <a:rPr lang="en-US" dirty="0"/>
              <a:t>Screen Flip      </a:t>
            </a:r>
          </a:p>
          <a:p>
            <a:r>
              <a:rPr lang="en-US" dirty="0"/>
              <a:t>Light Frequency</a:t>
            </a:r>
          </a:p>
          <a:p>
            <a:r>
              <a:rPr lang="fr-FR" dirty="0"/>
              <a:t>Save and Exit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DA66821-9C64-4089-BB03-6782306F44BB}"/>
              </a:ext>
            </a:extLst>
          </p:cNvPr>
          <p:cNvCxnSpPr>
            <a:cxnSpLocks/>
          </p:cNvCxnSpPr>
          <p:nvPr/>
        </p:nvCxnSpPr>
        <p:spPr>
          <a:xfrm flipH="1">
            <a:off x="3180948" y="1581418"/>
            <a:ext cx="494176" cy="1054402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94FA1A8-FBBA-4018-AAD5-E3CB8811247D}"/>
              </a:ext>
            </a:extLst>
          </p:cNvPr>
          <p:cNvCxnSpPr>
            <a:cxnSpLocks/>
          </p:cNvCxnSpPr>
          <p:nvPr/>
        </p:nvCxnSpPr>
        <p:spPr>
          <a:xfrm flipV="1">
            <a:off x="3400246" y="1152525"/>
            <a:ext cx="3180151" cy="1657352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C78A00B-C208-4E16-9648-A8F4931FA7B6}"/>
              </a:ext>
            </a:extLst>
          </p:cNvPr>
          <p:cNvCxnSpPr>
            <a:cxnSpLocks/>
          </p:cNvCxnSpPr>
          <p:nvPr/>
        </p:nvCxnSpPr>
        <p:spPr>
          <a:xfrm flipH="1">
            <a:off x="3409595" y="1976888"/>
            <a:ext cx="3170802" cy="832988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1ABD799-1F78-4500-8C35-AB1A4DC9E190}"/>
              </a:ext>
            </a:extLst>
          </p:cNvPr>
          <p:cNvCxnSpPr>
            <a:cxnSpLocks/>
          </p:cNvCxnSpPr>
          <p:nvPr/>
        </p:nvCxnSpPr>
        <p:spPr>
          <a:xfrm flipV="1">
            <a:off x="3682403" y="2259763"/>
            <a:ext cx="4688786" cy="853660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D44B10A-F658-47D4-8989-D560DAF63598}"/>
              </a:ext>
            </a:extLst>
          </p:cNvPr>
          <p:cNvCxnSpPr>
            <a:cxnSpLocks/>
          </p:cNvCxnSpPr>
          <p:nvPr/>
        </p:nvCxnSpPr>
        <p:spPr>
          <a:xfrm flipH="1" flipV="1">
            <a:off x="3691752" y="3113422"/>
            <a:ext cx="4749438" cy="463591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0025D4F9-FF48-4BC7-BD05-0071E6D4713A}"/>
              </a:ext>
            </a:extLst>
          </p:cNvPr>
          <p:cNvSpPr/>
          <p:nvPr/>
        </p:nvSpPr>
        <p:spPr>
          <a:xfrm>
            <a:off x="6315701" y="3524433"/>
            <a:ext cx="1949571" cy="1651329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dirty="0"/>
              <a:t>Saturation       </a:t>
            </a:r>
          </a:p>
          <a:p>
            <a:r>
              <a:rPr lang="en-US" dirty="0"/>
              <a:t>Sharpness        </a:t>
            </a:r>
          </a:p>
          <a:p>
            <a:r>
              <a:rPr lang="en-US" dirty="0"/>
              <a:t>Contrast         </a:t>
            </a:r>
          </a:p>
          <a:p>
            <a:r>
              <a:rPr lang="en-US" dirty="0"/>
              <a:t>Bright           </a:t>
            </a:r>
          </a:p>
          <a:p>
            <a:r>
              <a:rPr lang="en-US" dirty="0"/>
              <a:t>Reset</a:t>
            </a:r>
          </a:p>
          <a:p>
            <a:r>
              <a:rPr lang="fr-FR" dirty="0"/>
              <a:t>Save and Exit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45CEB9D1-B4AF-4C9B-B84A-6A5F9DF6C499}"/>
              </a:ext>
            </a:extLst>
          </p:cNvPr>
          <p:cNvSpPr/>
          <p:nvPr/>
        </p:nvSpPr>
        <p:spPr>
          <a:xfrm>
            <a:off x="4220655" y="4899355"/>
            <a:ext cx="1949571" cy="1954419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dirty="0"/>
              <a:t>Auto boot        </a:t>
            </a:r>
          </a:p>
          <a:p>
            <a:r>
              <a:rPr lang="en-US" dirty="0"/>
              <a:t>Language         </a:t>
            </a:r>
          </a:p>
          <a:p>
            <a:r>
              <a:rPr lang="en-US" dirty="0"/>
              <a:t>SD Card Info   </a:t>
            </a:r>
          </a:p>
          <a:p>
            <a:r>
              <a:rPr lang="en-US" dirty="0"/>
              <a:t>Format SD Cards</a:t>
            </a:r>
          </a:p>
          <a:p>
            <a:r>
              <a:rPr lang="en-US" dirty="0"/>
              <a:t>System info    </a:t>
            </a:r>
          </a:p>
          <a:p>
            <a:r>
              <a:rPr lang="en-US" dirty="0"/>
              <a:t>Factory Reset</a:t>
            </a:r>
          </a:p>
          <a:p>
            <a:r>
              <a:rPr lang="fr-FR" dirty="0"/>
              <a:t>Save and Exit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415FE4C9-9CF6-4570-B289-ECD316C52F97}"/>
              </a:ext>
            </a:extLst>
          </p:cNvPr>
          <p:cNvCxnSpPr>
            <a:cxnSpLocks/>
          </p:cNvCxnSpPr>
          <p:nvPr/>
        </p:nvCxnSpPr>
        <p:spPr>
          <a:xfrm flipH="1">
            <a:off x="1495425" y="4502769"/>
            <a:ext cx="556765" cy="0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6BEFA64D-32AF-4B68-BEED-31B717668AE6}"/>
              </a:ext>
            </a:extLst>
          </p:cNvPr>
          <p:cNvCxnSpPr>
            <a:cxnSpLocks/>
          </p:cNvCxnSpPr>
          <p:nvPr/>
        </p:nvCxnSpPr>
        <p:spPr>
          <a:xfrm>
            <a:off x="3577452" y="3970091"/>
            <a:ext cx="800256" cy="1065355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986763D-03A0-47B3-81F4-7F4DD8EF41F4}"/>
              </a:ext>
            </a:extLst>
          </p:cNvPr>
          <p:cNvCxnSpPr>
            <a:cxnSpLocks/>
          </p:cNvCxnSpPr>
          <p:nvPr/>
        </p:nvCxnSpPr>
        <p:spPr>
          <a:xfrm>
            <a:off x="3396675" y="3388029"/>
            <a:ext cx="3024943" cy="288892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3CB80F7-74BB-4687-AD3A-740C143771D4}"/>
              </a:ext>
            </a:extLst>
          </p:cNvPr>
          <p:cNvCxnSpPr>
            <a:cxnSpLocks/>
          </p:cNvCxnSpPr>
          <p:nvPr/>
        </p:nvCxnSpPr>
        <p:spPr>
          <a:xfrm flipH="1" flipV="1">
            <a:off x="3409595" y="3398905"/>
            <a:ext cx="3062271" cy="1636541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773497B1-FF81-4123-9925-FB6DA05AC0B8}"/>
              </a:ext>
            </a:extLst>
          </p:cNvPr>
          <p:cNvCxnSpPr>
            <a:cxnSpLocks/>
          </p:cNvCxnSpPr>
          <p:nvPr/>
        </p:nvCxnSpPr>
        <p:spPr>
          <a:xfrm flipH="1" flipV="1">
            <a:off x="3527757" y="3962402"/>
            <a:ext cx="780465" cy="2674091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0CAD6226-A6EF-45FF-AD07-5FDD7908B895}"/>
              </a:ext>
            </a:extLst>
          </p:cNvPr>
          <p:cNvSpPr/>
          <p:nvPr/>
        </p:nvSpPr>
        <p:spPr>
          <a:xfrm>
            <a:off x="7883647" y="5776190"/>
            <a:ext cx="850778" cy="650128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fr-FR" dirty="0"/>
              <a:t>Yes</a:t>
            </a:r>
          </a:p>
          <a:p>
            <a:r>
              <a:rPr lang="fr-FR" dirty="0"/>
              <a:t>No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535E811C-71AB-48A5-A097-BD4CED4AE94C}"/>
              </a:ext>
            </a:extLst>
          </p:cNvPr>
          <p:cNvSpPr/>
          <p:nvPr/>
        </p:nvSpPr>
        <p:spPr>
          <a:xfrm>
            <a:off x="7883647" y="5229225"/>
            <a:ext cx="850778" cy="41056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endParaRPr lang="fr-FR" dirty="0"/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04324C0-EBB9-4CBD-B145-F31D3A0D71A2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5734050" y="5434505"/>
            <a:ext cx="2149597" cy="20528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8B419B53-F7C7-461D-AB90-807AFAB4ADFF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5729649" y="5434505"/>
            <a:ext cx="2153998" cy="709634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CD0550F5-9317-470A-A18E-2A16F398A566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021643" y="5891963"/>
            <a:ext cx="1862004" cy="20929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B20266C8-8836-4E1B-9B7A-49CF5314E05D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6095935" y="6101254"/>
            <a:ext cx="1787712" cy="293058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CAD5C3-4F9F-48E1-9D38-308A25891BA4}"/>
              </a:ext>
            </a:extLst>
          </p:cNvPr>
          <p:cNvCxnSpPr>
            <a:cxnSpLocks/>
          </p:cNvCxnSpPr>
          <p:nvPr/>
        </p:nvCxnSpPr>
        <p:spPr>
          <a:xfrm>
            <a:off x="1609454" y="2514600"/>
            <a:ext cx="442736" cy="0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02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35E88C7-1FD2-4961-B0A9-A653A37CBEBE}"/>
              </a:ext>
            </a:extLst>
          </p:cNvPr>
          <p:cNvSpPr/>
          <p:nvPr/>
        </p:nvSpPr>
        <p:spPr>
          <a:xfrm>
            <a:off x="4940440" y="2615083"/>
            <a:ext cx="2311120" cy="2238271"/>
          </a:xfrm>
          <a:prstGeom prst="roundRect">
            <a:avLst>
              <a:gd name="adj" fmla="val 17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Driver</a:t>
            </a:r>
          </a:p>
        </p:txBody>
      </p:sp>
      <p:sp>
        <p:nvSpPr>
          <p:cNvPr id="16" name="Nuage 15">
            <a:extLst>
              <a:ext uri="{FF2B5EF4-FFF2-40B4-BE49-F238E27FC236}">
                <a16:creationId xmlns:a16="http://schemas.microsoft.com/office/drawing/2014/main" id="{41CE1483-0DB6-4790-ACD1-4CFC2E5EA592}"/>
              </a:ext>
            </a:extLst>
          </p:cNvPr>
          <p:cNvSpPr/>
          <p:nvPr/>
        </p:nvSpPr>
        <p:spPr>
          <a:xfrm>
            <a:off x="211015" y="2520879"/>
            <a:ext cx="3225521" cy="2583683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Device</a:t>
            </a:r>
            <a:r>
              <a:rPr lang="fr-FR" dirty="0"/>
              <a:t>,</a:t>
            </a:r>
          </a:p>
          <a:p>
            <a:pPr algn="ctr"/>
            <a:r>
              <a:rPr lang="fr-FR" dirty="0"/>
              <a:t>Connexion, …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370B4D05-46C5-427B-9A06-D6A2AF6CDB78}"/>
              </a:ext>
            </a:extLst>
          </p:cNvPr>
          <p:cNvSpPr/>
          <p:nvPr/>
        </p:nvSpPr>
        <p:spPr>
          <a:xfrm>
            <a:off x="3563632" y="2944368"/>
            <a:ext cx="13768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Some</a:t>
            </a:r>
            <a:r>
              <a:rPr lang="fr-FR" dirty="0"/>
              <a:t> data</a:t>
            </a:r>
          </a:p>
        </p:txBody>
      </p:sp>
      <p:sp>
        <p:nvSpPr>
          <p:cNvPr id="19" name="Flèche : courbe vers la gauche 18">
            <a:extLst>
              <a:ext uri="{FF2B5EF4-FFF2-40B4-BE49-F238E27FC236}">
                <a16:creationId xmlns:a16="http://schemas.microsoft.com/office/drawing/2014/main" id="{5245C369-4175-49C2-8BB9-CB748F0844A5}"/>
              </a:ext>
            </a:extLst>
          </p:cNvPr>
          <p:cNvSpPr/>
          <p:nvPr/>
        </p:nvSpPr>
        <p:spPr>
          <a:xfrm>
            <a:off x="5067536" y="3092229"/>
            <a:ext cx="306140" cy="673541"/>
          </a:xfrm>
          <a:prstGeom prst="curvedLeftArrow">
            <a:avLst>
              <a:gd name="adj1" fmla="val 25000"/>
              <a:gd name="adj2" fmla="val 65974"/>
              <a:gd name="adj3" fmla="val 25000"/>
            </a:avLst>
          </a:prstGeom>
          <a:solidFill>
            <a:schemeClr val="accent2">
              <a:alpha val="41000"/>
            </a:schemeClr>
          </a:solidFill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Flèche : gauche 19">
            <a:extLst>
              <a:ext uri="{FF2B5EF4-FFF2-40B4-BE49-F238E27FC236}">
                <a16:creationId xmlns:a16="http://schemas.microsoft.com/office/drawing/2014/main" id="{700A2BEA-FAF8-42FE-B71F-EFE10E8A8B98}"/>
              </a:ext>
            </a:extLst>
          </p:cNvPr>
          <p:cNvSpPr/>
          <p:nvPr/>
        </p:nvSpPr>
        <p:spPr>
          <a:xfrm>
            <a:off x="3536376" y="3491902"/>
            <a:ext cx="1276968" cy="484632"/>
          </a:xfrm>
          <a:prstGeom prst="leftArrow">
            <a:avLst/>
          </a:prstGeom>
          <a:solidFill>
            <a:schemeClr val="accent2">
              <a:alpha val="53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Quikreply</a:t>
            </a:r>
            <a:endParaRPr lang="fr-FR" dirty="0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D58E8B23-DACD-4D3C-820C-CF3A0EEB7CE1}"/>
              </a:ext>
            </a:extLst>
          </p:cNvPr>
          <p:cNvSpPr/>
          <p:nvPr/>
        </p:nvSpPr>
        <p:spPr>
          <a:xfrm>
            <a:off x="5606796" y="3056156"/>
            <a:ext cx="978408" cy="2610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treatment</a:t>
            </a:r>
            <a:endParaRPr lang="fr-FR" sz="1200" dirty="0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CB6CF134-2045-44CB-BB9D-6D011DDCB6F0}"/>
              </a:ext>
            </a:extLst>
          </p:cNvPr>
          <p:cNvSpPr/>
          <p:nvPr/>
        </p:nvSpPr>
        <p:spPr>
          <a:xfrm>
            <a:off x="7251559" y="2702052"/>
            <a:ext cx="1249345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Message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8E67C5B0-F076-4813-8BC1-48D58596599D}"/>
              </a:ext>
            </a:extLst>
          </p:cNvPr>
          <p:cNvSpPr/>
          <p:nvPr/>
        </p:nvSpPr>
        <p:spPr>
          <a:xfrm>
            <a:off x="8628368" y="2520879"/>
            <a:ext cx="1889090" cy="18311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System</a:t>
            </a:r>
          </a:p>
        </p:txBody>
      </p:sp>
      <p:sp>
        <p:nvSpPr>
          <p:cNvPr id="24" name="Organigramme : Disque magnétique 23">
            <a:extLst>
              <a:ext uri="{FF2B5EF4-FFF2-40B4-BE49-F238E27FC236}">
                <a16:creationId xmlns:a16="http://schemas.microsoft.com/office/drawing/2014/main" id="{6A47C1D1-225D-4F9F-8A31-7DF3ACEFE058}"/>
              </a:ext>
            </a:extLst>
          </p:cNvPr>
          <p:cNvSpPr/>
          <p:nvPr/>
        </p:nvSpPr>
        <p:spPr>
          <a:xfrm>
            <a:off x="8755464" y="2615083"/>
            <a:ext cx="914402" cy="713132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Messages queue</a:t>
            </a:r>
          </a:p>
        </p:txBody>
      </p:sp>
      <p:sp>
        <p:nvSpPr>
          <p:cNvPr id="25" name="Organigramme : Disque magnétique 24">
            <a:extLst>
              <a:ext uri="{FF2B5EF4-FFF2-40B4-BE49-F238E27FC236}">
                <a16:creationId xmlns:a16="http://schemas.microsoft.com/office/drawing/2014/main" id="{2651CA3B-81E4-4462-A080-D2AD1E40B09D}"/>
              </a:ext>
            </a:extLst>
          </p:cNvPr>
          <p:cNvSpPr/>
          <p:nvPr/>
        </p:nvSpPr>
        <p:spPr>
          <a:xfrm>
            <a:off x="5638799" y="3976534"/>
            <a:ext cx="914402" cy="713132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Messages queue</a:t>
            </a:r>
          </a:p>
        </p:txBody>
      </p:sp>
      <p:sp>
        <p:nvSpPr>
          <p:cNvPr id="26" name="Flèche : gauche 25">
            <a:extLst>
              <a:ext uri="{FF2B5EF4-FFF2-40B4-BE49-F238E27FC236}">
                <a16:creationId xmlns:a16="http://schemas.microsoft.com/office/drawing/2014/main" id="{9DCD6780-6623-4331-8DCF-B595EC932FB9}"/>
              </a:ext>
            </a:extLst>
          </p:cNvPr>
          <p:cNvSpPr/>
          <p:nvPr/>
        </p:nvSpPr>
        <p:spPr>
          <a:xfrm>
            <a:off x="3550004" y="4109724"/>
            <a:ext cx="1276968" cy="484632"/>
          </a:xfrm>
          <a:prstGeom prst="lef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247063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1102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9187</TotalTime>
  <Words>191</Words>
  <Application>Microsoft Office PowerPoint</Application>
  <PresentationFormat>Grand écran</PresentationFormat>
  <Paragraphs>119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argawaen</dc:creator>
  <cp:lastModifiedBy>Damien Lachouette</cp:lastModifiedBy>
  <cp:revision>7</cp:revision>
  <dcterms:created xsi:type="dcterms:W3CDTF">2021-07-14T12:13:34Z</dcterms:created>
  <dcterms:modified xsi:type="dcterms:W3CDTF">2022-01-19T21:26:11Z</dcterms:modified>
</cp:coreProperties>
</file>