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gawaen" initials="a" lastIdx="1" clrIdx="0">
    <p:extLst>
      <p:ext uri="{19B8F6BF-5375-455C-9EA6-DF929625EA0E}">
        <p15:presenceInfo xmlns:p15="http://schemas.microsoft.com/office/powerpoint/2012/main" userId="argawa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12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ACF539-9259-46A4-BCD9-2B5C898D1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77ED1D-0499-4A3B-B134-31AD2E410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FAEE23-C12E-4822-B33D-C9ECC449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BE5-A966-4FD1-9C93-7E0A7C839DA3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3F39A1-4F0B-435E-9B95-7184FACA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68C341-84A1-4620-A067-F07962AC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F6DA-5320-4DBA-B87E-09ECDE815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24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108D8-9FA0-4809-9A14-EE3B5289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9B838D-E6D1-4731-8569-F0F9A6FEC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B7C47C-B8C5-4B65-A003-06301B66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BE5-A966-4FD1-9C93-7E0A7C839DA3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98EC4E-2455-421B-9B50-74D3D8AA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488477-D6F8-494E-898D-A70CCF94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F6DA-5320-4DBA-B87E-09ECDE815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67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75B8D60-8365-4901-8F58-775E5D710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B8171A-6FE8-4F7E-973D-E8177E1E5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A7571F-AA40-430F-B5AA-27CB0A9E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BE5-A966-4FD1-9C93-7E0A7C839DA3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2FC7AB-503B-4AB2-994F-81C6B0ED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128DF9-80A4-47E3-AC48-0CBD50D2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F6DA-5320-4DBA-B87E-09ECDE815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87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3D057-B245-45C8-808D-01F4F7AD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FFB012-5E41-463A-9984-549BFC0A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51E8E-C7BD-44EB-9ECE-B86FD7E1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BE5-A966-4FD1-9C93-7E0A7C839DA3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940D55-9D7A-4773-8E93-D8B2BB8E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7596B4-DAD9-4F61-96E4-D641A8DD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F6DA-5320-4DBA-B87E-09ECDE815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56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EDC91-3B4E-4F38-8AB6-A15EE85A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9233A1-46C9-41B9-884F-6E6501E59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27BE94-0DFB-432D-8516-15E83214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BE5-A966-4FD1-9C93-7E0A7C839DA3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7E13F6-2852-4D76-A5BA-F1D99782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62CCFA-F64A-418F-9D57-28375808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F6DA-5320-4DBA-B87E-09ECDE815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05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7B18E2-01F2-43FA-879F-384C22EC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C8E7F4-67D0-4EBB-B90D-F4D72BD22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23F191-F1E7-4603-9F5D-7D46BFFA1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CC8E33-387E-4A69-85C4-9B15978D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BE5-A966-4FD1-9C93-7E0A7C839DA3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43BAC2-5323-412C-8DFE-0261C4FD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A76CED-6F53-4919-A5D8-B2250D95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F6DA-5320-4DBA-B87E-09ECDE815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87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52F699-FFE8-4557-B92F-37A7FA64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C4CED6-77CD-4748-AA5E-D92B41C8F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560999-93AD-4CCB-A907-6BDCADC13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F4A473-D83B-4D38-B290-6F03B08BA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8AF0C9-6379-4FC6-AE58-1032958C1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F318F3-665F-4716-98FA-98C66114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BE5-A966-4FD1-9C93-7E0A7C839DA3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507771-A76A-4CB4-95A6-722D6D6F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5CC3B89-E830-456B-8F35-A3356DAE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F6DA-5320-4DBA-B87E-09ECDE815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20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F6C665-C9CB-4C16-95FA-F4CB49F5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9047B3-BC4A-4BDD-8B2A-BAD2602F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BE5-A966-4FD1-9C93-7E0A7C839DA3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FCD333-E615-45F9-BE12-E3873A98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C35635-C26A-4D91-B54C-55ECE8B6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F6DA-5320-4DBA-B87E-09ECDE815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97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4CCE4F6-BE10-4C22-9D9F-B6823083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BE5-A966-4FD1-9C93-7E0A7C839DA3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F11D74-5A53-4852-AB3C-7F5BDA9E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65FA3D-FC59-48DF-8C34-FF9CC57C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F6DA-5320-4DBA-B87E-09ECDE815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65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82C015-2305-44E7-BAD4-5FE2B4BA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5274AB-5754-4782-A684-91FD8DC9B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C5E2C2-414E-42D0-9088-58AAD191D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75F9B7-2F0A-4731-91F5-17D6EBF4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BE5-A966-4FD1-9C93-7E0A7C839DA3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FA875E-499E-4E1B-B24C-B7CF8A30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E63F74-BF63-4D14-B8C2-C182612F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F6DA-5320-4DBA-B87E-09ECDE815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17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51049E-CB1D-436A-9E1F-CF9BBA9D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FE1FBD-A41E-4772-99EF-D46CFB65A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71332E-E526-485A-B374-10CB115B3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34D952-0496-4459-9AA4-8A763288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BE5-A966-4FD1-9C93-7E0A7C839DA3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D5A88C-7A6D-4B2D-A4D3-FBDAF041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D61A39-C39D-455D-81F9-8434B1E6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F6DA-5320-4DBA-B87E-09ECDE815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72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E2AC84-C2B5-4F48-9379-42CBAAD6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129833-F408-4CE1-AB5B-A71B5888F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704FDF-0649-40A5-B9DF-E78DBE62C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DABE5-A966-4FD1-9C93-7E0A7C839DA3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7A44E5-FA87-456F-B2CD-29238B771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6444DF-7DC4-486F-B6FE-9992197D0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CF6DA-5320-4DBA-B87E-09ECDE815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33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8F2AE1C0-8C97-467A-B86A-C80E62ED7798}"/>
              </a:ext>
            </a:extLst>
          </p:cNvPr>
          <p:cNvGrpSpPr/>
          <p:nvPr/>
        </p:nvGrpSpPr>
        <p:grpSpPr>
          <a:xfrm>
            <a:off x="178484" y="0"/>
            <a:ext cx="10235517" cy="6858000"/>
            <a:chOff x="178484" y="0"/>
            <a:chExt cx="10235517" cy="6858000"/>
          </a:xfrm>
        </p:grpSpPr>
        <p:pic>
          <p:nvPicPr>
            <p:cNvPr id="154" name="Image 153">
              <a:extLst>
                <a:ext uri="{FF2B5EF4-FFF2-40B4-BE49-F238E27FC236}">
                  <a16:creationId xmlns:a16="http://schemas.microsoft.com/office/drawing/2014/main" id="{BE1A0141-0323-43BD-A558-BE43AFB39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700277" y="4779460"/>
              <a:ext cx="1736482" cy="2279904"/>
            </a:xfrm>
            <a:prstGeom prst="rect">
              <a:avLst/>
            </a:prstGeom>
          </p:spPr>
        </p:pic>
        <p:pic>
          <p:nvPicPr>
            <p:cNvPr id="156" name="Image 155">
              <a:extLst>
                <a:ext uri="{FF2B5EF4-FFF2-40B4-BE49-F238E27FC236}">
                  <a16:creationId xmlns:a16="http://schemas.microsoft.com/office/drawing/2014/main" id="{AF2D4736-1E34-42CC-AFA7-FB35AB82E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428" y="3719364"/>
              <a:ext cx="2643882" cy="2573595"/>
            </a:xfrm>
            <a:prstGeom prst="rect">
              <a:avLst/>
            </a:prstGeom>
          </p:spPr>
        </p:pic>
        <p:pic>
          <p:nvPicPr>
            <p:cNvPr id="158" name="Image 157">
              <a:extLst>
                <a:ext uri="{FF2B5EF4-FFF2-40B4-BE49-F238E27FC236}">
                  <a16:creationId xmlns:a16="http://schemas.microsoft.com/office/drawing/2014/main" id="{F2917197-97B4-42ED-BCA4-2D328A5E2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574692" y="229868"/>
              <a:ext cx="2451354" cy="2391448"/>
            </a:xfrm>
            <a:prstGeom prst="rect">
              <a:avLst/>
            </a:prstGeom>
          </p:spPr>
        </p:pic>
        <p:pic>
          <p:nvPicPr>
            <p:cNvPr id="160" name="Image 159">
              <a:extLst>
                <a:ext uri="{FF2B5EF4-FFF2-40B4-BE49-F238E27FC236}">
                  <a16:creationId xmlns:a16="http://schemas.microsoft.com/office/drawing/2014/main" id="{63C580DE-6025-4BC9-9C94-CA391299C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175086" y="750989"/>
              <a:ext cx="2590549" cy="3439855"/>
            </a:xfrm>
            <a:prstGeom prst="rect">
              <a:avLst/>
            </a:prstGeom>
          </p:spPr>
        </p:pic>
        <p:cxnSp>
          <p:nvCxnSpPr>
            <p:cNvPr id="165" name="Connecteur droit 164">
              <a:extLst>
                <a:ext uri="{FF2B5EF4-FFF2-40B4-BE49-F238E27FC236}">
                  <a16:creationId xmlns:a16="http://schemas.microsoft.com/office/drawing/2014/main" id="{0DEDF4CB-FA72-4700-9C9C-BA53DB2173B3}"/>
                </a:ext>
              </a:extLst>
            </p:cNvPr>
            <p:cNvCxnSpPr>
              <a:cxnSpLocks/>
            </p:cNvCxnSpPr>
            <p:nvPr/>
          </p:nvCxnSpPr>
          <p:spPr>
            <a:xfrm>
              <a:off x="3237511" y="750990"/>
              <a:ext cx="0" cy="2362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2AAF6669-EA39-42DF-AF97-705A473782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6521" y="4157514"/>
              <a:ext cx="468765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09BB51FA-42B0-4682-9947-FFBAA04D44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5860" y="5102949"/>
              <a:ext cx="0" cy="111660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EFAF4C76-FA75-4346-B0C8-05FDE04FE781}"/>
                </a:ext>
              </a:extLst>
            </p:cNvPr>
            <p:cNvCxnSpPr>
              <a:cxnSpLocks/>
            </p:cNvCxnSpPr>
            <p:nvPr/>
          </p:nvCxnSpPr>
          <p:spPr>
            <a:xfrm>
              <a:off x="5115860" y="6194527"/>
              <a:ext cx="51435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F1EA2F24-EFC2-40D8-B129-18A058AED1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6520" y="5102949"/>
              <a:ext cx="468766" cy="9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9B081353-9857-420F-8E13-BCFE7A8F4B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589" y="1903514"/>
              <a:ext cx="354466" cy="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B33179AE-8448-4D7A-A861-4FC98B831F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6569" y="312839"/>
              <a:ext cx="0" cy="457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250EDDA4-69E3-402B-A009-A8FF2FE7E2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7994" y="312840"/>
              <a:ext cx="3053595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CC4F751C-86EC-41B8-BAD5-F4AD0D09DB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589" y="312839"/>
              <a:ext cx="0" cy="161929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92E4F9A3-AE1F-46C1-B4F9-339169C021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6711" y="3084615"/>
              <a:ext cx="0" cy="20254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>
              <a:extLst>
                <a:ext uri="{FF2B5EF4-FFF2-40B4-BE49-F238E27FC236}">
                  <a16:creationId xmlns:a16="http://schemas.microsoft.com/office/drawing/2014/main" id="{313F03AB-5CD0-4931-953B-B263B64ABC0A}"/>
                </a:ext>
              </a:extLst>
            </p:cNvPr>
            <p:cNvCxnSpPr>
              <a:cxnSpLocks/>
            </p:cNvCxnSpPr>
            <p:nvPr/>
          </p:nvCxnSpPr>
          <p:spPr>
            <a:xfrm>
              <a:off x="503836" y="3113190"/>
              <a:ext cx="398145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>
              <a:extLst>
                <a:ext uri="{FF2B5EF4-FFF2-40B4-BE49-F238E27FC236}">
                  <a16:creationId xmlns:a16="http://schemas.microsoft.com/office/drawing/2014/main" id="{38A7F937-9B2D-46C7-857D-08C9740768C7}"/>
                </a:ext>
              </a:extLst>
            </p:cNvPr>
            <p:cNvCxnSpPr>
              <a:cxnSpLocks/>
            </p:cNvCxnSpPr>
            <p:nvPr/>
          </p:nvCxnSpPr>
          <p:spPr>
            <a:xfrm>
              <a:off x="503836" y="3275115"/>
              <a:ext cx="380047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>
              <a:extLst>
                <a:ext uri="{FF2B5EF4-FFF2-40B4-BE49-F238E27FC236}">
                  <a16:creationId xmlns:a16="http://schemas.microsoft.com/office/drawing/2014/main" id="{2139DDC5-FE1E-4654-9E61-0A16E96B88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70861" y="770039"/>
              <a:ext cx="21148" cy="250507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>
              <a:extLst>
                <a:ext uri="{FF2B5EF4-FFF2-40B4-BE49-F238E27FC236}">
                  <a16:creationId xmlns:a16="http://schemas.microsoft.com/office/drawing/2014/main" id="{388ACB72-E71E-495C-B3FB-89667836F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5513" y="3246788"/>
              <a:ext cx="0" cy="202857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196">
              <a:extLst>
                <a:ext uri="{FF2B5EF4-FFF2-40B4-BE49-F238E27FC236}">
                  <a16:creationId xmlns:a16="http://schemas.microsoft.com/office/drawing/2014/main" id="{E0BE67F3-F698-44AF-82A3-2F94F5AB20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6047" y="5275365"/>
              <a:ext cx="278264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>
              <a:extLst>
                <a:ext uri="{FF2B5EF4-FFF2-40B4-BE49-F238E27FC236}">
                  <a16:creationId xmlns:a16="http://schemas.microsoft.com/office/drawing/2014/main" id="{E4CA0F54-4AA9-4D02-9632-09D76DF38646}"/>
                </a:ext>
              </a:extLst>
            </p:cNvPr>
            <p:cNvCxnSpPr>
              <a:cxnSpLocks/>
            </p:cNvCxnSpPr>
            <p:nvPr/>
          </p:nvCxnSpPr>
          <p:spPr>
            <a:xfrm>
              <a:off x="2989861" y="436665"/>
              <a:ext cx="2771775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DA93AC2A-6B70-4481-BF87-407ED32647B2}"/>
                </a:ext>
              </a:extLst>
            </p:cNvPr>
            <p:cNvCxnSpPr>
              <a:cxnSpLocks/>
            </p:cNvCxnSpPr>
            <p:nvPr/>
          </p:nvCxnSpPr>
          <p:spPr>
            <a:xfrm>
              <a:off x="5761636" y="1617765"/>
              <a:ext cx="494419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eur droit 204">
              <a:extLst>
                <a:ext uri="{FF2B5EF4-FFF2-40B4-BE49-F238E27FC236}">
                  <a16:creationId xmlns:a16="http://schemas.microsoft.com/office/drawing/2014/main" id="{39BDF6F5-D019-47CF-8466-F70255D5A2D4}"/>
                </a:ext>
              </a:extLst>
            </p:cNvPr>
            <p:cNvCxnSpPr>
              <a:cxnSpLocks/>
            </p:cNvCxnSpPr>
            <p:nvPr/>
          </p:nvCxnSpPr>
          <p:spPr>
            <a:xfrm>
              <a:off x="2989861" y="436665"/>
              <a:ext cx="0" cy="333374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>
              <a:extLst>
                <a:ext uri="{FF2B5EF4-FFF2-40B4-BE49-F238E27FC236}">
                  <a16:creationId xmlns:a16="http://schemas.microsoft.com/office/drawing/2014/main" id="{366931D2-8B12-4543-A786-CE82FC51FD6A}"/>
                </a:ext>
              </a:extLst>
            </p:cNvPr>
            <p:cNvCxnSpPr>
              <a:cxnSpLocks/>
            </p:cNvCxnSpPr>
            <p:nvPr/>
          </p:nvCxnSpPr>
          <p:spPr>
            <a:xfrm>
              <a:off x="5761636" y="417614"/>
              <a:ext cx="0" cy="1200151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eur droit 209">
              <a:extLst>
                <a:ext uri="{FF2B5EF4-FFF2-40B4-BE49-F238E27FC236}">
                  <a16:creationId xmlns:a16="http://schemas.microsoft.com/office/drawing/2014/main" id="{42C96F43-E814-4EE1-B4BD-3B3C0626D9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5179" y="3390333"/>
              <a:ext cx="0" cy="1587501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cteur droit 214">
              <a:extLst>
                <a:ext uri="{FF2B5EF4-FFF2-40B4-BE49-F238E27FC236}">
                  <a16:creationId xmlns:a16="http://schemas.microsoft.com/office/drawing/2014/main" id="{4CA0E310-F3B4-4371-BFC1-A316B554BB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9414" y="4977833"/>
              <a:ext cx="177269" cy="1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eur droit 217">
              <a:extLst>
                <a:ext uri="{FF2B5EF4-FFF2-40B4-BE49-F238E27FC236}">
                  <a16:creationId xmlns:a16="http://schemas.microsoft.com/office/drawing/2014/main" id="{63F17830-3DAD-469F-B47B-F3CA41437896}"/>
                </a:ext>
              </a:extLst>
            </p:cNvPr>
            <p:cNvCxnSpPr>
              <a:cxnSpLocks/>
            </p:cNvCxnSpPr>
            <p:nvPr/>
          </p:nvCxnSpPr>
          <p:spPr>
            <a:xfrm>
              <a:off x="2736682" y="3390333"/>
              <a:ext cx="1428497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218">
              <a:extLst>
                <a:ext uri="{FF2B5EF4-FFF2-40B4-BE49-F238E27FC236}">
                  <a16:creationId xmlns:a16="http://schemas.microsoft.com/office/drawing/2014/main" id="{A66394DA-E083-467F-8414-809BCC1EB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5479" y="777576"/>
              <a:ext cx="0" cy="2612757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cteur droit 232">
              <a:extLst>
                <a:ext uri="{FF2B5EF4-FFF2-40B4-BE49-F238E27FC236}">
                  <a16:creationId xmlns:a16="http://schemas.microsoft.com/office/drawing/2014/main" id="{104F24EA-84B7-4DB3-B8FD-39FEAF06AC10}"/>
                </a:ext>
              </a:extLst>
            </p:cNvPr>
            <p:cNvCxnSpPr>
              <a:cxnSpLocks/>
            </p:cNvCxnSpPr>
            <p:nvPr/>
          </p:nvCxnSpPr>
          <p:spPr>
            <a:xfrm>
              <a:off x="4003242" y="4793433"/>
              <a:ext cx="1222366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eur droit 233">
              <a:extLst>
                <a:ext uri="{FF2B5EF4-FFF2-40B4-BE49-F238E27FC236}">
                  <a16:creationId xmlns:a16="http://schemas.microsoft.com/office/drawing/2014/main" id="{8988924A-CC4D-41EE-8BAF-417948767E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5608" y="4770329"/>
              <a:ext cx="3186" cy="92612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eur droit 234">
              <a:extLst>
                <a:ext uri="{FF2B5EF4-FFF2-40B4-BE49-F238E27FC236}">
                  <a16:creationId xmlns:a16="http://schemas.microsoft.com/office/drawing/2014/main" id="{1204CABD-E4EC-476F-A362-2C763BED148C}"/>
                </a:ext>
              </a:extLst>
            </p:cNvPr>
            <p:cNvCxnSpPr>
              <a:cxnSpLocks/>
            </p:cNvCxnSpPr>
            <p:nvPr/>
          </p:nvCxnSpPr>
          <p:spPr>
            <a:xfrm>
              <a:off x="5225608" y="5703907"/>
              <a:ext cx="404602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cteur droit 238">
              <a:extLst>
                <a:ext uri="{FF2B5EF4-FFF2-40B4-BE49-F238E27FC236}">
                  <a16:creationId xmlns:a16="http://schemas.microsoft.com/office/drawing/2014/main" id="{9B5FBBB4-A319-4DB4-B66B-2A833DE17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3242" y="4613022"/>
              <a:ext cx="1805055" cy="1"/>
            </a:xfrm>
            <a:prstGeom prst="line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eur droit 242">
              <a:extLst>
                <a:ext uri="{FF2B5EF4-FFF2-40B4-BE49-F238E27FC236}">
                  <a16:creationId xmlns:a16="http://schemas.microsoft.com/office/drawing/2014/main" id="{0130B7A0-062E-4A19-80CA-FB067F2253DF}"/>
                </a:ext>
              </a:extLst>
            </p:cNvPr>
            <p:cNvCxnSpPr>
              <a:cxnSpLocks/>
            </p:cNvCxnSpPr>
            <p:nvPr/>
          </p:nvCxnSpPr>
          <p:spPr>
            <a:xfrm>
              <a:off x="5808682" y="2907106"/>
              <a:ext cx="447373" cy="0"/>
            </a:xfrm>
            <a:prstGeom prst="line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cteur droit 244">
              <a:extLst>
                <a:ext uri="{FF2B5EF4-FFF2-40B4-BE49-F238E27FC236}">
                  <a16:creationId xmlns:a16="http://schemas.microsoft.com/office/drawing/2014/main" id="{97EBB8E2-CC44-4FD7-9292-C815C9B42169}"/>
                </a:ext>
              </a:extLst>
            </p:cNvPr>
            <p:cNvCxnSpPr>
              <a:cxnSpLocks/>
            </p:cNvCxnSpPr>
            <p:nvPr/>
          </p:nvCxnSpPr>
          <p:spPr>
            <a:xfrm>
              <a:off x="5808489" y="2900219"/>
              <a:ext cx="0" cy="1712803"/>
            </a:xfrm>
            <a:prstGeom prst="line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cteur droit 251">
              <a:extLst>
                <a:ext uri="{FF2B5EF4-FFF2-40B4-BE49-F238E27FC236}">
                  <a16:creationId xmlns:a16="http://schemas.microsoft.com/office/drawing/2014/main" id="{FF627E92-FF73-4C92-91C3-178B08EC1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5942" y="4448258"/>
              <a:ext cx="1665547" cy="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cteur droit 252">
              <a:extLst>
                <a:ext uri="{FF2B5EF4-FFF2-40B4-BE49-F238E27FC236}">
                  <a16:creationId xmlns:a16="http://schemas.microsoft.com/office/drawing/2014/main" id="{FBFD4DFB-9C12-481A-9945-8E4FAFFA4E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1489" y="2621316"/>
              <a:ext cx="574566" cy="1109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cteur droit 253">
              <a:extLst>
                <a:ext uri="{FF2B5EF4-FFF2-40B4-BE49-F238E27FC236}">
                  <a16:creationId xmlns:a16="http://schemas.microsoft.com/office/drawing/2014/main" id="{D3AA74E2-4BD0-44BC-9E55-C9AA3118A97A}"/>
                </a:ext>
              </a:extLst>
            </p:cNvPr>
            <p:cNvCxnSpPr>
              <a:cxnSpLocks/>
            </p:cNvCxnSpPr>
            <p:nvPr/>
          </p:nvCxnSpPr>
          <p:spPr>
            <a:xfrm>
              <a:off x="5681489" y="2632409"/>
              <a:ext cx="0" cy="181584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ZoneTexte 258">
              <a:extLst>
                <a:ext uri="{FF2B5EF4-FFF2-40B4-BE49-F238E27FC236}">
                  <a16:creationId xmlns:a16="http://schemas.microsoft.com/office/drawing/2014/main" id="{61E2B345-A64E-449B-85C9-B91D27BF521B}"/>
                </a:ext>
              </a:extLst>
            </p:cNvPr>
            <p:cNvSpPr txBox="1"/>
            <p:nvPr/>
          </p:nvSpPr>
          <p:spPr>
            <a:xfrm>
              <a:off x="550138" y="2772377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GND</a:t>
              </a:r>
            </a:p>
          </p:txBody>
        </p:sp>
        <p:sp>
          <p:nvSpPr>
            <p:cNvPr id="260" name="ZoneTexte 259">
              <a:extLst>
                <a:ext uri="{FF2B5EF4-FFF2-40B4-BE49-F238E27FC236}">
                  <a16:creationId xmlns:a16="http://schemas.microsoft.com/office/drawing/2014/main" id="{F6D3E0BA-DF12-4C8E-9ECC-55D130919ADB}"/>
                </a:ext>
              </a:extLst>
            </p:cNvPr>
            <p:cNvSpPr txBox="1"/>
            <p:nvPr/>
          </p:nvSpPr>
          <p:spPr>
            <a:xfrm>
              <a:off x="5872775" y="239843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GND</a:t>
              </a:r>
            </a:p>
          </p:txBody>
        </p:sp>
        <p:sp>
          <p:nvSpPr>
            <p:cNvPr id="261" name="ZoneTexte 260">
              <a:extLst>
                <a:ext uri="{FF2B5EF4-FFF2-40B4-BE49-F238E27FC236}">
                  <a16:creationId xmlns:a16="http://schemas.microsoft.com/office/drawing/2014/main" id="{F00D595B-4B47-424F-A8CB-8E75ED53FD4E}"/>
                </a:ext>
              </a:extLst>
            </p:cNvPr>
            <p:cNvSpPr txBox="1"/>
            <p:nvPr/>
          </p:nvSpPr>
          <p:spPr>
            <a:xfrm>
              <a:off x="5432794" y="6236669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GND</a:t>
              </a:r>
            </a:p>
          </p:txBody>
        </p:sp>
        <p:sp>
          <p:nvSpPr>
            <p:cNvPr id="262" name="ZoneTexte 261">
              <a:extLst>
                <a:ext uri="{FF2B5EF4-FFF2-40B4-BE49-F238E27FC236}">
                  <a16:creationId xmlns:a16="http://schemas.microsoft.com/office/drawing/2014/main" id="{64EA9C06-F934-499C-B168-EEB49678B045}"/>
                </a:ext>
              </a:extLst>
            </p:cNvPr>
            <p:cNvSpPr txBox="1"/>
            <p:nvPr/>
          </p:nvSpPr>
          <p:spPr>
            <a:xfrm>
              <a:off x="5197078" y="395627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5V</a:t>
              </a:r>
            </a:p>
          </p:txBody>
        </p:sp>
        <p:sp>
          <p:nvSpPr>
            <p:cNvPr id="263" name="ZoneTexte 262">
              <a:extLst>
                <a:ext uri="{FF2B5EF4-FFF2-40B4-BE49-F238E27FC236}">
                  <a16:creationId xmlns:a16="http://schemas.microsoft.com/office/drawing/2014/main" id="{B230FCF6-757B-43BC-A508-7F9521AA2CC2}"/>
                </a:ext>
              </a:extLst>
            </p:cNvPr>
            <p:cNvSpPr txBox="1"/>
            <p:nvPr/>
          </p:nvSpPr>
          <p:spPr>
            <a:xfrm>
              <a:off x="2844510" y="3362288"/>
              <a:ext cx="777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FFC000"/>
                  </a:solidFill>
                </a:rPr>
                <a:t>VIDEO</a:t>
              </a:r>
            </a:p>
          </p:txBody>
        </p:sp>
        <p:sp>
          <p:nvSpPr>
            <p:cNvPr id="264" name="ZoneTexte 263">
              <a:extLst>
                <a:ext uri="{FF2B5EF4-FFF2-40B4-BE49-F238E27FC236}">
                  <a16:creationId xmlns:a16="http://schemas.microsoft.com/office/drawing/2014/main" id="{62D443EE-0444-4055-91DF-97DA26F23501}"/>
                </a:ext>
              </a:extLst>
            </p:cNvPr>
            <p:cNvSpPr txBox="1"/>
            <p:nvPr/>
          </p:nvSpPr>
          <p:spPr>
            <a:xfrm>
              <a:off x="901098" y="980713"/>
              <a:ext cx="1836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transmitter</a:t>
              </a:r>
            </a:p>
          </p:txBody>
        </p:sp>
        <p:sp>
          <p:nvSpPr>
            <p:cNvPr id="265" name="ZoneTexte 264">
              <a:extLst>
                <a:ext uri="{FF2B5EF4-FFF2-40B4-BE49-F238E27FC236}">
                  <a16:creationId xmlns:a16="http://schemas.microsoft.com/office/drawing/2014/main" id="{F392A8F7-986F-4378-AE78-6473D947B8E5}"/>
                </a:ext>
              </a:extLst>
            </p:cNvPr>
            <p:cNvSpPr txBox="1"/>
            <p:nvPr/>
          </p:nvSpPr>
          <p:spPr>
            <a:xfrm>
              <a:off x="5373483" y="5228998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00B050"/>
                  </a:solidFill>
                </a:rPr>
                <a:t>Menu</a:t>
              </a:r>
            </a:p>
          </p:txBody>
        </p:sp>
        <p:sp>
          <p:nvSpPr>
            <p:cNvPr id="266" name="ZoneTexte 265">
              <a:extLst>
                <a:ext uri="{FF2B5EF4-FFF2-40B4-BE49-F238E27FC236}">
                  <a16:creationId xmlns:a16="http://schemas.microsoft.com/office/drawing/2014/main" id="{43BE45C2-4230-4665-8D37-258EFECCAB13}"/>
                </a:ext>
              </a:extLst>
            </p:cNvPr>
            <p:cNvSpPr txBox="1"/>
            <p:nvPr/>
          </p:nvSpPr>
          <p:spPr>
            <a:xfrm>
              <a:off x="7345205" y="239843"/>
              <a:ext cx="17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WEMOS D1 mini</a:t>
              </a:r>
            </a:p>
          </p:txBody>
        </p:sp>
        <p:sp>
          <p:nvSpPr>
            <p:cNvPr id="267" name="ZoneTexte 266">
              <a:extLst>
                <a:ext uri="{FF2B5EF4-FFF2-40B4-BE49-F238E27FC236}">
                  <a16:creationId xmlns:a16="http://schemas.microsoft.com/office/drawing/2014/main" id="{52DF37B7-346E-4ACB-BBC5-70EA71564450}"/>
                </a:ext>
              </a:extLst>
            </p:cNvPr>
            <p:cNvSpPr txBox="1"/>
            <p:nvPr/>
          </p:nvSpPr>
          <p:spPr>
            <a:xfrm>
              <a:off x="6032368" y="5051170"/>
              <a:ext cx="1130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5Keys pad</a:t>
              </a:r>
            </a:p>
          </p:txBody>
        </p:sp>
        <p:sp>
          <p:nvSpPr>
            <p:cNvPr id="268" name="ZoneTexte 267">
              <a:extLst>
                <a:ext uri="{FF2B5EF4-FFF2-40B4-BE49-F238E27FC236}">
                  <a16:creationId xmlns:a16="http://schemas.microsoft.com/office/drawing/2014/main" id="{A16FC1F9-5577-4BC1-A3C5-C989F921E9CF}"/>
                </a:ext>
              </a:extLst>
            </p:cNvPr>
            <p:cNvSpPr txBox="1"/>
            <p:nvPr/>
          </p:nvSpPr>
          <p:spPr>
            <a:xfrm>
              <a:off x="178484" y="5703907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Caddx Loris</a:t>
              </a:r>
            </a:p>
          </p:txBody>
        </p:sp>
        <p:sp>
          <p:nvSpPr>
            <p:cNvPr id="269" name="ZoneTexte 268">
              <a:extLst>
                <a:ext uri="{FF2B5EF4-FFF2-40B4-BE49-F238E27FC236}">
                  <a16:creationId xmlns:a16="http://schemas.microsoft.com/office/drawing/2014/main" id="{8BE4F02E-699B-4BC5-B8C9-F1DE2CB4E101}"/>
                </a:ext>
              </a:extLst>
            </p:cNvPr>
            <p:cNvSpPr txBox="1"/>
            <p:nvPr/>
          </p:nvSpPr>
          <p:spPr>
            <a:xfrm>
              <a:off x="4461102" y="414475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1"/>
                  </a:solidFill>
                </a:rPr>
                <a:t>TX</a:t>
              </a:r>
            </a:p>
          </p:txBody>
        </p:sp>
        <p:sp>
          <p:nvSpPr>
            <p:cNvPr id="270" name="ZoneTexte 269">
              <a:extLst>
                <a:ext uri="{FF2B5EF4-FFF2-40B4-BE49-F238E27FC236}">
                  <a16:creationId xmlns:a16="http://schemas.microsoft.com/office/drawing/2014/main" id="{1713214D-81AE-41BA-B3A9-82A691B6764D}"/>
                </a:ext>
              </a:extLst>
            </p:cNvPr>
            <p:cNvSpPr txBox="1"/>
            <p:nvPr/>
          </p:nvSpPr>
          <p:spPr>
            <a:xfrm>
              <a:off x="4467722" y="4324799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RX</a:t>
              </a:r>
            </a:p>
          </p:txBody>
        </p:sp>
        <p:sp>
          <p:nvSpPr>
            <p:cNvPr id="271" name="ZoneTexte 270">
              <a:extLst>
                <a:ext uri="{FF2B5EF4-FFF2-40B4-BE49-F238E27FC236}">
                  <a16:creationId xmlns:a16="http://schemas.microsoft.com/office/drawing/2014/main" id="{56BC4B3F-8E36-465D-9C2B-5F6EFEB42469}"/>
                </a:ext>
              </a:extLst>
            </p:cNvPr>
            <p:cNvSpPr txBox="1"/>
            <p:nvPr/>
          </p:nvSpPr>
          <p:spPr>
            <a:xfrm>
              <a:off x="6335715" y="2715283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D1</a:t>
              </a:r>
            </a:p>
          </p:txBody>
        </p:sp>
        <p:sp>
          <p:nvSpPr>
            <p:cNvPr id="272" name="ZoneTexte 271">
              <a:extLst>
                <a:ext uri="{FF2B5EF4-FFF2-40B4-BE49-F238E27FC236}">
                  <a16:creationId xmlns:a16="http://schemas.microsoft.com/office/drawing/2014/main" id="{80ADCCF1-6DF6-48DA-B70C-41268A11D2D9}"/>
                </a:ext>
              </a:extLst>
            </p:cNvPr>
            <p:cNvSpPr txBox="1"/>
            <p:nvPr/>
          </p:nvSpPr>
          <p:spPr>
            <a:xfrm>
              <a:off x="6326799" y="243665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1"/>
                  </a:solidFill>
                </a:rPr>
                <a:t>D2</a:t>
              </a:r>
            </a:p>
          </p:txBody>
        </p:sp>
        <p:sp>
          <p:nvSpPr>
            <p:cNvPr id="273" name="ZoneTexte 272">
              <a:extLst>
                <a:ext uri="{FF2B5EF4-FFF2-40B4-BE49-F238E27FC236}">
                  <a16:creationId xmlns:a16="http://schemas.microsoft.com/office/drawing/2014/main" id="{E8D28DC7-39B5-4D48-A31A-A6C63C6F5E7A}"/>
                </a:ext>
              </a:extLst>
            </p:cNvPr>
            <p:cNvSpPr txBox="1"/>
            <p:nvPr/>
          </p:nvSpPr>
          <p:spPr>
            <a:xfrm>
              <a:off x="6305697" y="1691210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GND</a:t>
              </a:r>
            </a:p>
          </p:txBody>
        </p:sp>
        <p:sp>
          <p:nvSpPr>
            <p:cNvPr id="274" name="ZoneTexte 273">
              <a:extLst>
                <a:ext uri="{FF2B5EF4-FFF2-40B4-BE49-F238E27FC236}">
                  <a16:creationId xmlns:a16="http://schemas.microsoft.com/office/drawing/2014/main" id="{3DA2CCFD-FEB9-4BEB-9B4C-DAC8F46082CB}"/>
                </a:ext>
              </a:extLst>
            </p:cNvPr>
            <p:cNvSpPr txBox="1"/>
            <p:nvPr/>
          </p:nvSpPr>
          <p:spPr>
            <a:xfrm>
              <a:off x="6296781" y="1412577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5V</a:t>
              </a:r>
            </a:p>
          </p:txBody>
        </p:sp>
        <p:sp>
          <p:nvSpPr>
            <p:cNvPr id="275" name="ZoneTexte 274">
              <a:extLst>
                <a:ext uri="{FF2B5EF4-FFF2-40B4-BE49-F238E27FC236}">
                  <a16:creationId xmlns:a16="http://schemas.microsoft.com/office/drawing/2014/main" id="{EA239A38-85FB-4108-8664-87E42C7CA082}"/>
                </a:ext>
              </a:extLst>
            </p:cNvPr>
            <p:cNvSpPr txBox="1"/>
            <p:nvPr/>
          </p:nvSpPr>
          <p:spPr>
            <a:xfrm>
              <a:off x="606427" y="3249977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12V</a:t>
              </a:r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86F0E9BF-2667-4B48-8752-C4401AB8BC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5270" y="5093804"/>
              <a:ext cx="680590" cy="66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5E3B4C2F-45B1-4EE1-91AA-04CF9273ADC5}"/>
                </a:ext>
              </a:extLst>
            </p:cNvPr>
            <p:cNvSpPr/>
            <p:nvPr/>
          </p:nvSpPr>
          <p:spPr>
            <a:xfrm>
              <a:off x="7868245" y="3182091"/>
              <a:ext cx="1058017" cy="1161154"/>
            </a:xfrm>
            <a:prstGeom prst="arc">
              <a:avLst>
                <a:gd name="adj1" fmla="val 142177"/>
                <a:gd name="adj2" fmla="val 5383105"/>
              </a:avLst>
            </a:prstGeom>
            <a:ln w="101600" cap="rnd"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5A7AB246-3885-4415-814D-E3EAE2B83E46}"/>
                </a:ext>
              </a:extLst>
            </p:cNvPr>
            <p:cNvSpPr/>
            <p:nvPr/>
          </p:nvSpPr>
          <p:spPr>
            <a:xfrm>
              <a:off x="7708470" y="2900219"/>
              <a:ext cx="1522592" cy="1747826"/>
            </a:xfrm>
            <a:prstGeom prst="arc">
              <a:avLst>
                <a:gd name="adj1" fmla="val 142177"/>
                <a:gd name="adj2" fmla="val 5383105"/>
              </a:avLst>
            </a:prstGeom>
            <a:ln w="889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17C0C5B1-EB53-4610-A76C-ED971E254A53}"/>
                </a:ext>
              </a:extLst>
            </p:cNvPr>
            <p:cNvSpPr/>
            <p:nvPr/>
          </p:nvSpPr>
          <p:spPr>
            <a:xfrm>
              <a:off x="7534986" y="2470916"/>
              <a:ext cx="2021097" cy="2551798"/>
            </a:xfrm>
            <a:prstGeom prst="arc">
              <a:avLst>
                <a:gd name="adj1" fmla="val 142177"/>
                <a:gd name="adj2" fmla="val 5383105"/>
              </a:avLst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022298F-66A2-4A50-AD8F-CEB4B0644334}"/>
                </a:ext>
              </a:extLst>
            </p:cNvPr>
            <p:cNvSpPr txBox="1"/>
            <p:nvPr/>
          </p:nvSpPr>
          <p:spPr>
            <a:xfrm>
              <a:off x="9210591" y="3384721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1"/>
                  </a:solidFill>
                </a:rPr>
                <a:t>Wifi Link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A00DD6-45C2-44E6-8557-A11B46E2313F}"/>
                </a:ext>
              </a:extLst>
            </p:cNvPr>
            <p:cNvSpPr/>
            <p:nvPr/>
          </p:nvSpPr>
          <p:spPr>
            <a:xfrm>
              <a:off x="178485" y="0"/>
              <a:ext cx="10235516" cy="6858000"/>
            </a:xfrm>
            <a:prstGeom prst="rect">
              <a:avLst/>
            </a:prstGeom>
            <a:noFill/>
            <a:ln w="3810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16F87BB-F0D8-44BD-8E4E-D229D157EDB7}"/>
                </a:ext>
              </a:extLst>
            </p:cNvPr>
            <p:cNvSpPr txBox="1"/>
            <p:nvPr/>
          </p:nvSpPr>
          <p:spPr>
            <a:xfrm>
              <a:off x="9556083" y="1970190"/>
              <a:ext cx="762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Drone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33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9656C79-5CF8-4213-ACD1-267F1775E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17336" y="2366297"/>
            <a:ext cx="2590549" cy="3439855"/>
          </a:xfrm>
          <a:prstGeom prst="rect">
            <a:avLst/>
          </a:prstGeom>
        </p:spPr>
      </p:pic>
      <p:pic>
        <p:nvPicPr>
          <p:cNvPr id="253" name="Image 252">
            <a:extLst>
              <a:ext uri="{FF2B5EF4-FFF2-40B4-BE49-F238E27FC236}">
                <a16:creationId xmlns:a16="http://schemas.microsoft.com/office/drawing/2014/main" id="{EC107D90-4344-439B-BD7D-2D81B6186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761" y="1441883"/>
            <a:ext cx="3374010" cy="2899477"/>
          </a:xfrm>
          <a:prstGeom prst="rect">
            <a:avLst/>
          </a:prstGeom>
        </p:spPr>
      </p:pic>
      <p:cxnSp>
        <p:nvCxnSpPr>
          <p:cNvPr id="255" name="Connecteur droit 254">
            <a:extLst>
              <a:ext uri="{FF2B5EF4-FFF2-40B4-BE49-F238E27FC236}">
                <a16:creationId xmlns:a16="http://schemas.microsoft.com/office/drawing/2014/main" id="{24A0358B-927C-44E5-A353-5098A7510569}"/>
              </a:ext>
            </a:extLst>
          </p:cNvPr>
          <p:cNvCxnSpPr>
            <a:cxnSpLocks/>
          </p:cNvCxnSpPr>
          <p:nvPr/>
        </p:nvCxnSpPr>
        <p:spPr>
          <a:xfrm flipH="1" flipV="1">
            <a:off x="642603" y="3472024"/>
            <a:ext cx="801399" cy="156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>
            <a:extLst>
              <a:ext uri="{FF2B5EF4-FFF2-40B4-BE49-F238E27FC236}">
                <a16:creationId xmlns:a16="http://schemas.microsoft.com/office/drawing/2014/main" id="{6BF3CE67-6286-4C27-BD95-5AADF70374D6}"/>
              </a:ext>
            </a:extLst>
          </p:cNvPr>
          <p:cNvCxnSpPr>
            <a:cxnSpLocks/>
          </p:cNvCxnSpPr>
          <p:nvPr/>
        </p:nvCxnSpPr>
        <p:spPr>
          <a:xfrm flipH="1">
            <a:off x="584274" y="3251200"/>
            <a:ext cx="867268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ZoneTexte 256">
            <a:extLst>
              <a:ext uri="{FF2B5EF4-FFF2-40B4-BE49-F238E27FC236}">
                <a16:creationId xmlns:a16="http://schemas.microsoft.com/office/drawing/2014/main" id="{4533C34E-593B-44F7-B9CF-468DC7D493C3}"/>
              </a:ext>
            </a:extLst>
          </p:cNvPr>
          <p:cNvSpPr txBox="1"/>
          <p:nvPr/>
        </p:nvSpPr>
        <p:spPr>
          <a:xfrm>
            <a:off x="-24980" y="346697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GND</a:t>
            </a:r>
          </a:p>
        </p:txBody>
      </p:sp>
      <p:sp>
        <p:nvSpPr>
          <p:cNvPr id="258" name="ZoneTexte 257">
            <a:extLst>
              <a:ext uri="{FF2B5EF4-FFF2-40B4-BE49-F238E27FC236}">
                <a16:creationId xmlns:a16="http://schemas.microsoft.com/office/drawing/2014/main" id="{73C727F2-C34C-4804-ABE0-7956D931F24A}"/>
              </a:ext>
            </a:extLst>
          </p:cNvPr>
          <p:cNvSpPr txBox="1"/>
          <p:nvPr/>
        </p:nvSpPr>
        <p:spPr>
          <a:xfrm>
            <a:off x="-46928" y="307812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5V</a:t>
            </a:r>
          </a:p>
        </p:txBody>
      </p: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E6929769-CF26-409D-8F43-6422C8E6F07B}"/>
              </a:ext>
            </a:extLst>
          </p:cNvPr>
          <p:cNvCxnSpPr>
            <a:cxnSpLocks/>
          </p:cNvCxnSpPr>
          <p:nvPr/>
        </p:nvCxnSpPr>
        <p:spPr>
          <a:xfrm flipV="1">
            <a:off x="5806824" y="4184140"/>
            <a:ext cx="0" cy="3701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>
            <a:extLst>
              <a:ext uri="{FF2B5EF4-FFF2-40B4-BE49-F238E27FC236}">
                <a16:creationId xmlns:a16="http://schemas.microsoft.com/office/drawing/2014/main" id="{649DDF13-F752-4F3C-A876-73C69507A7FB}"/>
              </a:ext>
            </a:extLst>
          </p:cNvPr>
          <p:cNvCxnSpPr>
            <a:cxnSpLocks/>
          </p:cNvCxnSpPr>
          <p:nvPr/>
        </p:nvCxnSpPr>
        <p:spPr>
          <a:xfrm flipV="1">
            <a:off x="4783186" y="2233850"/>
            <a:ext cx="15909" cy="23428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>
            <a:extLst>
              <a:ext uri="{FF2B5EF4-FFF2-40B4-BE49-F238E27FC236}">
                <a16:creationId xmlns:a16="http://schemas.microsoft.com/office/drawing/2014/main" id="{CA6CF8D5-FC1E-45CD-9238-FE4E1346A316}"/>
              </a:ext>
            </a:extLst>
          </p:cNvPr>
          <p:cNvCxnSpPr>
            <a:cxnSpLocks/>
          </p:cNvCxnSpPr>
          <p:nvPr/>
        </p:nvCxnSpPr>
        <p:spPr>
          <a:xfrm>
            <a:off x="4770120" y="4554284"/>
            <a:ext cx="103670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EF08FCCC-8210-4B09-BB29-81088B7EAB3F}"/>
              </a:ext>
            </a:extLst>
          </p:cNvPr>
          <p:cNvCxnSpPr>
            <a:cxnSpLocks/>
          </p:cNvCxnSpPr>
          <p:nvPr/>
        </p:nvCxnSpPr>
        <p:spPr>
          <a:xfrm flipV="1">
            <a:off x="5652621" y="4184316"/>
            <a:ext cx="0" cy="21242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>
            <a:extLst>
              <a:ext uri="{FF2B5EF4-FFF2-40B4-BE49-F238E27FC236}">
                <a16:creationId xmlns:a16="http://schemas.microsoft.com/office/drawing/2014/main" id="{584AD13C-088C-4A1B-94E5-23A41F98DD10}"/>
              </a:ext>
            </a:extLst>
          </p:cNvPr>
          <p:cNvCxnSpPr>
            <a:cxnSpLocks/>
          </p:cNvCxnSpPr>
          <p:nvPr/>
        </p:nvCxnSpPr>
        <p:spPr>
          <a:xfrm flipV="1">
            <a:off x="4932833" y="2108276"/>
            <a:ext cx="0" cy="228846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eur droit 274">
            <a:extLst>
              <a:ext uri="{FF2B5EF4-FFF2-40B4-BE49-F238E27FC236}">
                <a16:creationId xmlns:a16="http://schemas.microsoft.com/office/drawing/2014/main" id="{EE2E69CB-A701-4D91-BAB8-51E12C24DF2D}"/>
              </a:ext>
            </a:extLst>
          </p:cNvPr>
          <p:cNvCxnSpPr>
            <a:cxnSpLocks/>
          </p:cNvCxnSpPr>
          <p:nvPr/>
        </p:nvCxnSpPr>
        <p:spPr>
          <a:xfrm>
            <a:off x="4922044" y="4385362"/>
            <a:ext cx="730577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eur droit 278">
            <a:extLst>
              <a:ext uri="{FF2B5EF4-FFF2-40B4-BE49-F238E27FC236}">
                <a16:creationId xmlns:a16="http://schemas.microsoft.com/office/drawing/2014/main" id="{38809DE3-9C78-4EC6-91BD-4D8830D01453}"/>
              </a:ext>
            </a:extLst>
          </p:cNvPr>
          <p:cNvCxnSpPr>
            <a:cxnSpLocks/>
          </p:cNvCxnSpPr>
          <p:nvPr/>
        </p:nvCxnSpPr>
        <p:spPr>
          <a:xfrm flipH="1">
            <a:off x="3775149" y="3487665"/>
            <a:ext cx="867268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>
            <a:extLst>
              <a:ext uri="{FF2B5EF4-FFF2-40B4-BE49-F238E27FC236}">
                <a16:creationId xmlns:a16="http://schemas.microsoft.com/office/drawing/2014/main" id="{5545F82A-3FCE-4766-9B46-2A4474AFF8E6}"/>
              </a:ext>
            </a:extLst>
          </p:cNvPr>
          <p:cNvCxnSpPr>
            <a:cxnSpLocks/>
          </p:cNvCxnSpPr>
          <p:nvPr/>
        </p:nvCxnSpPr>
        <p:spPr>
          <a:xfrm flipH="1">
            <a:off x="3775149" y="3744840"/>
            <a:ext cx="682551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eur droit 280">
            <a:extLst>
              <a:ext uri="{FF2B5EF4-FFF2-40B4-BE49-F238E27FC236}">
                <a16:creationId xmlns:a16="http://schemas.microsoft.com/office/drawing/2014/main" id="{7CF9663A-9E3B-470C-9877-5F0A2A248A5D}"/>
              </a:ext>
            </a:extLst>
          </p:cNvPr>
          <p:cNvCxnSpPr>
            <a:cxnSpLocks/>
          </p:cNvCxnSpPr>
          <p:nvPr/>
        </p:nvCxnSpPr>
        <p:spPr>
          <a:xfrm flipH="1">
            <a:off x="3775149" y="3982965"/>
            <a:ext cx="485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eur droit 281">
            <a:extLst>
              <a:ext uri="{FF2B5EF4-FFF2-40B4-BE49-F238E27FC236}">
                <a16:creationId xmlns:a16="http://schemas.microsoft.com/office/drawing/2014/main" id="{874822F1-516E-47C9-A973-1895E50FF464}"/>
              </a:ext>
            </a:extLst>
          </p:cNvPr>
          <p:cNvCxnSpPr>
            <a:cxnSpLocks/>
          </p:cNvCxnSpPr>
          <p:nvPr/>
        </p:nvCxnSpPr>
        <p:spPr>
          <a:xfrm flipH="1">
            <a:off x="3775149" y="4240140"/>
            <a:ext cx="330126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283">
            <a:extLst>
              <a:ext uri="{FF2B5EF4-FFF2-40B4-BE49-F238E27FC236}">
                <a16:creationId xmlns:a16="http://schemas.microsoft.com/office/drawing/2014/main" id="{691116DE-941C-4233-8948-EDCA4D851071}"/>
              </a:ext>
            </a:extLst>
          </p:cNvPr>
          <p:cNvCxnSpPr>
            <a:cxnSpLocks/>
          </p:cNvCxnSpPr>
          <p:nvPr/>
        </p:nvCxnSpPr>
        <p:spPr>
          <a:xfrm flipV="1">
            <a:off x="6346751" y="4188523"/>
            <a:ext cx="1195" cy="495732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9AF718F7-B7DD-4CBF-A111-E24B723BC160}"/>
              </a:ext>
            </a:extLst>
          </p:cNvPr>
          <p:cNvCxnSpPr>
            <a:cxnSpLocks/>
          </p:cNvCxnSpPr>
          <p:nvPr/>
        </p:nvCxnSpPr>
        <p:spPr>
          <a:xfrm flipV="1">
            <a:off x="6532022" y="4184142"/>
            <a:ext cx="0" cy="67360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288">
            <a:extLst>
              <a:ext uri="{FF2B5EF4-FFF2-40B4-BE49-F238E27FC236}">
                <a16:creationId xmlns:a16="http://schemas.microsoft.com/office/drawing/2014/main" id="{5271AC8D-89CF-4560-8023-1DD6F1080C63}"/>
              </a:ext>
            </a:extLst>
          </p:cNvPr>
          <p:cNvCxnSpPr>
            <a:cxnSpLocks/>
          </p:cNvCxnSpPr>
          <p:nvPr/>
        </p:nvCxnSpPr>
        <p:spPr>
          <a:xfrm flipV="1">
            <a:off x="6725697" y="4186108"/>
            <a:ext cx="0" cy="83825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>
            <a:extLst>
              <a:ext uri="{FF2B5EF4-FFF2-40B4-BE49-F238E27FC236}">
                <a16:creationId xmlns:a16="http://schemas.microsoft.com/office/drawing/2014/main" id="{2C41139C-FD85-4268-A65A-B340031D5198}"/>
              </a:ext>
            </a:extLst>
          </p:cNvPr>
          <p:cNvCxnSpPr>
            <a:cxnSpLocks/>
          </p:cNvCxnSpPr>
          <p:nvPr/>
        </p:nvCxnSpPr>
        <p:spPr>
          <a:xfrm flipV="1">
            <a:off x="6877766" y="4184142"/>
            <a:ext cx="0" cy="98158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296">
            <a:extLst>
              <a:ext uri="{FF2B5EF4-FFF2-40B4-BE49-F238E27FC236}">
                <a16:creationId xmlns:a16="http://schemas.microsoft.com/office/drawing/2014/main" id="{C4B6B53E-CAD0-4BBC-8820-D3475068B980}"/>
              </a:ext>
            </a:extLst>
          </p:cNvPr>
          <p:cNvCxnSpPr>
            <a:cxnSpLocks/>
          </p:cNvCxnSpPr>
          <p:nvPr/>
        </p:nvCxnSpPr>
        <p:spPr>
          <a:xfrm flipH="1">
            <a:off x="4111699" y="4684255"/>
            <a:ext cx="223505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>
            <a:extLst>
              <a:ext uri="{FF2B5EF4-FFF2-40B4-BE49-F238E27FC236}">
                <a16:creationId xmlns:a16="http://schemas.microsoft.com/office/drawing/2014/main" id="{A10E74D7-78B0-4932-A052-8CF0D176A962}"/>
              </a:ext>
            </a:extLst>
          </p:cNvPr>
          <p:cNvCxnSpPr>
            <a:cxnSpLocks/>
          </p:cNvCxnSpPr>
          <p:nvPr/>
        </p:nvCxnSpPr>
        <p:spPr>
          <a:xfrm flipV="1">
            <a:off x="4111699" y="4205202"/>
            <a:ext cx="0" cy="500148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>
            <a:extLst>
              <a:ext uri="{FF2B5EF4-FFF2-40B4-BE49-F238E27FC236}">
                <a16:creationId xmlns:a16="http://schemas.microsoft.com/office/drawing/2014/main" id="{C80D73D6-623C-45E6-8494-3B8462F964DC}"/>
              </a:ext>
            </a:extLst>
          </p:cNvPr>
          <p:cNvCxnSpPr>
            <a:cxnSpLocks/>
          </p:cNvCxnSpPr>
          <p:nvPr/>
        </p:nvCxnSpPr>
        <p:spPr>
          <a:xfrm flipV="1">
            <a:off x="4260850" y="3949995"/>
            <a:ext cx="0" cy="9077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>
            <a:extLst>
              <a:ext uri="{FF2B5EF4-FFF2-40B4-BE49-F238E27FC236}">
                <a16:creationId xmlns:a16="http://schemas.microsoft.com/office/drawing/2014/main" id="{649E77F1-6D3F-4F7D-A939-1D774F7DAD57}"/>
              </a:ext>
            </a:extLst>
          </p:cNvPr>
          <p:cNvCxnSpPr>
            <a:cxnSpLocks/>
          </p:cNvCxnSpPr>
          <p:nvPr/>
        </p:nvCxnSpPr>
        <p:spPr>
          <a:xfrm flipH="1">
            <a:off x="4286250" y="4829103"/>
            <a:ext cx="224338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eur droit 306">
            <a:extLst>
              <a:ext uri="{FF2B5EF4-FFF2-40B4-BE49-F238E27FC236}">
                <a16:creationId xmlns:a16="http://schemas.microsoft.com/office/drawing/2014/main" id="{3BF19331-78FE-4A6A-A47F-D24E0BAEBBC5}"/>
              </a:ext>
            </a:extLst>
          </p:cNvPr>
          <p:cNvCxnSpPr>
            <a:cxnSpLocks/>
          </p:cNvCxnSpPr>
          <p:nvPr/>
        </p:nvCxnSpPr>
        <p:spPr>
          <a:xfrm flipH="1" flipV="1">
            <a:off x="4457700" y="4977379"/>
            <a:ext cx="2276542" cy="1001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eur droit 308">
            <a:extLst>
              <a:ext uri="{FF2B5EF4-FFF2-40B4-BE49-F238E27FC236}">
                <a16:creationId xmlns:a16="http://schemas.microsoft.com/office/drawing/2014/main" id="{76D2CD61-9B27-4344-9359-7A1DF25CD6D9}"/>
              </a:ext>
            </a:extLst>
          </p:cNvPr>
          <p:cNvCxnSpPr>
            <a:cxnSpLocks/>
          </p:cNvCxnSpPr>
          <p:nvPr/>
        </p:nvCxnSpPr>
        <p:spPr>
          <a:xfrm flipH="1">
            <a:off x="4660106" y="5136694"/>
            <a:ext cx="2229351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eur droit 310">
            <a:extLst>
              <a:ext uri="{FF2B5EF4-FFF2-40B4-BE49-F238E27FC236}">
                <a16:creationId xmlns:a16="http://schemas.microsoft.com/office/drawing/2014/main" id="{E906F116-E6FB-4C35-89CA-C23C7A82EA1F}"/>
              </a:ext>
            </a:extLst>
          </p:cNvPr>
          <p:cNvCxnSpPr>
            <a:cxnSpLocks/>
          </p:cNvCxnSpPr>
          <p:nvPr/>
        </p:nvCxnSpPr>
        <p:spPr>
          <a:xfrm flipV="1">
            <a:off x="4633082" y="3458169"/>
            <a:ext cx="9335" cy="170755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>
            <a:extLst>
              <a:ext uri="{FF2B5EF4-FFF2-40B4-BE49-F238E27FC236}">
                <a16:creationId xmlns:a16="http://schemas.microsoft.com/office/drawing/2014/main" id="{5B760585-518C-43F3-8430-AA34568D639F}"/>
              </a:ext>
            </a:extLst>
          </p:cNvPr>
          <p:cNvCxnSpPr>
            <a:cxnSpLocks/>
          </p:cNvCxnSpPr>
          <p:nvPr/>
        </p:nvCxnSpPr>
        <p:spPr>
          <a:xfrm flipV="1">
            <a:off x="4457700" y="3720186"/>
            <a:ext cx="0" cy="126721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8DA6571D-05DA-4ADA-BB42-7F817EB405C4}"/>
              </a:ext>
            </a:extLst>
          </p:cNvPr>
          <p:cNvSpPr/>
          <p:nvPr/>
        </p:nvSpPr>
        <p:spPr>
          <a:xfrm rot="5400000">
            <a:off x="1093899" y="4984255"/>
            <a:ext cx="1058017" cy="1161154"/>
          </a:xfrm>
          <a:prstGeom prst="arc">
            <a:avLst>
              <a:gd name="adj1" fmla="val 142177"/>
              <a:gd name="adj2" fmla="val 5383105"/>
            </a:avLst>
          </a:prstGeom>
          <a:ln w="101600" cap="rnd"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73187B7-2AAB-454C-91B4-FD4826681E9F}"/>
              </a:ext>
            </a:extLst>
          </p:cNvPr>
          <p:cNvSpPr/>
          <p:nvPr/>
        </p:nvSpPr>
        <p:spPr>
          <a:xfrm rot="5400000">
            <a:off x="903095" y="4690919"/>
            <a:ext cx="1522592" cy="1747826"/>
          </a:xfrm>
          <a:prstGeom prst="arc">
            <a:avLst>
              <a:gd name="adj1" fmla="val 142177"/>
              <a:gd name="adj2" fmla="val 5383105"/>
            </a:avLst>
          </a:prstGeom>
          <a:ln w="889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2ABBEA35-BFB9-475A-8ED3-9E729EFB9723}"/>
              </a:ext>
            </a:extLst>
          </p:cNvPr>
          <p:cNvSpPr/>
          <p:nvPr/>
        </p:nvSpPr>
        <p:spPr>
          <a:xfrm rot="5400000">
            <a:off x="606561" y="4527811"/>
            <a:ext cx="2021097" cy="2074043"/>
          </a:xfrm>
          <a:prstGeom prst="arc">
            <a:avLst>
              <a:gd name="adj1" fmla="val 142177"/>
              <a:gd name="adj2" fmla="val 5383105"/>
            </a:avLst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EEC6131-FE0D-4C14-B4FC-C86C319A03C1}"/>
              </a:ext>
            </a:extLst>
          </p:cNvPr>
          <p:cNvSpPr txBox="1"/>
          <p:nvPr/>
        </p:nvSpPr>
        <p:spPr>
          <a:xfrm>
            <a:off x="230955" y="5099222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Wifi Link</a:t>
            </a:r>
          </a:p>
        </p:txBody>
      </p:sp>
      <p:sp>
        <p:nvSpPr>
          <p:cNvPr id="318" name="Flèche : haut 317">
            <a:extLst>
              <a:ext uri="{FF2B5EF4-FFF2-40B4-BE49-F238E27FC236}">
                <a16:creationId xmlns:a16="http://schemas.microsoft.com/office/drawing/2014/main" id="{39CCF109-EC4A-4FBB-8ED3-6B2EA2E4CCDE}"/>
              </a:ext>
            </a:extLst>
          </p:cNvPr>
          <p:cNvSpPr/>
          <p:nvPr/>
        </p:nvSpPr>
        <p:spPr>
          <a:xfrm>
            <a:off x="6259046" y="1025695"/>
            <a:ext cx="1576832" cy="353134"/>
          </a:xfrm>
          <a:prstGeom prst="upArrow">
            <a:avLst/>
          </a:prstGeom>
          <a:solidFill>
            <a:schemeClr val="bg1"/>
          </a:solidFill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9" name="ZoneTexte 318">
            <a:extLst>
              <a:ext uri="{FF2B5EF4-FFF2-40B4-BE49-F238E27FC236}">
                <a16:creationId xmlns:a16="http://schemas.microsoft.com/office/drawing/2014/main" id="{7E7B9299-5F7B-41F5-8E15-60A0EAF39735}"/>
              </a:ext>
            </a:extLst>
          </p:cNvPr>
          <p:cNvSpPr txBox="1"/>
          <p:nvPr/>
        </p:nvSpPr>
        <p:spPr>
          <a:xfrm>
            <a:off x="5945112" y="472282"/>
            <a:ext cx="2111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accent3"/>
                </a:solidFill>
              </a:rPr>
              <a:t>Touch</a:t>
            </a:r>
            <a:r>
              <a:rPr lang="fr-FR" sz="2800" dirty="0">
                <a:solidFill>
                  <a:schemeClr val="accent3"/>
                </a:solidFill>
              </a:rPr>
              <a:t> Screen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C38325D-7F07-4E5B-BFC5-F923DB8981D0}"/>
              </a:ext>
            </a:extLst>
          </p:cNvPr>
          <p:cNvCxnSpPr>
            <a:cxnSpLocks/>
          </p:cNvCxnSpPr>
          <p:nvPr/>
        </p:nvCxnSpPr>
        <p:spPr>
          <a:xfrm flipH="1">
            <a:off x="1168400" y="2233850"/>
            <a:ext cx="3640180" cy="1253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9D09C67-AF31-4AAE-9B07-E0461C77F1B0}"/>
              </a:ext>
            </a:extLst>
          </p:cNvPr>
          <p:cNvCxnSpPr>
            <a:cxnSpLocks/>
          </p:cNvCxnSpPr>
          <p:nvPr/>
        </p:nvCxnSpPr>
        <p:spPr>
          <a:xfrm flipH="1">
            <a:off x="1047750" y="2108276"/>
            <a:ext cx="387429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37818C00-EA83-4D42-9E4D-8906BC0FE85E}"/>
              </a:ext>
            </a:extLst>
          </p:cNvPr>
          <p:cNvCxnSpPr>
            <a:cxnSpLocks/>
          </p:cNvCxnSpPr>
          <p:nvPr/>
        </p:nvCxnSpPr>
        <p:spPr>
          <a:xfrm flipV="1">
            <a:off x="1183597" y="2240119"/>
            <a:ext cx="0" cy="12397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85E1C18-1E4E-4D3B-8C28-526347056BBA}"/>
              </a:ext>
            </a:extLst>
          </p:cNvPr>
          <p:cNvCxnSpPr>
            <a:cxnSpLocks/>
          </p:cNvCxnSpPr>
          <p:nvPr/>
        </p:nvCxnSpPr>
        <p:spPr>
          <a:xfrm flipV="1">
            <a:off x="1042331" y="2108276"/>
            <a:ext cx="971" cy="111449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97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16FB9D0-2715-438B-872B-20B736DDB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40" y="0"/>
            <a:ext cx="9137720" cy="6858000"/>
          </a:xfrm>
          <a:prstGeom prst="rect">
            <a:avLst/>
          </a:prstGeom>
        </p:spPr>
      </p:pic>
      <p:grpSp>
        <p:nvGrpSpPr>
          <p:cNvPr id="321" name="Groupe 320">
            <a:extLst>
              <a:ext uri="{FF2B5EF4-FFF2-40B4-BE49-F238E27FC236}">
                <a16:creationId xmlns:a16="http://schemas.microsoft.com/office/drawing/2014/main" id="{F8309D42-1BD4-48F1-B070-50405EE22F1C}"/>
              </a:ext>
            </a:extLst>
          </p:cNvPr>
          <p:cNvGrpSpPr/>
          <p:nvPr/>
        </p:nvGrpSpPr>
        <p:grpSpPr>
          <a:xfrm>
            <a:off x="3609975" y="454025"/>
            <a:ext cx="5076825" cy="4356100"/>
            <a:chOff x="3609975" y="454025"/>
            <a:chExt cx="5076825" cy="4356100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D90604E3-CB91-4092-A16F-D74E31169BE2}"/>
                </a:ext>
              </a:extLst>
            </p:cNvPr>
            <p:cNvSpPr/>
            <p:nvPr/>
          </p:nvSpPr>
          <p:spPr>
            <a:xfrm>
              <a:off x="3609975" y="542925"/>
              <a:ext cx="5076825" cy="4267200"/>
            </a:xfrm>
            <a:prstGeom prst="roundRect">
              <a:avLst>
                <a:gd name="adj" fmla="val 6622"/>
              </a:avLst>
            </a:prstGeom>
            <a:solidFill>
              <a:schemeClr val="bg1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EFA079-E255-4542-8008-07380AA9AEE5}"/>
                </a:ext>
              </a:extLst>
            </p:cNvPr>
            <p:cNvSpPr/>
            <p:nvPr/>
          </p:nvSpPr>
          <p:spPr>
            <a:xfrm>
              <a:off x="7953375" y="2219325"/>
              <a:ext cx="400050" cy="1019175"/>
            </a:xfrm>
            <a:prstGeom prst="rect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719720-C112-4FE4-8C69-8F89A35A0871}"/>
                </a:ext>
              </a:extLst>
            </p:cNvPr>
            <p:cNvSpPr/>
            <p:nvPr/>
          </p:nvSpPr>
          <p:spPr>
            <a:xfrm>
              <a:off x="5594350" y="2276476"/>
              <a:ext cx="1463674" cy="1431924"/>
            </a:xfrm>
            <a:prstGeom prst="rect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9139B8-F485-4B47-BA81-37598FA8FCD4}"/>
                </a:ext>
              </a:extLst>
            </p:cNvPr>
            <p:cNvSpPr/>
            <p:nvPr/>
          </p:nvSpPr>
          <p:spPr>
            <a:xfrm>
              <a:off x="5260975" y="454025"/>
              <a:ext cx="2644775" cy="561975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6D290EA-16D9-4E11-B75B-7C32C80F7B49}"/>
                </a:ext>
              </a:extLst>
            </p:cNvPr>
            <p:cNvSpPr/>
            <p:nvPr/>
          </p:nvSpPr>
          <p:spPr>
            <a:xfrm>
              <a:off x="8245475" y="647700"/>
              <a:ext cx="330200" cy="323850"/>
            </a:xfrm>
            <a:prstGeom prst="ellipse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779D07F-D088-4EAD-A1B6-BC2E2A979E0F}"/>
                </a:ext>
              </a:extLst>
            </p:cNvPr>
            <p:cNvSpPr/>
            <p:nvPr/>
          </p:nvSpPr>
          <p:spPr>
            <a:xfrm>
              <a:off x="8267700" y="4367213"/>
              <a:ext cx="330200" cy="323850"/>
            </a:xfrm>
            <a:prstGeom prst="ellipse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89CEA739-7450-4216-AD6D-CE885866B42A}"/>
                </a:ext>
              </a:extLst>
            </p:cNvPr>
            <p:cNvSpPr/>
            <p:nvPr/>
          </p:nvSpPr>
          <p:spPr>
            <a:xfrm>
              <a:off x="3705225" y="4367213"/>
              <a:ext cx="330200" cy="323850"/>
            </a:xfrm>
            <a:prstGeom prst="ellipse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BB683715-4C55-4394-9074-D4E549D24759}"/>
                </a:ext>
              </a:extLst>
            </p:cNvPr>
            <p:cNvSpPr/>
            <p:nvPr/>
          </p:nvSpPr>
          <p:spPr>
            <a:xfrm>
              <a:off x="3724258" y="647700"/>
              <a:ext cx="330200" cy="323850"/>
            </a:xfrm>
            <a:prstGeom prst="ellipse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47AF0484-021C-4263-8EC2-92DB03BAA4D7}"/>
                </a:ext>
              </a:extLst>
            </p:cNvPr>
            <p:cNvSpPr/>
            <p:nvPr/>
          </p:nvSpPr>
          <p:spPr>
            <a:xfrm>
              <a:off x="4191000" y="4498975"/>
              <a:ext cx="177800" cy="166688"/>
            </a:xfrm>
            <a:prstGeom prst="ellipse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81C3C1E-6AE6-4AC1-936F-97F630624C50}"/>
                </a:ext>
              </a:extLst>
            </p:cNvPr>
            <p:cNvSpPr/>
            <p:nvPr/>
          </p:nvSpPr>
          <p:spPr>
            <a:xfrm>
              <a:off x="4457700" y="4503738"/>
              <a:ext cx="177800" cy="166688"/>
            </a:xfrm>
            <a:prstGeom prst="ellipse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6C381358-B81F-4F64-B5A0-E003B065CF6D}"/>
                </a:ext>
              </a:extLst>
            </p:cNvPr>
            <p:cNvSpPr/>
            <p:nvPr/>
          </p:nvSpPr>
          <p:spPr>
            <a:xfrm>
              <a:off x="4724400" y="4498975"/>
              <a:ext cx="177800" cy="166688"/>
            </a:xfrm>
            <a:prstGeom prst="ellipse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3130B98C-F7EB-4565-9A13-1C6340F1E0C7}"/>
                </a:ext>
              </a:extLst>
            </p:cNvPr>
            <p:cNvSpPr/>
            <p:nvPr/>
          </p:nvSpPr>
          <p:spPr>
            <a:xfrm>
              <a:off x="5000625" y="4498975"/>
              <a:ext cx="177800" cy="166688"/>
            </a:xfrm>
            <a:prstGeom prst="ellipse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C47DE1A-4F72-447B-A3CA-1B83A7B58ED2}"/>
                </a:ext>
              </a:extLst>
            </p:cNvPr>
            <p:cNvSpPr/>
            <p:nvPr/>
          </p:nvSpPr>
          <p:spPr>
            <a:xfrm>
              <a:off x="5268930" y="4498975"/>
              <a:ext cx="177800" cy="166688"/>
            </a:xfrm>
            <a:prstGeom prst="ellipse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997312C-5C2C-460A-9E23-30A70FD5A460}"/>
                </a:ext>
              </a:extLst>
            </p:cNvPr>
            <p:cNvSpPr/>
            <p:nvPr/>
          </p:nvSpPr>
          <p:spPr>
            <a:xfrm>
              <a:off x="5532455" y="4498975"/>
              <a:ext cx="177800" cy="166688"/>
            </a:xfrm>
            <a:prstGeom prst="ellipse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BE07EC3C-C3DD-4AAF-875B-76F3591BD6AF}"/>
                </a:ext>
              </a:extLst>
            </p:cNvPr>
            <p:cNvSpPr/>
            <p:nvPr/>
          </p:nvSpPr>
          <p:spPr>
            <a:xfrm>
              <a:off x="5802330" y="4498975"/>
              <a:ext cx="177800" cy="166688"/>
            </a:xfrm>
            <a:prstGeom prst="ellipse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012FDAD-928A-48BC-87A0-4325146B2C0B}"/>
                </a:ext>
              </a:extLst>
            </p:cNvPr>
            <p:cNvSpPr/>
            <p:nvPr/>
          </p:nvSpPr>
          <p:spPr>
            <a:xfrm>
              <a:off x="6070635" y="4498975"/>
              <a:ext cx="177800" cy="166688"/>
            </a:xfrm>
            <a:prstGeom prst="ellipse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8EB6175-658B-43EE-BC3B-2A4EC7326FC9}"/>
                </a:ext>
              </a:extLst>
            </p:cNvPr>
            <p:cNvSpPr/>
            <p:nvPr/>
          </p:nvSpPr>
          <p:spPr>
            <a:xfrm>
              <a:off x="6338940" y="4498975"/>
              <a:ext cx="177800" cy="166688"/>
            </a:xfrm>
            <a:prstGeom prst="ellipse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96723ACA-D41A-485D-82AC-89790CB6E457}"/>
                </a:ext>
              </a:extLst>
            </p:cNvPr>
            <p:cNvSpPr/>
            <p:nvPr/>
          </p:nvSpPr>
          <p:spPr>
            <a:xfrm>
              <a:off x="6612060" y="4498975"/>
              <a:ext cx="177800" cy="166688"/>
            </a:xfrm>
            <a:prstGeom prst="ellipse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FE2A720-3738-455D-94AF-02CA07E33573}"/>
                </a:ext>
              </a:extLst>
            </p:cNvPr>
            <p:cNvSpPr/>
            <p:nvPr/>
          </p:nvSpPr>
          <p:spPr>
            <a:xfrm>
              <a:off x="6880224" y="4498975"/>
              <a:ext cx="177800" cy="166688"/>
            </a:xfrm>
            <a:prstGeom prst="ellipse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F59E4967-AA3A-4639-9397-C56A90D14C81}"/>
                </a:ext>
              </a:extLst>
            </p:cNvPr>
            <p:cNvSpPr/>
            <p:nvPr/>
          </p:nvSpPr>
          <p:spPr>
            <a:xfrm>
              <a:off x="7143838" y="4503738"/>
              <a:ext cx="177800" cy="166688"/>
            </a:xfrm>
            <a:prstGeom prst="ellipse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C84B0FCA-F308-418A-AD6B-E39FD05944F8}"/>
                </a:ext>
              </a:extLst>
            </p:cNvPr>
            <p:cNvSpPr/>
            <p:nvPr/>
          </p:nvSpPr>
          <p:spPr>
            <a:xfrm>
              <a:off x="7407363" y="4498975"/>
              <a:ext cx="177800" cy="166688"/>
            </a:xfrm>
            <a:prstGeom prst="ellipse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A77D75C5-BCC2-445F-8E1B-840DD91A0D13}"/>
                </a:ext>
              </a:extLst>
            </p:cNvPr>
            <p:cNvSpPr/>
            <p:nvPr/>
          </p:nvSpPr>
          <p:spPr>
            <a:xfrm>
              <a:off x="7675616" y="4498975"/>
              <a:ext cx="177800" cy="166688"/>
            </a:xfrm>
            <a:prstGeom prst="ellipse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0A5E4B5B-7B83-45E2-8E31-318999AA0B1E}"/>
                </a:ext>
              </a:extLst>
            </p:cNvPr>
            <p:cNvSpPr/>
            <p:nvPr/>
          </p:nvSpPr>
          <p:spPr>
            <a:xfrm>
              <a:off x="7939106" y="4510087"/>
              <a:ext cx="177800" cy="166688"/>
            </a:xfrm>
            <a:prstGeom prst="ellipse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5F8C8278-3F5A-4E5A-8660-55515A3B4573}"/>
                </a:ext>
              </a:extLst>
            </p:cNvPr>
            <p:cNvSpPr txBox="1"/>
            <p:nvPr/>
          </p:nvSpPr>
          <p:spPr>
            <a:xfrm rot="16200000">
              <a:off x="7838002" y="4238760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>
                  <a:solidFill>
                    <a:schemeClr val="accent3"/>
                  </a:solidFill>
                </a:rPr>
                <a:t>X+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2DFD3E50-E13E-43E7-9CD8-5DBFF8608634}"/>
                </a:ext>
              </a:extLst>
            </p:cNvPr>
            <p:cNvSpPr txBox="1"/>
            <p:nvPr/>
          </p:nvSpPr>
          <p:spPr>
            <a:xfrm rot="16200000">
              <a:off x="7587446" y="4246283"/>
              <a:ext cx="338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>
                  <a:solidFill>
                    <a:schemeClr val="accent3"/>
                  </a:solidFill>
                </a:rPr>
                <a:t>X-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152F0C8C-A894-4918-BB77-1E6B270E4C8F}"/>
                </a:ext>
              </a:extLst>
            </p:cNvPr>
            <p:cNvSpPr txBox="1"/>
            <p:nvPr/>
          </p:nvSpPr>
          <p:spPr>
            <a:xfrm rot="16200000">
              <a:off x="7320822" y="4238760"/>
              <a:ext cx="332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>
                  <a:solidFill>
                    <a:schemeClr val="accent3"/>
                  </a:solidFill>
                </a:rPr>
                <a:t>Y-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E7A837D5-5847-4EB8-94A4-20FC50519BC5}"/>
                </a:ext>
              </a:extLst>
            </p:cNvPr>
            <p:cNvSpPr txBox="1"/>
            <p:nvPr/>
          </p:nvSpPr>
          <p:spPr>
            <a:xfrm rot="16200000">
              <a:off x="7028239" y="4237604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>
                  <a:solidFill>
                    <a:schemeClr val="accent3"/>
                  </a:solidFill>
                </a:rPr>
                <a:t>Y+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8A620B1B-B0E3-4135-905B-4A74C3FB78A1}"/>
                </a:ext>
              </a:extLst>
            </p:cNvPr>
            <p:cNvSpPr txBox="1"/>
            <p:nvPr/>
          </p:nvSpPr>
          <p:spPr>
            <a:xfrm rot="16200000">
              <a:off x="6405334" y="4140677"/>
              <a:ext cx="585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>
                  <a:solidFill>
                    <a:schemeClr val="accent3"/>
                  </a:solidFill>
                </a:rPr>
                <a:t>WAIT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3E307C45-AAAB-44C5-9813-C2695D528544}"/>
                </a:ext>
              </a:extLst>
            </p:cNvPr>
            <p:cNvSpPr txBox="1"/>
            <p:nvPr/>
          </p:nvSpPr>
          <p:spPr>
            <a:xfrm rot="16200000">
              <a:off x="6717692" y="4210625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>
                  <a:solidFill>
                    <a:schemeClr val="accent3"/>
                  </a:solidFill>
                </a:rPr>
                <a:t>INT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51777B25-9B0B-48F8-8B08-6497F8A7D234}"/>
                </a:ext>
              </a:extLst>
            </p:cNvPr>
            <p:cNvSpPr txBox="1"/>
            <p:nvPr/>
          </p:nvSpPr>
          <p:spPr>
            <a:xfrm rot="16200000">
              <a:off x="5969678" y="424628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>
                  <a:solidFill>
                    <a:schemeClr val="accent3"/>
                  </a:solidFill>
                </a:rPr>
                <a:t>CS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15069414-52E9-4D6D-8B88-DA67C2AA9DCD}"/>
                </a:ext>
              </a:extLst>
            </p:cNvPr>
            <p:cNvSpPr txBox="1"/>
            <p:nvPr/>
          </p:nvSpPr>
          <p:spPr>
            <a:xfrm rot="16200000">
              <a:off x="6192291" y="4185058"/>
              <a:ext cx="455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>
                  <a:solidFill>
                    <a:schemeClr val="accent3"/>
                  </a:solidFill>
                </a:rPr>
                <a:t>RST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1D8EA899-1D1F-4954-887E-E0F942D8019D}"/>
                </a:ext>
              </a:extLst>
            </p:cNvPr>
            <p:cNvSpPr txBox="1"/>
            <p:nvPr/>
          </p:nvSpPr>
          <p:spPr>
            <a:xfrm rot="16200000">
              <a:off x="5315493" y="4136102"/>
              <a:ext cx="596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>
                  <a:solidFill>
                    <a:schemeClr val="accent3"/>
                  </a:solidFill>
                </a:rPr>
                <a:t>MISO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E30847DC-D420-4D4C-8227-7789A749EDA2}"/>
                </a:ext>
              </a:extLst>
            </p:cNvPr>
            <p:cNvSpPr txBox="1"/>
            <p:nvPr/>
          </p:nvSpPr>
          <p:spPr>
            <a:xfrm rot="16200000">
              <a:off x="5584378" y="4128978"/>
              <a:ext cx="596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>
                  <a:solidFill>
                    <a:schemeClr val="accent3"/>
                  </a:solidFill>
                </a:rPr>
                <a:t>MOSI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461FE499-D5DC-4FD8-A050-3CCEC2E92F95}"/>
                </a:ext>
              </a:extLst>
            </p:cNvPr>
            <p:cNvSpPr txBox="1"/>
            <p:nvPr/>
          </p:nvSpPr>
          <p:spPr>
            <a:xfrm rot="16200000">
              <a:off x="4828378" y="4167383"/>
              <a:ext cx="484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>
                  <a:solidFill>
                    <a:schemeClr val="accent3"/>
                  </a:solidFill>
                </a:rPr>
                <a:t>LITE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6898AC3D-4FE3-440C-B91B-F475700D9814}"/>
                </a:ext>
              </a:extLst>
            </p:cNvPr>
            <p:cNvSpPr txBox="1"/>
            <p:nvPr/>
          </p:nvSpPr>
          <p:spPr>
            <a:xfrm rot="16200000">
              <a:off x="5108016" y="4192992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>
                  <a:solidFill>
                    <a:schemeClr val="accent3"/>
                  </a:solidFill>
                </a:rPr>
                <a:t>SCK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B6703618-BC8D-4733-9C3E-DDFBE62C09B7}"/>
                </a:ext>
              </a:extLst>
            </p:cNvPr>
            <p:cNvSpPr txBox="1"/>
            <p:nvPr/>
          </p:nvSpPr>
          <p:spPr>
            <a:xfrm rot="16200000">
              <a:off x="4272800" y="4160606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>
                  <a:solidFill>
                    <a:schemeClr val="accent3"/>
                  </a:solidFill>
                </a:rPr>
                <a:t>GND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B447ECEE-A291-4F40-87AE-D203B957B39D}"/>
                </a:ext>
              </a:extLst>
            </p:cNvPr>
            <p:cNvSpPr txBox="1"/>
            <p:nvPr/>
          </p:nvSpPr>
          <p:spPr>
            <a:xfrm rot="16200000">
              <a:off x="4561544" y="4176249"/>
              <a:ext cx="4696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>
                  <a:solidFill>
                    <a:schemeClr val="accent3"/>
                  </a:solidFill>
                </a:rPr>
                <a:t>3Vo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E228E2AF-C04D-4454-8CB8-ADA896CE33C8}"/>
                </a:ext>
              </a:extLst>
            </p:cNvPr>
            <p:cNvSpPr txBox="1"/>
            <p:nvPr/>
          </p:nvSpPr>
          <p:spPr>
            <a:xfrm rot="16200000">
              <a:off x="4042970" y="4185059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>
                  <a:solidFill>
                    <a:schemeClr val="accent3"/>
                  </a:solidFill>
                </a:rPr>
                <a:t>VIN</a:t>
              </a: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D2309747-5D37-43E6-BC9A-65912CD94129}"/>
                </a:ext>
              </a:extLst>
            </p:cNvPr>
            <p:cNvSpPr/>
            <p:nvPr/>
          </p:nvSpPr>
          <p:spPr>
            <a:xfrm>
              <a:off x="8410575" y="4011560"/>
              <a:ext cx="75397" cy="74952"/>
            </a:xfrm>
            <a:prstGeom prst="ellipse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5B1DC4D5-BC93-4893-B6F4-D15BDBD7C0C2}"/>
                </a:ext>
              </a:extLst>
            </p:cNvPr>
            <p:cNvSpPr/>
            <p:nvPr/>
          </p:nvSpPr>
          <p:spPr>
            <a:xfrm>
              <a:off x="8448273" y="1883059"/>
              <a:ext cx="75397" cy="74952"/>
            </a:xfrm>
            <a:prstGeom prst="ellipse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C5FBCC95-C9E2-4EF9-9D37-49E4DABF5C2E}"/>
                </a:ext>
              </a:extLst>
            </p:cNvPr>
            <p:cNvSpPr/>
            <p:nvPr/>
          </p:nvSpPr>
          <p:spPr>
            <a:xfrm>
              <a:off x="3832626" y="4002049"/>
              <a:ext cx="75397" cy="74952"/>
            </a:xfrm>
            <a:prstGeom prst="ellipse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56C91C7-9FF8-41C9-ADD6-601EAC9D7AF1}"/>
                </a:ext>
              </a:extLst>
            </p:cNvPr>
            <p:cNvSpPr/>
            <p:nvPr/>
          </p:nvSpPr>
          <p:spPr>
            <a:xfrm>
              <a:off x="4899103" y="3184524"/>
              <a:ext cx="247572" cy="311151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2EF7E14-01E5-4361-A98A-BFD0B65C2F12}"/>
                </a:ext>
              </a:extLst>
            </p:cNvPr>
            <p:cNvSpPr/>
            <p:nvPr/>
          </p:nvSpPr>
          <p:spPr>
            <a:xfrm>
              <a:off x="4724400" y="2063749"/>
              <a:ext cx="174703" cy="279401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979CF62-7498-41AC-9BAE-AF58554B39B1}"/>
                </a:ext>
              </a:extLst>
            </p:cNvPr>
            <p:cNvSpPr/>
            <p:nvPr/>
          </p:nvSpPr>
          <p:spPr>
            <a:xfrm>
              <a:off x="4064431" y="1641134"/>
              <a:ext cx="393269" cy="279401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00E3AE6-D5B5-4729-8EFC-2F14F0A7BC96}"/>
                </a:ext>
              </a:extLst>
            </p:cNvPr>
            <p:cNvSpPr/>
            <p:nvPr/>
          </p:nvSpPr>
          <p:spPr>
            <a:xfrm>
              <a:off x="4086362" y="3397249"/>
              <a:ext cx="174703" cy="279401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A75C066-32CA-46FD-B2D1-F34D996F6F39}"/>
                </a:ext>
              </a:extLst>
            </p:cNvPr>
            <p:cNvSpPr/>
            <p:nvPr/>
          </p:nvSpPr>
          <p:spPr>
            <a:xfrm>
              <a:off x="3782972" y="2490787"/>
              <a:ext cx="252453" cy="131763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78EE642-B315-4A9B-BA5E-C54ED52D5029}"/>
                </a:ext>
              </a:extLst>
            </p:cNvPr>
            <p:cNvSpPr/>
            <p:nvPr/>
          </p:nvSpPr>
          <p:spPr>
            <a:xfrm>
              <a:off x="3815153" y="2850510"/>
              <a:ext cx="150421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DF7966C-1204-426E-8E8B-6680A6B68512}"/>
                </a:ext>
              </a:extLst>
            </p:cNvPr>
            <p:cNvSpPr/>
            <p:nvPr/>
          </p:nvSpPr>
          <p:spPr>
            <a:xfrm>
              <a:off x="3795113" y="3152135"/>
              <a:ext cx="150421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8E70706-C88B-41C3-9E77-DBBEB2181E3B}"/>
                </a:ext>
              </a:extLst>
            </p:cNvPr>
            <p:cNvSpPr/>
            <p:nvPr/>
          </p:nvSpPr>
          <p:spPr>
            <a:xfrm>
              <a:off x="4157250" y="3165465"/>
              <a:ext cx="150421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4EA3848-3A10-47D9-B1D3-A6C5F5421937}"/>
                </a:ext>
              </a:extLst>
            </p:cNvPr>
            <p:cNvSpPr/>
            <p:nvPr/>
          </p:nvSpPr>
          <p:spPr>
            <a:xfrm>
              <a:off x="4560775" y="3204850"/>
              <a:ext cx="150421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C8AEF8E-E419-4A66-983B-64C0CA4E305C}"/>
                </a:ext>
              </a:extLst>
            </p:cNvPr>
            <p:cNvSpPr/>
            <p:nvPr/>
          </p:nvSpPr>
          <p:spPr>
            <a:xfrm>
              <a:off x="4204689" y="2832044"/>
              <a:ext cx="150421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864578A-5B01-44E4-9D45-E3B9C882473E}"/>
                </a:ext>
              </a:extLst>
            </p:cNvPr>
            <p:cNvSpPr/>
            <p:nvPr/>
          </p:nvSpPr>
          <p:spPr>
            <a:xfrm>
              <a:off x="4257890" y="2024961"/>
              <a:ext cx="150421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A09C7EA-B6E2-4253-8F5B-0770E7447AA8}"/>
                </a:ext>
              </a:extLst>
            </p:cNvPr>
            <p:cNvSpPr/>
            <p:nvPr/>
          </p:nvSpPr>
          <p:spPr>
            <a:xfrm>
              <a:off x="3815153" y="2028641"/>
              <a:ext cx="150421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B9274A-630F-4E7D-AB6E-38021BE0DF42}"/>
                </a:ext>
              </a:extLst>
            </p:cNvPr>
            <p:cNvSpPr/>
            <p:nvPr/>
          </p:nvSpPr>
          <p:spPr>
            <a:xfrm>
              <a:off x="3815153" y="2212009"/>
              <a:ext cx="150421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9EF663F-CFB3-43A9-95C6-FBE986788BEA}"/>
                </a:ext>
              </a:extLst>
            </p:cNvPr>
            <p:cNvSpPr/>
            <p:nvPr/>
          </p:nvSpPr>
          <p:spPr>
            <a:xfrm>
              <a:off x="4257889" y="3825511"/>
              <a:ext cx="150421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10D6A42-2220-49A8-842F-80621B9B332A}"/>
                </a:ext>
              </a:extLst>
            </p:cNvPr>
            <p:cNvSpPr/>
            <p:nvPr/>
          </p:nvSpPr>
          <p:spPr>
            <a:xfrm>
              <a:off x="4856554" y="3875883"/>
              <a:ext cx="150421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DC47AAD-05B5-48A4-8FE8-56FAF945B9AF}"/>
                </a:ext>
              </a:extLst>
            </p:cNvPr>
            <p:cNvSpPr/>
            <p:nvPr/>
          </p:nvSpPr>
          <p:spPr>
            <a:xfrm>
              <a:off x="5240356" y="3859327"/>
              <a:ext cx="150421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CECEF62-B5BF-4904-A5E1-C50929983C7A}"/>
                </a:ext>
              </a:extLst>
            </p:cNvPr>
            <p:cNvSpPr/>
            <p:nvPr/>
          </p:nvSpPr>
          <p:spPr>
            <a:xfrm>
              <a:off x="4959781" y="3623897"/>
              <a:ext cx="150421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BACD6EA-E1CC-4725-B800-441AECF7BAC1}"/>
                </a:ext>
              </a:extLst>
            </p:cNvPr>
            <p:cNvSpPr/>
            <p:nvPr/>
          </p:nvSpPr>
          <p:spPr>
            <a:xfrm>
              <a:off x="5014745" y="2937089"/>
              <a:ext cx="150421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3120A21-A8ED-49BE-AE7D-76F45F8172AD}"/>
                </a:ext>
              </a:extLst>
            </p:cNvPr>
            <p:cNvSpPr/>
            <p:nvPr/>
          </p:nvSpPr>
          <p:spPr>
            <a:xfrm>
              <a:off x="5003783" y="2736144"/>
              <a:ext cx="150421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484B815-F0B0-4534-B330-D3C1A4FA9920}"/>
                </a:ext>
              </a:extLst>
            </p:cNvPr>
            <p:cNvSpPr/>
            <p:nvPr/>
          </p:nvSpPr>
          <p:spPr>
            <a:xfrm>
              <a:off x="5010116" y="2537624"/>
              <a:ext cx="150421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6044D84-C487-4EAF-8D9B-31EF5F40A921}"/>
                </a:ext>
              </a:extLst>
            </p:cNvPr>
            <p:cNvSpPr/>
            <p:nvPr/>
          </p:nvSpPr>
          <p:spPr>
            <a:xfrm rot="5400000">
              <a:off x="3777418" y="3533254"/>
              <a:ext cx="150421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9067A46-025A-42A7-9926-DDDA05E357F8}"/>
                </a:ext>
              </a:extLst>
            </p:cNvPr>
            <p:cNvSpPr/>
            <p:nvPr/>
          </p:nvSpPr>
          <p:spPr>
            <a:xfrm rot="5400000">
              <a:off x="4443802" y="3507880"/>
              <a:ext cx="150421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D1893FA-0CDC-40C9-BAB6-0AB22D5F92B4}"/>
                </a:ext>
              </a:extLst>
            </p:cNvPr>
            <p:cNvSpPr/>
            <p:nvPr/>
          </p:nvSpPr>
          <p:spPr>
            <a:xfrm rot="5400000">
              <a:off x="4636132" y="3548531"/>
              <a:ext cx="150421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F948795-A811-4F21-8F1B-D821AE8D611A}"/>
                </a:ext>
              </a:extLst>
            </p:cNvPr>
            <p:cNvSpPr/>
            <p:nvPr/>
          </p:nvSpPr>
          <p:spPr>
            <a:xfrm>
              <a:off x="5071464" y="1726897"/>
              <a:ext cx="150421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5E1DD60-FF76-485D-92BA-9ECED2D6C583}"/>
                </a:ext>
              </a:extLst>
            </p:cNvPr>
            <p:cNvSpPr/>
            <p:nvPr/>
          </p:nvSpPr>
          <p:spPr>
            <a:xfrm>
              <a:off x="5185120" y="1256021"/>
              <a:ext cx="150421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944D088-7557-4A1B-AF08-19DFCC995FED}"/>
                </a:ext>
              </a:extLst>
            </p:cNvPr>
            <p:cNvSpPr/>
            <p:nvPr/>
          </p:nvSpPr>
          <p:spPr>
            <a:xfrm rot="5400000">
              <a:off x="5334043" y="1603658"/>
              <a:ext cx="150421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E6B5D4C-A0AE-4CD9-BDD0-CA2BDD9141C1}"/>
                </a:ext>
              </a:extLst>
            </p:cNvPr>
            <p:cNvSpPr/>
            <p:nvPr/>
          </p:nvSpPr>
          <p:spPr>
            <a:xfrm rot="5400000">
              <a:off x="4902058" y="2159624"/>
              <a:ext cx="150421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D0E42BD-B762-41B7-AEEF-4AA08ECEB6F9}"/>
                </a:ext>
              </a:extLst>
            </p:cNvPr>
            <p:cNvSpPr/>
            <p:nvPr/>
          </p:nvSpPr>
          <p:spPr>
            <a:xfrm rot="5400000">
              <a:off x="3667490" y="1614211"/>
              <a:ext cx="150421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2B8027-BAE3-44FB-8EE6-65809E0F8BA4}"/>
                </a:ext>
              </a:extLst>
            </p:cNvPr>
            <p:cNvSpPr/>
            <p:nvPr/>
          </p:nvSpPr>
          <p:spPr>
            <a:xfrm rot="5400000">
              <a:off x="3836558" y="1701879"/>
              <a:ext cx="289813" cy="146883"/>
            </a:xfrm>
            <a:prstGeom prst="rect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47EDD27-FA93-4127-9472-16DED3A1E9A7}"/>
                </a:ext>
              </a:extLst>
            </p:cNvPr>
            <p:cNvSpPr/>
            <p:nvPr/>
          </p:nvSpPr>
          <p:spPr>
            <a:xfrm rot="5400000">
              <a:off x="4417152" y="1712599"/>
              <a:ext cx="289813" cy="146883"/>
            </a:xfrm>
            <a:prstGeom prst="rect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002BC7F-069E-4707-AB51-67A30046808E}"/>
                </a:ext>
              </a:extLst>
            </p:cNvPr>
            <p:cNvSpPr/>
            <p:nvPr/>
          </p:nvSpPr>
          <p:spPr>
            <a:xfrm>
              <a:off x="7215149" y="3750559"/>
              <a:ext cx="150421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D64B5FE-39FB-4EB2-B7DF-B47147E3B90C}"/>
                </a:ext>
              </a:extLst>
            </p:cNvPr>
            <p:cNvSpPr/>
            <p:nvPr/>
          </p:nvSpPr>
          <p:spPr>
            <a:xfrm rot="5400000">
              <a:off x="7649352" y="3639174"/>
              <a:ext cx="150421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D306998-92D0-4EBC-827C-321972542F31}"/>
                </a:ext>
              </a:extLst>
            </p:cNvPr>
            <p:cNvSpPr/>
            <p:nvPr/>
          </p:nvSpPr>
          <p:spPr>
            <a:xfrm>
              <a:off x="7421052" y="3152135"/>
              <a:ext cx="150421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ADD02E7-66C4-43F4-A327-B8F5FCF68CA5}"/>
                </a:ext>
              </a:extLst>
            </p:cNvPr>
            <p:cNvSpPr/>
            <p:nvPr/>
          </p:nvSpPr>
          <p:spPr>
            <a:xfrm>
              <a:off x="7421051" y="2925462"/>
              <a:ext cx="150421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66D33FD-BA31-4CEC-A1DC-6D6480BE4B59}"/>
                </a:ext>
              </a:extLst>
            </p:cNvPr>
            <p:cNvSpPr/>
            <p:nvPr/>
          </p:nvSpPr>
          <p:spPr>
            <a:xfrm rot="5400000">
              <a:off x="7458526" y="2310046"/>
              <a:ext cx="150421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5086AA5-6CDD-4D70-9ACB-6C5271AFD322}"/>
                </a:ext>
              </a:extLst>
            </p:cNvPr>
            <p:cNvSpPr/>
            <p:nvPr/>
          </p:nvSpPr>
          <p:spPr>
            <a:xfrm>
              <a:off x="7215149" y="1707926"/>
              <a:ext cx="341353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C21B3F7-B740-454A-A8E9-41AB83918BE3}"/>
                </a:ext>
              </a:extLst>
            </p:cNvPr>
            <p:cNvSpPr/>
            <p:nvPr/>
          </p:nvSpPr>
          <p:spPr>
            <a:xfrm>
              <a:off x="6802485" y="1700368"/>
              <a:ext cx="341353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C58C6E2-08BF-4CA5-BDC3-FDE25769EE2C}"/>
                </a:ext>
              </a:extLst>
            </p:cNvPr>
            <p:cNvSpPr/>
            <p:nvPr/>
          </p:nvSpPr>
          <p:spPr>
            <a:xfrm>
              <a:off x="6397302" y="1700368"/>
              <a:ext cx="341353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8E4BCB1-D498-4B29-B434-BEF0B097F3FD}"/>
                </a:ext>
              </a:extLst>
            </p:cNvPr>
            <p:cNvSpPr/>
            <p:nvPr/>
          </p:nvSpPr>
          <p:spPr>
            <a:xfrm>
              <a:off x="5988858" y="1695396"/>
              <a:ext cx="341353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57C195F-B3DB-441F-AFEE-E4103A6CDE4B}"/>
                </a:ext>
              </a:extLst>
            </p:cNvPr>
            <p:cNvSpPr/>
            <p:nvPr/>
          </p:nvSpPr>
          <p:spPr>
            <a:xfrm>
              <a:off x="5602764" y="1704053"/>
              <a:ext cx="341353" cy="74952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A76A9BA0-DF97-4D12-9081-294CDA70989D}"/>
                </a:ext>
              </a:extLst>
            </p:cNvPr>
            <p:cNvCxnSpPr>
              <a:cxnSpLocks/>
            </p:cNvCxnSpPr>
            <p:nvPr/>
          </p:nvCxnSpPr>
          <p:spPr>
            <a:xfrm>
              <a:off x="5648324" y="1594753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C5341BAF-CAFA-41EB-8A03-C893A7C46750}"/>
                </a:ext>
              </a:extLst>
            </p:cNvPr>
            <p:cNvCxnSpPr>
              <a:cxnSpLocks/>
            </p:cNvCxnSpPr>
            <p:nvPr/>
          </p:nvCxnSpPr>
          <p:spPr>
            <a:xfrm>
              <a:off x="5731982" y="1594753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8E09F10-A314-42B0-BB8B-08002CA432E1}"/>
                </a:ext>
              </a:extLst>
            </p:cNvPr>
            <p:cNvCxnSpPr>
              <a:cxnSpLocks/>
            </p:cNvCxnSpPr>
            <p:nvPr/>
          </p:nvCxnSpPr>
          <p:spPr>
            <a:xfrm>
              <a:off x="5829299" y="1594753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00FE8A75-F7F1-4B61-B299-CB2746E48FE4}"/>
                </a:ext>
              </a:extLst>
            </p:cNvPr>
            <p:cNvCxnSpPr>
              <a:cxnSpLocks/>
            </p:cNvCxnSpPr>
            <p:nvPr/>
          </p:nvCxnSpPr>
          <p:spPr>
            <a:xfrm>
              <a:off x="5918199" y="1594753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6FD4F9F-9AFF-463F-93AD-54ACE7261B0B}"/>
                </a:ext>
              </a:extLst>
            </p:cNvPr>
            <p:cNvCxnSpPr>
              <a:cxnSpLocks/>
            </p:cNvCxnSpPr>
            <p:nvPr/>
          </p:nvCxnSpPr>
          <p:spPr>
            <a:xfrm>
              <a:off x="6042935" y="1594753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EA59C117-AFD9-4083-97F4-A6B886C2CC0C}"/>
                </a:ext>
              </a:extLst>
            </p:cNvPr>
            <p:cNvCxnSpPr>
              <a:cxnSpLocks/>
            </p:cNvCxnSpPr>
            <p:nvPr/>
          </p:nvCxnSpPr>
          <p:spPr>
            <a:xfrm>
              <a:off x="6126593" y="1594753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8B719FEF-5E20-4739-80DD-F7554CF0E54B}"/>
                </a:ext>
              </a:extLst>
            </p:cNvPr>
            <p:cNvCxnSpPr>
              <a:cxnSpLocks/>
            </p:cNvCxnSpPr>
            <p:nvPr/>
          </p:nvCxnSpPr>
          <p:spPr>
            <a:xfrm>
              <a:off x="6223910" y="1594753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50B7265-7EE2-40D1-95BA-3F97A794BAA2}"/>
                </a:ext>
              </a:extLst>
            </p:cNvPr>
            <p:cNvCxnSpPr>
              <a:cxnSpLocks/>
            </p:cNvCxnSpPr>
            <p:nvPr/>
          </p:nvCxnSpPr>
          <p:spPr>
            <a:xfrm>
              <a:off x="6312810" y="1594753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501BA5BA-6993-4368-BDBC-360CF49A1B72}"/>
                </a:ext>
              </a:extLst>
            </p:cNvPr>
            <p:cNvCxnSpPr>
              <a:cxnSpLocks/>
            </p:cNvCxnSpPr>
            <p:nvPr/>
          </p:nvCxnSpPr>
          <p:spPr>
            <a:xfrm>
              <a:off x="6427840" y="1585282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20F7717D-C1D5-47F1-87C9-4628C33AB9D4}"/>
                </a:ext>
              </a:extLst>
            </p:cNvPr>
            <p:cNvCxnSpPr>
              <a:cxnSpLocks/>
            </p:cNvCxnSpPr>
            <p:nvPr/>
          </p:nvCxnSpPr>
          <p:spPr>
            <a:xfrm>
              <a:off x="6511498" y="1585282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782BE06B-A79F-4F2E-8D2B-DF9D5FFFFC06}"/>
                </a:ext>
              </a:extLst>
            </p:cNvPr>
            <p:cNvCxnSpPr>
              <a:cxnSpLocks/>
            </p:cNvCxnSpPr>
            <p:nvPr/>
          </p:nvCxnSpPr>
          <p:spPr>
            <a:xfrm>
              <a:off x="6608815" y="1585282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E56AAF6B-4F93-4231-A07F-84F644E8651F}"/>
                </a:ext>
              </a:extLst>
            </p:cNvPr>
            <p:cNvCxnSpPr>
              <a:cxnSpLocks/>
            </p:cNvCxnSpPr>
            <p:nvPr/>
          </p:nvCxnSpPr>
          <p:spPr>
            <a:xfrm>
              <a:off x="6697715" y="1585282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C7EF80C6-8DF8-40E5-A2F4-F462E3D4436E}"/>
                </a:ext>
              </a:extLst>
            </p:cNvPr>
            <p:cNvCxnSpPr>
              <a:cxnSpLocks/>
            </p:cNvCxnSpPr>
            <p:nvPr/>
          </p:nvCxnSpPr>
          <p:spPr>
            <a:xfrm>
              <a:off x="6845388" y="1594753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39BBBE99-EAB3-4717-8CC8-053556594F23}"/>
                </a:ext>
              </a:extLst>
            </p:cNvPr>
            <p:cNvCxnSpPr>
              <a:cxnSpLocks/>
            </p:cNvCxnSpPr>
            <p:nvPr/>
          </p:nvCxnSpPr>
          <p:spPr>
            <a:xfrm>
              <a:off x="6929046" y="1594753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8039D836-AF4E-4B01-A2BF-AEC9C3658D5E}"/>
                </a:ext>
              </a:extLst>
            </p:cNvPr>
            <p:cNvCxnSpPr>
              <a:cxnSpLocks/>
            </p:cNvCxnSpPr>
            <p:nvPr/>
          </p:nvCxnSpPr>
          <p:spPr>
            <a:xfrm>
              <a:off x="7026363" y="1594753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186AE47-71C5-43E1-A6B9-2553E290EBA7}"/>
                </a:ext>
              </a:extLst>
            </p:cNvPr>
            <p:cNvCxnSpPr>
              <a:cxnSpLocks/>
            </p:cNvCxnSpPr>
            <p:nvPr/>
          </p:nvCxnSpPr>
          <p:spPr>
            <a:xfrm>
              <a:off x="7115263" y="1594753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8FBEEF6B-CC0B-4256-A567-03442C2B3CBE}"/>
                </a:ext>
              </a:extLst>
            </p:cNvPr>
            <p:cNvCxnSpPr>
              <a:cxnSpLocks/>
            </p:cNvCxnSpPr>
            <p:nvPr/>
          </p:nvCxnSpPr>
          <p:spPr>
            <a:xfrm>
              <a:off x="7240076" y="1594753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4A76BC8-AB18-4AE2-BDD1-BF4B5DB82EBA}"/>
                </a:ext>
              </a:extLst>
            </p:cNvPr>
            <p:cNvCxnSpPr>
              <a:cxnSpLocks/>
            </p:cNvCxnSpPr>
            <p:nvPr/>
          </p:nvCxnSpPr>
          <p:spPr>
            <a:xfrm>
              <a:off x="7323734" y="1594753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87A71A3C-EA8D-494D-ABA8-615DBF777184}"/>
                </a:ext>
              </a:extLst>
            </p:cNvPr>
            <p:cNvCxnSpPr>
              <a:cxnSpLocks/>
            </p:cNvCxnSpPr>
            <p:nvPr/>
          </p:nvCxnSpPr>
          <p:spPr>
            <a:xfrm>
              <a:off x="7421051" y="1594753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A9E4F8CB-BBE1-4972-9FE2-CCB12F68902F}"/>
                </a:ext>
              </a:extLst>
            </p:cNvPr>
            <p:cNvCxnSpPr>
              <a:cxnSpLocks/>
            </p:cNvCxnSpPr>
            <p:nvPr/>
          </p:nvCxnSpPr>
          <p:spPr>
            <a:xfrm>
              <a:off x="7509951" y="1594753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3331E701-0390-423D-B0CE-7AA1545039C1}"/>
                </a:ext>
              </a:extLst>
            </p:cNvPr>
            <p:cNvCxnSpPr>
              <a:cxnSpLocks/>
            </p:cNvCxnSpPr>
            <p:nvPr/>
          </p:nvCxnSpPr>
          <p:spPr>
            <a:xfrm>
              <a:off x="5648324" y="1790297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0C74465B-8164-41A4-B738-9EB1E8DFCAED}"/>
                </a:ext>
              </a:extLst>
            </p:cNvPr>
            <p:cNvCxnSpPr>
              <a:cxnSpLocks/>
            </p:cNvCxnSpPr>
            <p:nvPr/>
          </p:nvCxnSpPr>
          <p:spPr>
            <a:xfrm>
              <a:off x="5731982" y="1790297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1F590614-EDA7-499E-8384-841B47B5A19F}"/>
                </a:ext>
              </a:extLst>
            </p:cNvPr>
            <p:cNvCxnSpPr>
              <a:cxnSpLocks/>
            </p:cNvCxnSpPr>
            <p:nvPr/>
          </p:nvCxnSpPr>
          <p:spPr>
            <a:xfrm>
              <a:off x="5829299" y="1790297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1DE85396-C7A0-475A-AA33-1E1DC526B042}"/>
                </a:ext>
              </a:extLst>
            </p:cNvPr>
            <p:cNvCxnSpPr>
              <a:cxnSpLocks/>
            </p:cNvCxnSpPr>
            <p:nvPr/>
          </p:nvCxnSpPr>
          <p:spPr>
            <a:xfrm>
              <a:off x="5918199" y="1790297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55048A8C-2D4F-4EDC-89D6-B2F6EC4A6C6A}"/>
                </a:ext>
              </a:extLst>
            </p:cNvPr>
            <p:cNvCxnSpPr>
              <a:cxnSpLocks/>
            </p:cNvCxnSpPr>
            <p:nvPr/>
          </p:nvCxnSpPr>
          <p:spPr>
            <a:xfrm>
              <a:off x="6042935" y="1782878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65DA4B25-4E16-44CD-9F9B-84EBF3FF73E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593" y="1782878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46BAB7A7-9685-4120-BB86-59C386EA84F0}"/>
                </a:ext>
              </a:extLst>
            </p:cNvPr>
            <p:cNvCxnSpPr>
              <a:cxnSpLocks/>
            </p:cNvCxnSpPr>
            <p:nvPr/>
          </p:nvCxnSpPr>
          <p:spPr>
            <a:xfrm>
              <a:off x="6223910" y="1782878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B726BFD-9FF1-46A3-9F02-6441E876E736}"/>
                </a:ext>
              </a:extLst>
            </p:cNvPr>
            <p:cNvCxnSpPr>
              <a:cxnSpLocks/>
            </p:cNvCxnSpPr>
            <p:nvPr/>
          </p:nvCxnSpPr>
          <p:spPr>
            <a:xfrm>
              <a:off x="6312810" y="1782878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58BB85-CF4D-45A6-99D3-C242736F8F03}"/>
                </a:ext>
              </a:extLst>
            </p:cNvPr>
            <p:cNvCxnSpPr>
              <a:cxnSpLocks/>
            </p:cNvCxnSpPr>
            <p:nvPr/>
          </p:nvCxnSpPr>
          <p:spPr>
            <a:xfrm>
              <a:off x="6427840" y="1790297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F00DC9DB-5F78-4382-BBEE-026576A4D082}"/>
                </a:ext>
              </a:extLst>
            </p:cNvPr>
            <p:cNvCxnSpPr>
              <a:cxnSpLocks/>
            </p:cNvCxnSpPr>
            <p:nvPr/>
          </p:nvCxnSpPr>
          <p:spPr>
            <a:xfrm>
              <a:off x="6511498" y="1790297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B228EB62-B909-4462-9BD0-D81E2473F501}"/>
                </a:ext>
              </a:extLst>
            </p:cNvPr>
            <p:cNvCxnSpPr>
              <a:cxnSpLocks/>
            </p:cNvCxnSpPr>
            <p:nvPr/>
          </p:nvCxnSpPr>
          <p:spPr>
            <a:xfrm>
              <a:off x="6608815" y="1790297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94D3250C-FA14-4A44-8DCC-BA2713B1E461}"/>
                </a:ext>
              </a:extLst>
            </p:cNvPr>
            <p:cNvCxnSpPr>
              <a:cxnSpLocks/>
            </p:cNvCxnSpPr>
            <p:nvPr/>
          </p:nvCxnSpPr>
          <p:spPr>
            <a:xfrm>
              <a:off x="6697715" y="1790297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F56F2F1-C6FE-46AD-8D83-1B9A36E5341D}"/>
                </a:ext>
              </a:extLst>
            </p:cNvPr>
            <p:cNvCxnSpPr>
              <a:cxnSpLocks/>
            </p:cNvCxnSpPr>
            <p:nvPr/>
          </p:nvCxnSpPr>
          <p:spPr>
            <a:xfrm>
              <a:off x="6845388" y="1790297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36C5D429-FB0F-431D-90C6-BE75A41DDADE}"/>
                </a:ext>
              </a:extLst>
            </p:cNvPr>
            <p:cNvCxnSpPr>
              <a:cxnSpLocks/>
            </p:cNvCxnSpPr>
            <p:nvPr/>
          </p:nvCxnSpPr>
          <p:spPr>
            <a:xfrm>
              <a:off x="6929046" y="1790297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48C90F8A-BDAB-46F9-AFF1-52925A3169ED}"/>
                </a:ext>
              </a:extLst>
            </p:cNvPr>
            <p:cNvCxnSpPr>
              <a:cxnSpLocks/>
            </p:cNvCxnSpPr>
            <p:nvPr/>
          </p:nvCxnSpPr>
          <p:spPr>
            <a:xfrm>
              <a:off x="7026363" y="1790297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759F734A-FA8E-4405-B5CD-E286C102A98C}"/>
                </a:ext>
              </a:extLst>
            </p:cNvPr>
            <p:cNvCxnSpPr>
              <a:cxnSpLocks/>
            </p:cNvCxnSpPr>
            <p:nvPr/>
          </p:nvCxnSpPr>
          <p:spPr>
            <a:xfrm>
              <a:off x="7115263" y="1790297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2406B719-A84A-49EA-98A9-198C4DE62B72}"/>
                </a:ext>
              </a:extLst>
            </p:cNvPr>
            <p:cNvCxnSpPr>
              <a:cxnSpLocks/>
            </p:cNvCxnSpPr>
            <p:nvPr/>
          </p:nvCxnSpPr>
          <p:spPr>
            <a:xfrm>
              <a:off x="7246425" y="1805831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004FC39D-33B2-42F5-B7A3-ED3FFA98A218}"/>
                </a:ext>
              </a:extLst>
            </p:cNvPr>
            <p:cNvCxnSpPr>
              <a:cxnSpLocks/>
            </p:cNvCxnSpPr>
            <p:nvPr/>
          </p:nvCxnSpPr>
          <p:spPr>
            <a:xfrm>
              <a:off x="7330083" y="1805831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1FE145F1-DE0B-411F-94D4-BEC75834F891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00" y="1805831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B27446FA-CB28-435E-ACA8-67E963B7C618}"/>
                </a:ext>
              </a:extLst>
            </p:cNvPr>
            <p:cNvCxnSpPr>
              <a:cxnSpLocks/>
            </p:cNvCxnSpPr>
            <p:nvPr/>
          </p:nvCxnSpPr>
          <p:spPr>
            <a:xfrm>
              <a:off x="7516300" y="1805831"/>
              <a:ext cx="0" cy="9276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5DB8153F-8A0A-4EDE-ADF4-3EEDD62E8162}"/>
                </a:ext>
              </a:extLst>
            </p:cNvPr>
            <p:cNvCxnSpPr>
              <a:cxnSpLocks/>
            </p:cNvCxnSpPr>
            <p:nvPr/>
          </p:nvCxnSpPr>
          <p:spPr>
            <a:xfrm>
              <a:off x="5680074" y="2121889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4F3EA4C9-8095-4FA8-9983-3C32C8BEAA3A}"/>
                </a:ext>
              </a:extLst>
            </p:cNvPr>
            <p:cNvCxnSpPr>
              <a:cxnSpLocks/>
            </p:cNvCxnSpPr>
            <p:nvPr/>
          </p:nvCxnSpPr>
          <p:spPr>
            <a:xfrm>
              <a:off x="5728808" y="2121889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37EE96A7-6740-4EE7-BBF4-DFA2B2AF3EAC}"/>
                </a:ext>
              </a:extLst>
            </p:cNvPr>
            <p:cNvCxnSpPr>
              <a:cxnSpLocks/>
            </p:cNvCxnSpPr>
            <p:nvPr/>
          </p:nvCxnSpPr>
          <p:spPr>
            <a:xfrm>
              <a:off x="5785663" y="2121889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BCAD6528-12E5-413B-BABF-F6D57686E0E4}"/>
                </a:ext>
              </a:extLst>
            </p:cNvPr>
            <p:cNvCxnSpPr>
              <a:cxnSpLocks/>
            </p:cNvCxnSpPr>
            <p:nvPr/>
          </p:nvCxnSpPr>
          <p:spPr>
            <a:xfrm>
              <a:off x="5838014" y="2126054"/>
              <a:ext cx="5832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488309C0-2200-423A-B25F-3B4B9A96949B}"/>
                </a:ext>
              </a:extLst>
            </p:cNvPr>
            <p:cNvCxnSpPr>
              <a:cxnSpLocks/>
            </p:cNvCxnSpPr>
            <p:nvPr/>
          </p:nvCxnSpPr>
          <p:spPr>
            <a:xfrm>
              <a:off x="5891583" y="2117874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A650D3E4-00AF-4151-944E-2C769F12E389}"/>
                </a:ext>
              </a:extLst>
            </p:cNvPr>
            <p:cNvCxnSpPr>
              <a:cxnSpLocks/>
            </p:cNvCxnSpPr>
            <p:nvPr/>
          </p:nvCxnSpPr>
          <p:spPr>
            <a:xfrm>
              <a:off x="5940317" y="2117874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>
              <a:extLst>
                <a:ext uri="{FF2B5EF4-FFF2-40B4-BE49-F238E27FC236}">
                  <a16:creationId xmlns:a16="http://schemas.microsoft.com/office/drawing/2014/main" id="{258F878D-9281-42D4-96FC-AF7C02EE42C9}"/>
                </a:ext>
              </a:extLst>
            </p:cNvPr>
            <p:cNvCxnSpPr>
              <a:cxnSpLocks/>
            </p:cNvCxnSpPr>
            <p:nvPr/>
          </p:nvCxnSpPr>
          <p:spPr>
            <a:xfrm>
              <a:off x="5997172" y="2117874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>
              <a:extLst>
                <a:ext uri="{FF2B5EF4-FFF2-40B4-BE49-F238E27FC236}">
                  <a16:creationId xmlns:a16="http://schemas.microsoft.com/office/drawing/2014/main" id="{ED57619B-27E1-491A-BF4D-87D221E7D66E}"/>
                </a:ext>
              </a:extLst>
            </p:cNvPr>
            <p:cNvCxnSpPr>
              <a:cxnSpLocks/>
            </p:cNvCxnSpPr>
            <p:nvPr/>
          </p:nvCxnSpPr>
          <p:spPr>
            <a:xfrm>
              <a:off x="6049523" y="2122039"/>
              <a:ext cx="5832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>
              <a:extLst>
                <a:ext uri="{FF2B5EF4-FFF2-40B4-BE49-F238E27FC236}">
                  <a16:creationId xmlns:a16="http://schemas.microsoft.com/office/drawing/2014/main" id="{ACCF8D61-39C1-44E4-8442-289DD469229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248" y="2120325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F93CF94E-6299-4E82-9915-1963AD48D46F}"/>
                </a:ext>
              </a:extLst>
            </p:cNvPr>
            <p:cNvCxnSpPr>
              <a:cxnSpLocks/>
            </p:cNvCxnSpPr>
            <p:nvPr/>
          </p:nvCxnSpPr>
          <p:spPr>
            <a:xfrm>
              <a:off x="6151982" y="2120325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159">
              <a:extLst>
                <a:ext uri="{FF2B5EF4-FFF2-40B4-BE49-F238E27FC236}">
                  <a16:creationId xmlns:a16="http://schemas.microsoft.com/office/drawing/2014/main" id="{74D9264D-81F9-435A-BD98-FA61C620BDA9}"/>
                </a:ext>
              </a:extLst>
            </p:cNvPr>
            <p:cNvCxnSpPr>
              <a:cxnSpLocks/>
            </p:cNvCxnSpPr>
            <p:nvPr/>
          </p:nvCxnSpPr>
          <p:spPr>
            <a:xfrm>
              <a:off x="6208837" y="2120325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>
              <a:extLst>
                <a:ext uri="{FF2B5EF4-FFF2-40B4-BE49-F238E27FC236}">
                  <a16:creationId xmlns:a16="http://schemas.microsoft.com/office/drawing/2014/main" id="{3BB2A6DC-7883-4F83-A0EC-A0E4AE803D0A}"/>
                </a:ext>
              </a:extLst>
            </p:cNvPr>
            <p:cNvCxnSpPr>
              <a:cxnSpLocks/>
            </p:cNvCxnSpPr>
            <p:nvPr/>
          </p:nvCxnSpPr>
          <p:spPr>
            <a:xfrm>
              <a:off x="6261188" y="2124490"/>
              <a:ext cx="5832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>
              <a:extLst>
                <a:ext uri="{FF2B5EF4-FFF2-40B4-BE49-F238E27FC236}">
                  <a16:creationId xmlns:a16="http://schemas.microsoft.com/office/drawing/2014/main" id="{1ABBEA08-F42B-4088-B501-3E5275CBE92A}"/>
                </a:ext>
              </a:extLst>
            </p:cNvPr>
            <p:cNvCxnSpPr>
              <a:cxnSpLocks/>
            </p:cNvCxnSpPr>
            <p:nvPr/>
          </p:nvCxnSpPr>
          <p:spPr>
            <a:xfrm>
              <a:off x="6314757" y="2116310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>
              <a:extLst>
                <a:ext uri="{FF2B5EF4-FFF2-40B4-BE49-F238E27FC236}">
                  <a16:creationId xmlns:a16="http://schemas.microsoft.com/office/drawing/2014/main" id="{F379A7E4-77F2-4B0C-AA62-25D2228D1C10}"/>
                </a:ext>
              </a:extLst>
            </p:cNvPr>
            <p:cNvCxnSpPr>
              <a:cxnSpLocks/>
            </p:cNvCxnSpPr>
            <p:nvPr/>
          </p:nvCxnSpPr>
          <p:spPr>
            <a:xfrm>
              <a:off x="6363491" y="2116310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>
              <a:extLst>
                <a:ext uri="{FF2B5EF4-FFF2-40B4-BE49-F238E27FC236}">
                  <a16:creationId xmlns:a16="http://schemas.microsoft.com/office/drawing/2014/main" id="{ADB70EA3-691C-479E-9AE4-774F208C2B23}"/>
                </a:ext>
              </a:extLst>
            </p:cNvPr>
            <p:cNvCxnSpPr>
              <a:cxnSpLocks/>
            </p:cNvCxnSpPr>
            <p:nvPr/>
          </p:nvCxnSpPr>
          <p:spPr>
            <a:xfrm>
              <a:off x="6420346" y="2116310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>
              <a:extLst>
                <a:ext uri="{FF2B5EF4-FFF2-40B4-BE49-F238E27FC236}">
                  <a16:creationId xmlns:a16="http://schemas.microsoft.com/office/drawing/2014/main" id="{8EFC2384-69E9-4B49-BF82-9D4CBFB85F11}"/>
                </a:ext>
              </a:extLst>
            </p:cNvPr>
            <p:cNvCxnSpPr>
              <a:cxnSpLocks/>
            </p:cNvCxnSpPr>
            <p:nvPr/>
          </p:nvCxnSpPr>
          <p:spPr>
            <a:xfrm>
              <a:off x="6472697" y="2120475"/>
              <a:ext cx="5832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1070DF85-F73D-403E-91FF-B2039A5CE487}"/>
                </a:ext>
              </a:extLst>
            </p:cNvPr>
            <p:cNvCxnSpPr>
              <a:cxnSpLocks/>
            </p:cNvCxnSpPr>
            <p:nvPr/>
          </p:nvCxnSpPr>
          <p:spPr>
            <a:xfrm>
              <a:off x="6526422" y="2116794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45BC89A8-9C8B-414E-AB15-A40CF234280C}"/>
                </a:ext>
              </a:extLst>
            </p:cNvPr>
            <p:cNvCxnSpPr>
              <a:cxnSpLocks/>
            </p:cNvCxnSpPr>
            <p:nvPr/>
          </p:nvCxnSpPr>
          <p:spPr>
            <a:xfrm>
              <a:off x="6575156" y="2116794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16B3F1C2-3788-4279-A549-E075DBEC8BBB}"/>
                </a:ext>
              </a:extLst>
            </p:cNvPr>
            <p:cNvCxnSpPr>
              <a:cxnSpLocks/>
            </p:cNvCxnSpPr>
            <p:nvPr/>
          </p:nvCxnSpPr>
          <p:spPr>
            <a:xfrm>
              <a:off x="6632011" y="2116794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17F66D01-8D98-4818-B824-F26EE1CF6856}"/>
                </a:ext>
              </a:extLst>
            </p:cNvPr>
            <p:cNvCxnSpPr>
              <a:cxnSpLocks/>
            </p:cNvCxnSpPr>
            <p:nvPr/>
          </p:nvCxnSpPr>
          <p:spPr>
            <a:xfrm>
              <a:off x="6684362" y="2120959"/>
              <a:ext cx="5832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35FC22C9-DB28-4451-A9BA-DE8F9FAE9687}"/>
                </a:ext>
              </a:extLst>
            </p:cNvPr>
            <p:cNvCxnSpPr>
              <a:cxnSpLocks/>
            </p:cNvCxnSpPr>
            <p:nvPr/>
          </p:nvCxnSpPr>
          <p:spPr>
            <a:xfrm>
              <a:off x="6737931" y="2112779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2472EB7A-A9D2-4901-A2E8-870AF7949EF0}"/>
                </a:ext>
              </a:extLst>
            </p:cNvPr>
            <p:cNvCxnSpPr>
              <a:cxnSpLocks/>
            </p:cNvCxnSpPr>
            <p:nvPr/>
          </p:nvCxnSpPr>
          <p:spPr>
            <a:xfrm>
              <a:off x="6786665" y="2112779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>
              <a:extLst>
                <a:ext uri="{FF2B5EF4-FFF2-40B4-BE49-F238E27FC236}">
                  <a16:creationId xmlns:a16="http://schemas.microsoft.com/office/drawing/2014/main" id="{995A8B30-7623-480D-9BBB-516EB2376296}"/>
                </a:ext>
              </a:extLst>
            </p:cNvPr>
            <p:cNvCxnSpPr>
              <a:cxnSpLocks/>
            </p:cNvCxnSpPr>
            <p:nvPr/>
          </p:nvCxnSpPr>
          <p:spPr>
            <a:xfrm>
              <a:off x="6843520" y="2112779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>
              <a:extLst>
                <a:ext uri="{FF2B5EF4-FFF2-40B4-BE49-F238E27FC236}">
                  <a16:creationId xmlns:a16="http://schemas.microsoft.com/office/drawing/2014/main" id="{4CA2A85B-D577-4226-904C-27515AB4D327}"/>
                </a:ext>
              </a:extLst>
            </p:cNvPr>
            <p:cNvCxnSpPr>
              <a:cxnSpLocks/>
            </p:cNvCxnSpPr>
            <p:nvPr/>
          </p:nvCxnSpPr>
          <p:spPr>
            <a:xfrm>
              <a:off x="6895871" y="2116944"/>
              <a:ext cx="5832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AA744F70-B449-4CC2-BE2A-FC799D8EE5C9}"/>
                </a:ext>
              </a:extLst>
            </p:cNvPr>
            <p:cNvCxnSpPr>
              <a:cxnSpLocks/>
            </p:cNvCxnSpPr>
            <p:nvPr/>
          </p:nvCxnSpPr>
          <p:spPr>
            <a:xfrm>
              <a:off x="6941015" y="2116310"/>
              <a:ext cx="5832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1371AFEA-D536-4DC8-9CB7-07F0E447FAFA}"/>
                </a:ext>
              </a:extLst>
            </p:cNvPr>
            <p:cNvCxnSpPr>
              <a:cxnSpLocks/>
            </p:cNvCxnSpPr>
            <p:nvPr/>
          </p:nvCxnSpPr>
          <p:spPr>
            <a:xfrm>
              <a:off x="5682454" y="3731981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CEDF8C25-28B0-4B5A-B62E-3E0551BC0FF3}"/>
                </a:ext>
              </a:extLst>
            </p:cNvPr>
            <p:cNvCxnSpPr>
              <a:cxnSpLocks/>
            </p:cNvCxnSpPr>
            <p:nvPr/>
          </p:nvCxnSpPr>
          <p:spPr>
            <a:xfrm>
              <a:off x="5731188" y="3731981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5110C3ED-6E6D-455F-9EF0-B15A12112F6C}"/>
                </a:ext>
              </a:extLst>
            </p:cNvPr>
            <p:cNvCxnSpPr>
              <a:cxnSpLocks/>
            </p:cNvCxnSpPr>
            <p:nvPr/>
          </p:nvCxnSpPr>
          <p:spPr>
            <a:xfrm>
              <a:off x="5788043" y="3731981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982E7B3D-03B6-432D-9A11-DBA1D7F1AB58}"/>
                </a:ext>
              </a:extLst>
            </p:cNvPr>
            <p:cNvCxnSpPr>
              <a:cxnSpLocks/>
            </p:cNvCxnSpPr>
            <p:nvPr/>
          </p:nvCxnSpPr>
          <p:spPr>
            <a:xfrm>
              <a:off x="5840394" y="3736146"/>
              <a:ext cx="5832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D97D1595-881E-49A6-9508-C3FA64C0ECC9}"/>
                </a:ext>
              </a:extLst>
            </p:cNvPr>
            <p:cNvCxnSpPr>
              <a:cxnSpLocks/>
            </p:cNvCxnSpPr>
            <p:nvPr/>
          </p:nvCxnSpPr>
          <p:spPr>
            <a:xfrm>
              <a:off x="5893963" y="3727966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C5884DA7-6284-4A32-A4AA-4FE610508125}"/>
                </a:ext>
              </a:extLst>
            </p:cNvPr>
            <p:cNvCxnSpPr>
              <a:cxnSpLocks/>
            </p:cNvCxnSpPr>
            <p:nvPr/>
          </p:nvCxnSpPr>
          <p:spPr>
            <a:xfrm>
              <a:off x="5942697" y="3727966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265E2961-5DD7-4A76-AD74-1595289D3A33}"/>
                </a:ext>
              </a:extLst>
            </p:cNvPr>
            <p:cNvCxnSpPr>
              <a:cxnSpLocks/>
            </p:cNvCxnSpPr>
            <p:nvPr/>
          </p:nvCxnSpPr>
          <p:spPr>
            <a:xfrm>
              <a:off x="5999552" y="3727966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676016D8-8C52-453F-AC33-B721C163FEAA}"/>
                </a:ext>
              </a:extLst>
            </p:cNvPr>
            <p:cNvCxnSpPr>
              <a:cxnSpLocks/>
            </p:cNvCxnSpPr>
            <p:nvPr/>
          </p:nvCxnSpPr>
          <p:spPr>
            <a:xfrm>
              <a:off x="6051903" y="3732131"/>
              <a:ext cx="5832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E48E8FB0-2667-4F87-81E7-87B637B861B2}"/>
                </a:ext>
              </a:extLst>
            </p:cNvPr>
            <p:cNvCxnSpPr>
              <a:cxnSpLocks/>
            </p:cNvCxnSpPr>
            <p:nvPr/>
          </p:nvCxnSpPr>
          <p:spPr>
            <a:xfrm>
              <a:off x="6105628" y="3730417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608C60CC-5FFD-46C4-8221-33006AD1C514}"/>
                </a:ext>
              </a:extLst>
            </p:cNvPr>
            <p:cNvCxnSpPr>
              <a:cxnSpLocks/>
            </p:cNvCxnSpPr>
            <p:nvPr/>
          </p:nvCxnSpPr>
          <p:spPr>
            <a:xfrm>
              <a:off x="6154362" y="3730417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1BBE472A-FA61-42D9-B60A-58D562496CA9}"/>
                </a:ext>
              </a:extLst>
            </p:cNvPr>
            <p:cNvCxnSpPr>
              <a:cxnSpLocks/>
            </p:cNvCxnSpPr>
            <p:nvPr/>
          </p:nvCxnSpPr>
          <p:spPr>
            <a:xfrm>
              <a:off x="6211217" y="3730417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>
              <a:extLst>
                <a:ext uri="{FF2B5EF4-FFF2-40B4-BE49-F238E27FC236}">
                  <a16:creationId xmlns:a16="http://schemas.microsoft.com/office/drawing/2014/main" id="{9BBA2943-4550-4B66-BAF5-578C5A8CC738}"/>
                </a:ext>
              </a:extLst>
            </p:cNvPr>
            <p:cNvCxnSpPr>
              <a:cxnSpLocks/>
            </p:cNvCxnSpPr>
            <p:nvPr/>
          </p:nvCxnSpPr>
          <p:spPr>
            <a:xfrm>
              <a:off x="6263568" y="3734582"/>
              <a:ext cx="5832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cteur droit 186">
              <a:extLst>
                <a:ext uri="{FF2B5EF4-FFF2-40B4-BE49-F238E27FC236}">
                  <a16:creationId xmlns:a16="http://schemas.microsoft.com/office/drawing/2014/main" id="{8DD3AE94-2B2A-4218-B73B-58927F4B1481}"/>
                </a:ext>
              </a:extLst>
            </p:cNvPr>
            <p:cNvCxnSpPr>
              <a:cxnSpLocks/>
            </p:cNvCxnSpPr>
            <p:nvPr/>
          </p:nvCxnSpPr>
          <p:spPr>
            <a:xfrm>
              <a:off x="6317137" y="3726402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BF2C0561-84B7-4ABB-B655-AE380F322E3E}"/>
                </a:ext>
              </a:extLst>
            </p:cNvPr>
            <p:cNvCxnSpPr>
              <a:cxnSpLocks/>
            </p:cNvCxnSpPr>
            <p:nvPr/>
          </p:nvCxnSpPr>
          <p:spPr>
            <a:xfrm>
              <a:off x="6365871" y="3726402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>
              <a:extLst>
                <a:ext uri="{FF2B5EF4-FFF2-40B4-BE49-F238E27FC236}">
                  <a16:creationId xmlns:a16="http://schemas.microsoft.com/office/drawing/2014/main" id="{BBCF3C46-7FA9-4598-973A-F9FE363DA6B3}"/>
                </a:ext>
              </a:extLst>
            </p:cNvPr>
            <p:cNvCxnSpPr>
              <a:cxnSpLocks/>
            </p:cNvCxnSpPr>
            <p:nvPr/>
          </p:nvCxnSpPr>
          <p:spPr>
            <a:xfrm>
              <a:off x="6422726" y="3726402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>
              <a:extLst>
                <a:ext uri="{FF2B5EF4-FFF2-40B4-BE49-F238E27FC236}">
                  <a16:creationId xmlns:a16="http://schemas.microsoft.com/office/drawing/2014/main" id="{2FD5D571-F0B6-4411-A349-1CBBDAE84730}"/>
                </a:ext>
              </a:extLst>
            </p:cNvPr>
            <p:cNvCxnSpPr>
              <a:cxnSpLocks/>
            </p:cNvCxnSpPr>
            <p:nvPr/>
          </p:nvCxnSpPr>
          <p:spPr>
            <a:xfrm>
              <a:off x="6475077" y="3730567"/>
              <a:ext cx="5832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 droit 190">
              <a:extLst>
                <a:ext uri="{FF2B5EF4-FFF2-40B4-BE49-F238E27FC236}">
                  <a16:creationId xmlns:a16="http://schemas.microsoft.com/office/drawing/2014/main" id="{6B88C97D-F595-4957-9BC0-F5417F7DA535}"/>
                </a:ext>
              </a:extLst>
            </p:cNvPr>
            <p:cNvCxnSpPr>
              <a:cxnSpLocks/>
            </p:cNvCxnSpPr>
            <p:nvPr/>
          </p:nvCxnSpPr>
          <p:spPr>
            <a:xfrm>
              <a:off x="6528802" y="3726886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>
              <a:extLst>
                <a:ext uri="{FF2B5EF4-FFF2-40B4-BE49-F238E27FC236}">
                  <a16:creationId xmlns:a16="http://schemas.microsoft.com/office/drawing/2014/main" id="{BAC876AD-FAE3-4A48-9F33-648CF08D7022}"/>
                </a:ext>
              </a:extLst>
            </p:cNvPr>
            <p:cNvCxnSpPr>
              <a:cxnSpLocks/>
            </p:cNvCxnSpPr>
            <p:nvPr/>
          </p:nvCxnSpPr>
          <p:spPr>
            <a:xfrm>
              <a:off x="6577536" y="3726886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>
              <a:extLst>
                <a:ext uri="{FF2B5EF4-FFF2-40B4-BE49-F238E27FC236}">
                  <a16:creationId xmlns:a16="http://schemas.microsoft.com/office/drawing/2014/main" id="{9B0BD000-B975-4345-A371-CBC3C4D0C0C7}"/>
                </a:ext>
              </a:extLst>
            </p:cNvPr>
            <p:cNvCxnSpPr>
              <a:cxnSpLocks/>
            </p:cNvCxnSpPr>
            <p:nvPr/>
          </p:nvCxnSpPr>
          <p:spPr>
            <a:xfrm>
              <a:off x="6634391" y="3726886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193">
              <a:extLst>
                <a:ext uri="{FF2B5EF4-FFF2-40B4-BE49-F238E27FC236}">
                  <a16:creationId xmlns:a16="http://schemas.microsoft.com/office/drawing/2014/main" id="{72924925-D3E4-4B7B-9526-AF96AC757685}"/>
                </a:ext>
              </a:extLst>
            </p:cNvPr>
            <p:cNvCxnSpPr>
              <a:cxnSpLocks/>
            </p:cNvCxnSpPr>
            <p:nvPr/>
          </p:nvCxnSpPr>
          <p:spPr>
            <a:xfrm>
              <a:off x="6686742" y="3731051"/>
              <a:ext cx="5832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>
              <a:extLst>
                <a:ext uri="{FF2B5EF4-FFF2-40B4-BE49-F238E27FC236}">
                  <a16:creationId xmlns:a16="http://schemas.microsoft.com/office/drawing/2014/main" id="{86EEC18F-E1F5-41EB-BE62-5C22E1FCA292}"/>
                </a:ext>
              </a:extLst>
            </p:cNvPr>
            <p:cNvCxnSpPr>
              <a:cxnSpLocks/>
            </p:cNvCxnSpPr>
            <p:nvPr/>
          </p:nvCxnSpPr>
          <p:spPr>
            <a:xfrm>
              <a:off x="6740311" y="3722871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eur droit 195">
              <a:extLst>
                <a:ext uri="{FF2B5EF4-FFF2-40B4-BE49-F238E27FC236}">
                  <a16:creationId xmlns:a16="http://schemas.microsoft.com/office/drawing/2014/main" id="{52CB7FC5-F82A-4711-9E39-67B4DFE6508B}"/>
                </a:ext>
              </a:extLst>
            </p:cNvPr>
            <p:cNvCxnSpPr>
              <a:cxnSpLocks/>
            </p:cNvCxnSpPr>
            <p:nvPr/>
          </p:nvCxnSpPr>
          <p:spPr>
            <a:xfrm>
              <a:off x="6789045" y="3722871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196">
              <a:extLst>
                <a:ext uri="{FF2B5EF4-FFF2-40B4-BE49-F238E27FC236}">
                  <a16:creationId xmlns:a16="http://schemas.microsoft.com/office/drawing/2014/main" id="{E6C7980F-528D-4C73-993B-6A3D949D823D}"/>
                </a:ext>
              </a:extLst>
            </p:cNvPr>
            <p:cNvCxnSpPr>
              <a:cxnSpLocks/>
            </p:cNvCxnSpPr>
            <p:nvPr/>
          </p:nvCxnSpPr>
          <p:spPr>
            <a:xfrm>
              <a:off x="6845900" y="3722871"/>
              <a:ext cx="0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>
              <a:extLst>
                <a:ext uri="{FF2B5EF4-FFF2-40B4-BE49-F238E27FC236}">
                  <a16:creationId xmlns:a16="http://schemas.microsoft.com/office/drawing/2014/main" id="{3A1D9FDF-EE9A-4AF6-AB8F-F31531A0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898251" y="3727036"/>
              <a:ext cx="5832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198">
              <a:extLst>
                <a:ext uri="{FF2B5EF4-FFF2-40B4-BE49-F238E27FC236}">
                  <a16:creationId xmlns:a16="http://schemas.microsoft.com/office/drawing/2014/main" id="{86F8DBB4-252F-4DA6-9953-032D6D959161}"/>
                </a:ext>
              </a:extLst>
            </p:cNvPr>
            <p:cNvCxnSpPr>
              <a:cxnSpLocks/>
            </p:cNvCxnSpPr>
            <p:nvPr/>
          </p:nvCxnSpPr>
          <p:spPr>
            <a:xfrm>
              <a:off x="6943395" y="3726402"/>
              <a:ext cx="5832" cy="1504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E14BB873-C545-4B89-AE61-96B116B126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3643" y="2359819"/>
              <a:ext cx="163103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>
              <a:extLst>
                <a:ext uri="{FF2B5EF4-FFF2-40B4-BE49-F238E27FC236}">
                  <a16:creationId xmlns:a16="http://schemas.microsoft.com/office/drawing/2014/main" id="{04BA37E2-169E-475E-8EC3-DCCC9F3B7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8405" y="2412205"/>
              <a:ext cx="163104" cy="414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>
              <a:extLst>
                <a:ext uri="{FF2B5EF4-FFF2-40B4-BE49-F238E27FC236}">
                  <a16:creationId xmlns:a16="http://schemas.microsoft.com/office/drawing/2014/main" id="{CB3787E5-0A38-48F9-902B-EA4BD6391B0F}"/>
                </a:ext>
              </a:extLst>
            </p:cNvPr>
            <p:cNvCxnSpPr>
              <a:cxnSpLocks/>
            </p:cNvCxnSpPr>
            <p:nvPr/>
          </p:nvCxnSpPr>
          <p:spPr>
            <a:xfrm>
              <a:off x="5426082" y="2462413"/>
              <a:ext cx="168268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5CF3BE66-7D10-402E-9BF8-ADD27BF5A741}"/>
                </a:ext>
              </a:extLst>
            </p:cNvPr>
            <p:cNvCxnSpPr>
              <a:cxnSpLocks/>
            </p:cNvCxnSpPr>
            <p:nvPr/>
          </p:nvCxnSpPr>
          <p:spPr>
            <a:xfrm>
              <a:off x="5426082" y="2522748"/>
              <a:ext cx="168268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203">
              <a:extLst>
                <a:ext uri="{FF2B5EF4-FFF2-40B4-BE49-F238E27FC236}">
                  <a16:creationId xmlns:a16="http://schemas.microsoft.com/office/drawing/2014/main" id="{E34215B4-6343-4D33-905C-FF6F20C92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26082" y="2574974"/>
              <a:ext cx="150664" cy="12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eur droit 204">
              <a:extLst>
                <a:ext uri="{FF2B5EF4-FFF2-40B4-BE49-F238E27FC236}">
                  <a16:creationId xmlns:a16="http://schemas.microsoft.com/office/drawing/2014/main" id="{9C28BD6A-9104-43B3-8DE2-931A220C5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684" y="2624668"/>
              <a:ext cx="141769" cy="764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3C9D1DC-3C3F-4456-8960-F8024E443E3E}"/>
                </a:ext>
              </a:extLst>
            </p:cNvPr>
            <p:cNvCxnSpPr>
              <a:cxnSpLocks/>
            </p:cNvCxnSpPr>
            <p:nvPr/>
          </p:nvCxnSpPr>
          <p:spPr>
            <a:xfrm>
              <a:off x="5426082" y="2676525"/>
              <a:ext cx="150664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>
              <a:extLst>
                <a:ext uri="{FF2B5EF4-FFF2-40B4-BE49-F238E27FC236}">
                  <a16:creationId xmlns:a16="http://schemas.microsoft.com/office/drawing/2014/main" id="{EA704B97-88BA-40DD-9036-410514386146}"/>
                </a:ext>
              </a:extLst>
            </p:cNvPr>
            <p:cNvCxnSpPr>
              <a:cxnSpLocks/>
            </p:cNvCxnSpPr>
            <p:nvPr/>
          </p:nvCxnSpPr>
          <p:spPr>
            <a:xfrm>
              <a:off x="5426082" y="2726319"/>
              <a:ext cx="147231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>
              <a:extLst>
                <a:ext uri="{FF2B5EF4-FFF2-40B4-BE49-F238E27FC236}">
                  <a16:creationId xmlns:a16="http://schemas.microsoft.com/office/drawing/2014/main" id="{D4A1AAA9-A4C3-43BC-9936-61F42443BA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082" y="2773620"/>
              <a:ext cx="150664" cy="142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eur droit 208">
              <a:extLst>
                <a:ext uri="{FF2B5EF4-FFF2-40B4-BE49-F238E27FC236}">
                  <a16:creationId xmlns:a16="http://schemas.microsoft.com/office/drawing/2014/main" id="{64E7D1F6-27E0-4588-9116-C2B9F6E462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4037" y="2832044"/>
              <a:ext cx="144416" cy="236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248">
              <a:extLst>
                <a:ext uri="{FF2B5EF4-FFF2-40B4-BE49-F238E27FC236}">
                  <a16:creationId xmlns:a16="http://schemas.microsoft.com/office/drawing/2014/main" id="{AB388556-B745-4568-AFF6-F8E3A7447E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4826" y="2882726"/>
              <a:ext cx="163103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cteur droit 249">
              <a:extLst>
                <a:ext uri="{FF2B5EF4-FFF2-40B4-BE49-F238E27FC236}">
                  <a16:creationId xmlns:a16="http://schemas.microsoft.com/office/drawing/2014/main" id="{28EB54BF-5A40-4EE8-93B1-21AD51915E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9588" y="2935112"/>
              <a:ext cx="163104" cy="414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cteur droit 250">
              <a:extLst>
                <a:ext uri="{FF2B5EF4-FFF2-40B4-BE49-F238E27FC236}">
                  <a16:creationId xmlns:a16="http://schemas.microsoft.com/office/drawing/2014/main" id="{783D50DC-D510-433B-AFFE-30DC2F1FDE38}"/>
                </a:ext>
              </a:extLst>
            </p:cNvPr>
            <p:cNvCxnSpPr>
              <a:cxnSpLocks/>
            </p:cNvCxnSpPr>
            <p:nvPr/>
          </p:nvCxnSpPr>
          <p:spPr>
            <a:xfrm>
              <a:off x="5437265" y="2985320"/>
              <a:ext cx="168268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cteur droit 251">
              <a:extLst>
                <a:ext uri="{FF2B5EF4-FFF2-40B4-BE49-F238E27FC236}">
                  <a16:creationId xmlns:a16="http://schemas.microsoft.com/office/drawing/2014/main" id="{D4A86BA5-11C4-4328-94D9-381199968615}"/>
                </a:ext>
              </a:extLst>
            </p:cNvPr>
            <p:cNvCxnSpPr>
              <a:cxnSpLocks/>
            </p:cNvCxnSpPr>
            <p:nvPr/>
          </p:nvCxnSpPr>
          <p:spPr>
            <a:xfrm>
              <a:off x="5437265" y="3045655"/>
              <a:ext cx="168268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cteur droit 252">
              <a:extLst>
                <a:ext uri="{FF2B5EF4-FFF2-40B4-BE49-F238E27FC236}">
                  <a16:creationId xmlns:a16="http://schemas.microsoft.com/office/drawing/2014/main" id="{20610B45-8023-4156-AA7D-B0BB116D0618}"/>
                </a:ext>
              </a:extLst>
            </p:cNvPr>
            <p:cNvCxnSpPr>
              <a:cxnSpLocks/>
            </p:cNvCxnSpPr>
            <p:nvPr/>
          </p:nvCxnSpPr>
          <p:spPr>
            <a:xfrm>
              <a:off x="5437265" y="3097881"/>
              <a:ext cx="150664" cy="12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cteur droit 253">
              <a:extLst>
                <a:ext uri="{FF2B5EF4-FFF2-40B4-BE49-F238E27FC236}">
                  <a16:creationId xmlns:a16="http://schemas.microsoft.com/office/drawing/2014/main" id="{6E3A53EC-0F96-4CD6-A515-1F662808F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867" y="3147575"/>
              <a:ext cx="141769" cy="764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cteur droit 254">
              <a:extLst>
                <a:ext uri="{FF2B5EF4-FFF2-40B4-BE49-F238E27FC236}">
                  <a16:creationId xmlns:a16="http://schemas.microsoft.com/office/drawing/2014/main" id="{CDAB6132-5FE5-4C48-B785-26F1E85C204D}"/>
                </a:ext>
              </a:extLst>
            </p:cNvPr>
            <p:cNvCxnSpPr>
              <a:cxnSpLocks/>
            </p:cNvCxnSpPr>
            <p:nvPr/>
          </p:nvCxnSpPr>
          <p:spPr>
            <a:xfrm>
              <a:off x="5437265" y="3199432"/>
              <a:ext cx="150664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cteur droit 255">
              <a:extLst>
                <a:ext uri="{FF2B5EF4-FFF2-40B4-BE49-F238E27FC236}">
                  <a16:creationId xmlns:a16="http://schemas.microsoft.com/office/drawing/2014/main" id="{95AB1626-7A7C-4F87-88ED-705F6891D8BD}"/>
                </a:ext>
              </a:extLst>
            </p:cNvPr>
            <p:cNvCxnSpPr>
              <a:cxnSpLocks/>
            </p:cNvCxnSpPr>
            <p:nvPr/>
          </p:nvCxnSpPr>
          <p:spPr>
            <a:xfrm>
              <a:off x="5437265" y="3249226"/>
              <a:ext cx="147231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cteur droit 256">
              <a:extLst>
                <a:ext uri="{FF2B5EF4-FFF2-40B4-BE49-F238E27FC236}">
                  <a16:creationId xmlns:a16="http://schemas.microsoft.com/office/drawing/2014/main" id="{35EE0510-D784-4EFE-A86C-6AF00A2D8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265" y="3296527"/>
              <a:ext cx="150664" cy="142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cteur droit 257">
              <a:extLst>
                <a:ext uri="{FF2B5EF4-FFF2-40B4-BE49-F238E27FC236}">
                  <a16:creationId xmlns:a16="http://schemas.microsoft.com/office/drawing/2014/main" id="{88D75169-324C-4833-A7B5-63E7102ECD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5220" y="3354951"/>
              <a:ext cx="144416" cy="236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cteur droit 258">
              <a:extLst>
                <a:ext uri="{FF2B5EF4-FFF2-40B4-BE49-F238E27FC236}">
                  <a16:creationId xmlns:a16="http://schemas.microsoft.com/office/drawing/2014/main" id="{C83A09EC-DE8F-4FE8-8434-4B0EB46EC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4826" y="3408429"/>
              <a:ext cx="163103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cteur droit 259">
              <a:extLst>
                <a:ext uri="{FF2B5EF4-FFF2-40B4-BE49-F238E27FC236}">
                  <a16:creationId xmlns:a16="http://schemas.microsoft.com/office/drawing/2014/main" id="{AB460440-F1C2-48EC-BE19-31024799EA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9588" y="3460815"/>
              <a:ext cx="163104" cy="414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cteur droit 260">
              <a:extLst>
                <a:ext uri="{FF2B5EF4-FFF2-40B4-BE49-F238E27FC236}">
                  <a16:creationId xmlns:a16="http://schemas.microsoft.com/office/drawing/2014/main" id="{DA253C8A-A116-4892-8B65-EC4198B038E7}"/>
                </a:ext>
              </a:extLst>
            </p:cNvPr>
            <p:cNvCxnSpPr>
              <a:cxnSpLocks/>
            </p:cNvCxnSpPr>
            <p:nvPr/>
          </p:nvCxnSpPr>
          <p:spPr>
            <a:xfrm>
              <a:off x="5437265" y="3511023"/>
              <a:ext cx="168268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>
              <a:extLst>
                <a:ext uri="{FF2B5EF4-FFF2-40B4-BE49-F238E27FC236}">
                  <a16:creationId xmlns:a16="http://schemas.microsoft.com/office/drawing/2014/main" id="{6BB85E22-57CF-4D7C-8F88-6210FBAE77D9}"/>
                </a:ext>
              </a:extLst>
            </p:cNvPr>
            <p:cNvCxnSpPr>
              <a:cxnSpLocks/>
            </p:cNvCxnSpPr>
            <p:nvPr/>
          </p:nvCxnSpPr>
          <p:spPr>
            <a:xfrm>
              <a:off x="5437265" y="3571358"/>
              <a:ext cx="168268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>
              <a:extLst>
                <a:ext uri="{FF2B5EF4-FFF2-40B4-BE49-F238E27FC236}">
                  <a16:creationId xmlns:a16="http://schemas.microsoft.com/office/drawing/2014/main" id="{8179E270-4433-4887-8BFE-9470695169B7}"/>
                </a:ext>
              </a:extLst>
            </p:cNvPr>
            <p:cNvCxnSpPr>
              <a:cxnSpLocks/>
            </p:cNvCxnSpPr>
            <p:nvPr/>
          </p:nvCxnSpPr>
          <p:spPr>
            <a:xfrm>
              <a:off x="5437265" y="3623584"/>
              <a:ext cx="150664" cy="12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cteur droit 268">
              <a:extLst>
                <a:ext uri="{FF2B5EF4-FFF2-40B4-BE49-F238E27FC236}">
                  <a16:creationId xmlns:a16="http://schemas.microsoft.com/office/drawing/2014/main" id="{D088ABB0-5CE7-4703-91CC-995D9E2EFA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6016" y="2375445"/>
              <a:ext cx="163103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>
              <a:extLst>
                <a:ext uri="{FF2B5EF4-FFF2-40B4-BE49-F238E27FC236}">
                  <a16:creationId xmlns:a16="http://schemas.microsoft.com/office/drawing/2014/main" id="{BE71731A-468C-487E-8A9A-9FA99D80F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0778" y="2427831"/>
              <a:ext cx="163104" cy="414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>
              <a:extLst>
                <a:ext uri="{FF2B5EF4-FFF2-40B4-BE49-F238E27FC236}">
                  <a16:creationId xmlns:a16="http://schemas.microsoft.com/office/drawing/2014/main" id="{92A4A21E-43A0-4896-B448-77E3F8F514F7}"/>
                </a:ext>
              </a:extLst>
            </p:cNvPr>
            <p:cNvCxnSpPr>
              <a:cxnSpLocks/>
            </p:cNvCxnSpPr>
            <p:nvPr/>
          </p:nvCxnSpPr>
          <p:spPr>
            <a:xfrm>
              <a:off x="7068455" y="2478039"/>
              <a:ext cx="168268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>
              <a:extLst>
                <a:ext uri="{FF2B5EF4-FFF2-40B4-BE49-F238E27FC236}">
                  <a16:creationId xmlns:a16="http://schemas.microsoft.com/office/drawing/2014/main" id="{72CB219C-924F-46AE-8CDC-D2FC80AE893B}"/>
                </a:ext>
              </a:extLst>
            </p:cNvPr>
            <p:cNvCxnSpPr>
              <a:cxnSpLocks/>
            </p:cNvCxnSpPr>
            <p:nvPr/>
          </p:nvCxnSpPr>
          <p:spPr>
            <a:xfrm>
              <a:off x="7068455" y="2538374"/>
              <a:ext cx="168268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>
              <a:extLst>
                <a:ext uri="{FF2B5EF4-FFF2-40B4-BE49-F238E27FC236}">
                  <a16:creationId xmlns:a16="http://schemas.microsoft.com/office/drawing/2014/main" id="{2EA85311-A380-488D-88F4-0B71F33C6FC8}"/>
                </a:ext>
              </a:extLst>
            </p:cNvPr>
            <p:cNvCxnSpPr>
              <a:cxnSpLocks/>
            </p:cNvCxnSpPr>
            <p:nvPr/>
          </p:nvCxnSpPr>
          <p:spPr>
            <a:xfrm>
              <a:off x="7068455" y="2590600"/>
              <a:ext cx="150664" cy="12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cteur droit 273">
              <a:extLst>
                <a:ext uri="{FF2B5EF4-FFF2-40B4-BE49-F238E27FC236}">
                  <a16:creationId xmlns:a16="http://schemas.microsoft.com/office/drawing/2014/main" id="{FCA5EDBD-74CA-4CE4-936F-9D6749C06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9057" y="2640294"/>
              <a:ext cx="141769" cy="764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cteur droit 274">
              <a:extLst>
                <a:ext uri="{FF2B5EF4-FFF2-40B4-BE49-F238E27FC236}">
                  <a16:creationId xmlns:a16="http://schemas.microsoft.com/office/drawing/2014/main" id="{5044E6E8-D77C-47CC-AF6B-F2C612A97837}"/>
                </a:ext>
              </a:extLst>
            </p:cNvPr>
            <p:cNvCxnSpPr>
              <a:cxnSpLocks/>
            </p:cNvCxnSpPr>
            <p:nvPr/>
          </p:nvCxnSpPr>
          <p:spPr>
            <a:xfrm>
              <a:off x="7068455" y="2692151"/>
              <a:ext cx="150664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>
              <a:extLst>
                <a:ext uri="{FF2B5EF4-FFF2-40B4-BE49-F238E27FC236}">
                  <a16:creationId xmlns:a16="http://schemas.microsoft.com/office/drawing/2014/main" id="{D878857A-3F1B-4CBF-92C1-A4C2A0760F3C}"/>
                </a:ext>
              </a:extLst>
            </p:cNvPr>
            <p:cNvCxnSpPr>
              <a:cxnSpLocks/>
            </p:cNvCxnSpPr>
            <p:nvPr/>
          </p:nvCxnSpPr>
          <p:spPr>
            <a:xfrm>
              <a:off x="7068455" y="2741945"/>
              <a:ext cx="147231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cteur droit 276">
              <a:extLst>
                <a:ext uri="{FF2B5EF4-FFF2-40B4-BE49-F238E27FC236}">
                  <a16:creationId xmlns:a16="http://schemas.microsoft.com/office/drawing/2014/main" id="{4A13E999-B104-4F80-B996-64ECEB0CF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8455" y="2789246"/>
              <a:ext cx="150664" cy="142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cteur droit 277">
              <a:extLst>
                <a:ext uri="{FF2B5EF4-FFF2-40B4-BE49-F238E27FC236}">
                  <a16:creationId xmlns:a16="http://schemas.microsoft.com/office/drawing/2014/main" id="{85DF5336-38DC-4C41-8DA4-E689236116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10" y="2847670"/>
              <a:ext cx="144416" cy="236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>
              <a:extLst>
                <a:ext uri="{FF2B5EF4-FFF2-40B4-BE49-F238E27FC236}">
                  <a16:creationId xmlns:a16="http://schemas.microsoft.com/office/drawing/2014/main" id="{C0204268-5FF0-40D9-A8C3-0F3CB3D59C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7199" y="2898352"/>
              <a:ext cx="163103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>
              <a:extLst>
                <a:ext uri="{FF2B5EF4-FFF2-40B4-BE49-F238E27FC236}">
                  <a16:creationId xmlns:a16="http://schemas.microsoft.com/office/drawing/2014/main" id="{E13BCD5B-C33C-4E16-8027-06545922B1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1961" y="2950738"/>
              <a:ext cx="163104" cy="414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>
              <a:extLst>
                <a:ext uri="{FF2B5EF4-FFF2-40B4-BE49-F238E27FC236}">
                  <a16:creationId xmlns:a16="http://schemas.microsoft.com/office/drawing/2014/main" id="{16F48450-450E-4C40-AE0B-BD3FDBB964B3}"/>
                </a:ext>
              </a:extLst>
            </p:cNvPr>
            <p:cNvCxnSpPr>
              <a:cxnSpLocks/>
            </p:cNvCxnSpPr>
            <p:nvPr/>
          </p:nvCxnSpPr>
          <p:spPr>
            <a:xfrm>
              <a:off x="7079638" y="3000946"/>
              <a:ext cx="168268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cteur droit 281">
              <a:extLst>
                <a:ext uri="{FF2B5EF4-FFF2-40B4-BE49-F238E27FC236}">
                  <a16:creationId xmlns:a16="http://schemas.microsoft.com/office/drawing/2014/main" id="{D6DC20A8-C7EA-426B-98AB-65B6E2A07251}"/>
                </a:ext>
              </a:extLst>
            </p:cNvPr>
            <p:cNvCxnSpPr>
              <a:cxnSpLocks/>
            </p:cNvCxnSpPr>
            <p:nvPr/>
          </p:nvCxnSpPr>
          <p:spPr>
            <a:xfrm>
              <a:off x="7079638" y="3061281"/>
              <a:ext cx="168268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cteur droit 282">
              <a:extLst>
                <a:ext uri="{FF2B5EF4-FFF2-40B4-BE49-F238E27FC236}">
                  <a16:creationId xmlns:a16="http://schemas.microsoft.com/office/drawing/2014/main" id="{43120594-4546-4809-AD0A-4281385EC186}"/>
                </a:ext>
              </a:extLst>
            </p:cNvPr>
            <p:cNvCxnSpPr>
              <a:cxnSpLocks/>
            </p:cNvCxnSpPr>
            <p:nvPr/>
          </p:nvCxnSpPr>
          <p:spPr>
            <a:xfrm>
              <a:off x="7079638" y="3113507"/>
              <a:ext cx="150664" cy="12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cteur droit 283">
              <a:extLst>
                <a:ext uri="{FF2B5EF4-FFF2-40B4-BE49-F238E27FC236}">
                  <a16:creationId xmlns:a16="http://schemas.microsoft.com/office/drawing/2014/main" id="{AE911F18-E8C4-49A9-A446-6C6C8496C4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0240" y="3163201"/>
              <a:ext cx="141769" cy="764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cteur droit 284">
              <a:extLst>
                <a:ext uri="{FF2B5EF4-FFF2-40B4-BE49-F238E27FC236}">
                  <a16:creationId xmlns:a16="http://schemas.microsoft.com/office/drawing/2014/main" id="{0B3CB576-29F6-40BA-B801-D90BC8E63B6E}"/>
                </a:ext>
              </a:extLst>
            </p:cNvPr>
            <p:cNvCxnSpPr>
              <a:cxnSpLocks/>
            </p:cNvCxnSpPr>
            <p:nvPr/>
          </p:nvCxnSpPr>
          <p:spPr>
            <a:xfrm>
              <a:off x="7079638" y="3215058"/>
              <a:ext cx="150664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eur droit 285">
              <a:extLst>
                <a:ext uri="{FF2B5EF4-FFF2-40B4-BE49-F238E27FC236}">
                  <a16:creationId xmlns:a16="http://schemas.microsoft.com/office/drawing/2014/main" id="{0C8C4847-475A-458E-875C-D8BE66DCF200}"/>
                </a:ext>
              </a:extLst>
            </p:cNvPr>
            <p:cNvCxnSpPr>
              <a:cxnSpLocks/>
            </p:cNvCxnSpPr>
            <p:nvPr/>
          </p:nvCxnSpPr>
          <p:spPr>
            <a:xfrm>
              <a:off x="7079638" y="3264852"/>
              <a:ext cx="147231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cteur droit 286">
              <a:extLst>
                <a:ext uri="{FF2B5EF4-FFF2-40B4-BE49-F238E27FC236}">
                  <a16:creationId xmlns:a16="http://schemas.microsoft.com/office/drawing/2014/main" id="{8B9B03C0-2925-466E-9DC5-F8C6870751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9638" y="3312153"/>
              <a:ext cx="150664" cy="142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cteur droit 287">
              <a:extLst>
                <a:ext uri="{FF2B5EF4-FFF2-40B4-BE49-F238E27FC236}">
                  <a16:creationId xmlns:a16="http://schemas.microsoft.com/office/drawing/2014/main" id="{449A3E17-E5D0-48F4-9993-B7983C135C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7593" y="3370577"/>
              <a:ext cx="144416" cy="236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cteur droit 288">
              <a:extLst>
                <a:ext uri="{FF2B5EF4-FFF2-40B4-BE49-F238E27FC236}">
                  <a16:creationId xmlns:a16="http://schemas.microsoft.com/office/drawing/2014/main" id="{E29AB04D-FBDF-4F9D-A16D-3858E73D3A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7199" y="3424055"/>
              <a:ext cx="163103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necteur droit 289">
              <a:extLst>
                <a:ext uri="{FF2B5EF4-FFF2-40B4-BE49-F238E27FC236}">
                  <a16:creationId xmlns:a16="http://schemas.microsoft.com/office/drawing/2014/main" id="{216AFE72-67FE-43F5-8501-4B896F8E7F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1961" y="3476441"/>
              <a:ext cx="163104" cy="414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necteur droit 290">
              <a:extLst>
                <a:ext uri="{FF2B5EF4-FFF2-40B4-BE49-F238E27FC236}">
                  <a16:creationId xmlns:a16="http://schemas.microsoft.com/office/drawing/2014/main" id="{13E0800B-559D-42C0-9566-68CCF70B6EA1}"/>
                </a:ext>
              </a:extLst>
            </p:cNvPr>
            <p:cNvCxnSpPr>
              <a:cxnSpLocks/>
            </p:cNvCxnSpPr>
            <p:nvPr/>
          </p:nvCxnSpPr>
          <p:spPr>
            <a:xfrm>
              <a:off x="7079638" y="3526649"/>
              <a:ext cx="168268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necteur droit 291">
              <a:extLst>
                <a:ext uri="{FF2B5EF4-FFF2-40B4-BE49-F238E27FC236}">
                  <a16:creationId xmlns:a16="http://schemas.microsoft.com/office/drawing/2014/main" id="{90E9B8AC-EE03-4541-800B-D45DEA91245D}"/>
                </a:ext>
              </a:extLst>
            </p:cNvPr>
            <p:cNvCxnSpPr>
              <a:cxnSpLocks/>
            </p:cNvCxnSpPr>
            <p:nvPr/>
          </p:nvCxnSpPr>
          <p:spPr>
            <a:xfrm>
              <a:off x="7079638" y="3586984"/>
              <a:ext cx="168268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necteur droit 292">
              <a:extLst>
                <a:ext uri="{FF2B5EF4-FFF2-40B4-BE49-F238E27FC236}">
                  <a16:creationId xmlns:a16="http://schemas.microsoft.com/office/drawing/2014/main" id="{27A73AF9-AC21-4ECB-BB63-75DA3C7F7A26}"/>
                </a:ext>
              </a:extLst>
            </p:cNvPr>
            <p:cNvCxnSpPr>
              <a:cxnSpLocks/>
            </p:cNvCxnSpPr>
            <p:nvPr/>
          </p:nvCxnSpPr>
          <p:spPr>
            <a:xfrm>
              <a:off x="7079638" y="3639210"/>
              <a:ext cx="150664" cy="12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necteur droit 293">
              <a:extLst>
                <a:ext uri="{FF2B5EF4-FFF2-40B4-BE49-F238E27FC236}">
                  <a16:creationId xmlns:a16="http://schemas.microsoft.com/office/drawing/2014/main" id="{7DE713DF-DCB9-46EB-8C18-E06F8ED5D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2039" y="2263201"/>
              <a:ext cx="177068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necteur droit 296">
              <a:extLst>
                <a:ext uri="{FF2B5EF4-FFF2-40B4-BE49-F238E27FC236}">
                  <a16:creationId xmlns:a16="http://schemas.microsoft.com/office/drawing/2014/main" id="{96E31568-4247-4532-9103-2251111807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2039" y="2375445"/>
              <a:ext cx="177068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necteur droit 297">
              <a:extLst>
                <a:ext uri="{FF2B5EF4-FFF2-40B4-BE49-F238E27FC236}">
                  <a16:creationId xmlns:a16="http://schemas.microsoft.com/office/drawing/2014/main" id="{244337F1-329E-41ED-8BB8-21C772358E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4882" y="2522748"/>
              <a:ext cx="177068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necteur droit 298">
              <a:extLst>
                <a:ext uri="{FF2B5EF4-FFF2-40B4-BE49-F238E27FC236}">
                  <a16:creationId xmlns:a16="http://schemas.microsoft.com/office/drawing/2014/main" id="{470E8AEA-965A-4F84-884B-027739ED06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2038" y="2672776"/>
              <a:ext cx="177068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necteur droit 299">
              <a:extLst>
                <a:ext uri="{FF2B5EF4-FFF2-40B4-BE49-F238E27FC236}">
                  <a16:creationId xmlns:a16="http://schemas.microsoft.com/office/drawing/2014/main" id="{17A39F70-95AB-4C5D-8482-40DF49CA52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4882" y="2789246"/>
              <a:ext cx="177068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necteur droit 300">
              <a:extLst>
                <a:ext uri="{FF2B5EF4-FFF2-40B4-BE49-F238E27FC236}">
                  <a16:creationId xmlns:a16="http://schemas.microsoft.com/office/drawing/2014/main" id="{2AE5DDD6-5367-4C6E-945B-4D4893E71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2038" y="2925462"/>
              <a:ext cx="177068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necteur droit 301">
              <a:extLst>
                <a:ext uri="{FF2B5EF4-FFF2-40B4-BE49-F238E27FC236}">
                  <a16:creationId xmlns:a16="http://schemas.microsoft.com/office/drawing/2014/main" id="{9E558C49-C534-46F3-B4B0-1A5F0FB407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2038" y="3061281"/>
              <a:ext cx="177068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necteur droit 302">
              <a:extLst>
                <a:ext uri="{FF2B5EF4-FFF2-40B4-BE49-F238E27FC236}">
                  <a16:creationId xmlns:a16="http://schemas.microsoft.com/office/drawing/2014/main" id="{80DD3219-99E7-428C-A1B0-38B817A59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2038" y="3184524"/>
              <a:ext cx="177068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necteur droit 304">
              <a:extLst>
                <a:ext uri="{FF2B5EF4-FFF2-40B4-BE49-F238E27FC236}">
                  <a16:creationId xmlns:a16="http://schemas.microsoft.com/office/drawing/2014/main" id="{0C28F703-932A-4282-B31F-77B9ED89F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9739" y="2263201"/>
              <a:ext cx="177068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necteur droit 305">
              <a:extLst>
                <a:ext uri="{FF2B5EF4-FFF2-40B4-BE49-F238E27FC236}">
                  <a16:creationId xmlns:a16="http://schemas.microsoft.com/office/drawing/2014/main" id="{FF88B5DF-EBBE-4D00-B84B-1B25FFAD5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9739" y="2375445"/>
              <a:ext cx="177068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necteur droit 306">
              <a:extLst>
                <a:ext uri="{FF2B5EF4-FFF2-40B4-BE49-F238E27FC236}">
                  <a16:creationId xmlns:a16="http://schemas.microsoft.com/office/drawing/2014/main" id="{194FB251-7061-4EE5-A657-DF1BCA8D13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2582" y="2522748"/>
              <a:ext cx="177068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necteur droit 307">
              <a:extLst>
                <a:ext uri="{FF2B5EF4-FFF2-40B4-BE49-F238E27FC236}">
                  <a16:creationId xmlns:a16="http://schemas.microsoft.com/office/drawing/2014/main" id="{520F161D-B453-4E62-849E-1F946BD74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9738" y="2672776"/>
              <a:ext cx="177068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necteur droit 308">
              <a:extLst>
                <a:ext uri="{FF2B5EF4-FFF2-40B4-BE49-F238E27FC236}">
                  <a16:creationId xmlns:a16="http://schemas.microsoft.com/office/drawing/2014/main" id="{4059EDF3-0DBF-47B9-89D8-7013985053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2582" y="2789246"/>
              <a:ext cx="177068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necteur droit 309">
              <a:extLst>
                <a:ext uri="{FF2B5EF4-FFF2-40B4-BE49-F238E27FC236}">
                  <a16:creationId xmlns:a16="http://schemas.microsoft.com/office/drawing/2014/main" id="{BAE29563-AF38-40C5-8240-2BFB0A0AD2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9738" y="2925462"/>
              <a:ext cx="177068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necteur droit 310">
              <a:extLst>
                <a:ext uri="{FF2B5EF4-FFF2-40B4-BE49-F238E27FC236}">
                  <a16:creationId xmlns:a16="http://schemas.microsoft.com/office/drawing/2014/main" id="{9499B3B3-4BE9-4FF8-9CDC-9025633D56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9738" y="3061281"/>
              <a:ext cx="177068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necteur droit 311">
              <a:extLst>
                <a:ext uri="{FF2B5EF4-FFF2-40B4-BE49-F238E27FC236}">
                  <a16:creationId xmlns:a16="http://schemas.microsoft.com/office/drawing/2014/main" id="{B197AD87-414F-43CA-882C-B58A5C17E7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9738" y="3184524"/>
              <a:ext cx="177068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Octogone 312">
              <a:extLst>
                <a:ext uri="{FF2B5EF4-FFF2-40B4-BE49-F238E27FC236}">
                  <a16:creationId xmlns:a16="http://schemas.microsoft.com/office/drawing/2014/main" id="{F4C6B4BB-B21C-48C8-BEF6-F84337EB802D}"/>
                </a:ext>
              </a:extLst>
            </p:cNvPr>
            <p:cNvSpPr/>
            <p:nvPr/>
          </p:nvSpPr>
          <p:spPr>
            <a:xfrm>
              <a:off x="4128348" y="2219325"/>
              <a:ext cx="501070" cy="452687"/>
            </a:xfrm>
            <a:prstGeom prst="octagon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4" name="ZoneTexte 313">
              <a:extLst>
                <a:ext uri="{FF2B5EF4-FFF2-40B4-BE49-F238E27FC236}">
                  <a16:creationId xmlns:a16="http://schemas.microsoft.com/office/drawing/2014/main" id="{BC44B512-6D23-4DE0-BB49-E30EC58828EA}"/>
                </a:ext>
              </a:extLst>
            </p:cNvPr>
            <p:cNvSpPr txBox="1"/>
            <p:nvPr/>
          </p:nvSpPr>
          <p:spPr>
            <a:xfrm>
              <a:off x="5749854" y="2490787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>
                  <a:solidFill>
                    <a:schemeClr val="accent3"/>
                  </a:solidFill>
                </a:rPr>
                <a:t>RAIO</a:t>
              </a:r>
            </a:p>
          </p:txBody>
        </p:sp>
        <p:sp>
          <p:nvSpPr>
            <p:cNvPr id="315" name="ZoneTexte 314">
              <a:extLst>
                <a:ext uri="{FF2B5EF4-FFF2-40B4-BE49-F238E27FC236}">
                  <a16:creationId xmlns:a16="http://schemas.microsoft.com/office/drawing/2014/main" id="{2A7606DE-98B0-4EAB-A51E-022C856B9A45}"/>
                </a:ext>
              </a:extLst>
            </p:cNvPr>
            <p:cNvSpPr txBox="1"/>
            <p:nvPr/>
          </p:nvSpPr>
          <p:spPr>
            <a:xfrm>
              <a:off x="5747925" y="2854240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3"/>
                  </a:solidFill>
                </a:rPr>
                <a:t>RA8875</a:t>
              </a:r>
            </a:p>
          </p:txBody>
        </p:sp>
        <p:cxnSp>
          <p:nvCxnSpPr>
            <p:cNvPr id="317" name="Connecteur droit 316">
              <a:extLst>
                <a:ext uri="{FF2B5EF4-FFF2-40B4-BE49-F238E27FC236}">
                  <a16:creationId xmlns:a16="http://schemas.microsoft.com/office/drawing/2014/main" id="{A0A915D8-73F0-4680-A808-9D907AAECB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9673" y="2806126"/>
              <a:ext cx="902927" cy="1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necteur droit 319">
              <a:extLst>
                <a:ext uri="{FF2B5EF4-FFF2-40B4-BE49-F238E27FC236}">
                  <a16:creationId xmlns:a16="http://schemas.microsoft.com/office/drawing/2014/main" id="{50EF5088-CEA2-4E70-9166-99C715D9D7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9673" y="2866413"/>
              <a:ext cx="902927" cy="1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255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A870580-1C39-491F-987B-DBA310B0ADA3}"/>
              </a:ext>
            </a:extLst>
          </p:cNvPr>
          <p:cNvSpPr/>
          <p:nvPr/>
        </p:nvSpPr>
        <p:spPr>
          <a:xfrm>
            <a:off x="2676166" y="3373646"/>
            <a:ext cx="1052422" cy="491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READY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6C3E695-5E34-4895-A606-8400248C5FA4}"/>
              </a:ext>
            </a:extLst>
          </p:cNvPr>
          <p:cNvSpPr/>
          <p:nvPr/>
        </p:nvSpPr>
        <p:spPr>
          <a:xfrm>
            <a:off x="131329" y="3183147"/>
            <a:ext cx="1800045" cy="4917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DISCONNECTED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2944E5A-C5EF-4B5B-86DF-D51CC55831C3}"/>
              </a:ext>
            </a:extLst>
          </p:cNvPr>
          <p:cNvSpPr/>
          <p:nvPr/>
        </p:nvSpPr>
        <p:spPr>
          <a:xfrm>
            <a:off x="3701944" y="2344584"/>
            <a:ext cx="1483923" cy="491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MANUAL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0FFC3EC-F183-4B54-A118-EA5BE80F8D68}"/>
              </a:ext>
            </a:extLst>
          </p:cNvPr>
          <p:cNvSpPr/>
          <p:nvPr/>
        </p:nvSpPr>
        <p:spPr>
          <a:xfrm>
            <a:off x="5485410" y="3966351"/>
            <a:ext cx="1052422" cy="491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958D221-61E4-4AF6-B614-8AD37AC0E8FC}"/>
              </a:ext>
            </a:extLst>
          </p:cNvPr>
          <p:cNvSpPr/>
          <p:nvPr/>
        </p:nvSpPr>
        <p:spPr>
          <a:xfrm>
            <a:off x="4254799" y="3373645"/>
            <a:ext cx="1377351" cy="491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RECORDING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1677D2F-DB52-4C22-A8EC-A9C6F7235D53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1931374" y="3429000"/>
            <a:ext cx="61377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C701998-7380-4FC3-8BB4-CD0B4F405455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3728588" y="3619498"/>
            <a:ext cx="526211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4">
            <a:extLst>
              <a:ext uri="{FF2B5EF4-FFF2-40B4-BE49-F238E27FC236}">
                <a16:creationId xmlns:a16="http://schemas.microsoft.com/office/drawing/2014/main" id="{3BC9908E-1D82-43A4-85F2-12EA274D8415}"/>
              </a:ext>
            </a:extLst>
          </p:cNvPr>
          <p:cNvCxnSpPr>
            <a:cxnSpLocks/>
            <a:stCxn id="6" idx="1"/>
            <a:endCxn id="4" idx="0"/>
          </p:cNvCxnSpPr>
          <p:nvPr/>
        </p:nvCxnSpPr>
        <p:spPr>
          <a:xfrm rot="10800000" flipV="1">
            <a:off x="3202378" y="2590436"/>
            <a:ext cx="499567" cy="783209"/>
          </a:xfrm>
          <a:prstGeom prst="curved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7">
            <a:extLst>
              <a:ext uri="{FF2B5EF4-FFF2-40B4-BE49-F238E27FC236}">
                <a16:creationId xmlns:a16="http://schemas.microsoft.com/office/drawing/2014/main" id="{AB0CAAC1-9B69-4C4F-B93E-2912A7ED8109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rot="16200000" flipV="1">
            <a:off x="4425013" y="2855182"/>
            <a:ext cx="537356" cy="499569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avec flèche 20">
            <a:extLst>
              <a:ext uri="{FF2B5EF4-FFF2-40B4-BE49-F238E27FC236}">
                <a16:creationId xmlns:a16="http://schemas.microsoft.com/office/drawing/2014/main" id="{068268FF-C789-44A5-9960-0386E19B78F9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rot="16200000" flipV="1">
            <a:off x="4910787" y="2865517"/>
            <a:ext cx="1375914" cy="82575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23">
            <a:extLst>
              <a:ext uri="{FF2B5EF4-FFF2-40B4-BE49-F238E27FC236}">
                <a16:creationId xmlns:a16="http://schemas.microsoft.com/office/drawing/2014/main" id="{63A79C8C-D63F-4A41-B1BA-46177AFFB3D4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4170467" y="2897260"/>
            <a:ext cx="346853" cy="2283033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28806E6-A919-4F17-AE1F-AEF7C21B72B8}"/>
              </a:ext>
            </a:extLst>
          </p:cNvPr>
          <p:cNvSpPr/>
          <p:nvPr/>
        </p:nvSpPr>
        <p:spPr>
          <a:xfrm>
            <a:off x="2545153" y="2200275"/>
            <a:ext cx="4227122" cy="245745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04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09902FD-8959-49C7-B08D-397274901A8D}"/>
              </a:ext>
            </a:extLst>
          </p:cNvPr>
          <p:cNvSpPr/>
          <p:nvPr/>
        </p:nvSpPr>
        <p:spPr>
          <a:xfrm>
            <a:off x="1884332" y="2251493"/>
            <a:ext cx="1949571" cy="2501659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fr-FR" dirty="0"/>
              <a:t>OSD Setting</a:t>
            </a:r>
          </a:p>
          <a:p>
            <a:r>
              <a:rPr lang="fr-FR" dirty="0" err="1"/>
              <a:t>Video</a:t>
            </a:r>
            <a:endParaRPr lang="fr-FR" dirty="0"/>
          </a:p>
          <a:p>
            <a:r>
              <a:rPr lang="fr-FR" dirty="0"/>
              <a:t>Camera Settings</a:t>
            </a:r>
          </a:p>
          <a:p>
            <a:r>
              <a:rPr lang="fr-FR" dirty="0"/>
              <a:t>Image </a:t>
            </a:r>
            <a:r>
              <a:rPr lang="fr-FR" dirty="0" err="1"/>
              <a:t>Effect</a:t>
            </a:r>
            <a:endParaRPr lang="fr-FR" dirty="0"/>
          </a:p>
          <a:p>
            <a:r>
              <a:rPr lang="fr-FR" dirty="0"/>
              <a:t>TV System</a:t>
            </a:r>
          </a:p>
          <a:p>
            <a:r>
              <a:rPr lang="fr-FR" dirty="0"/>
              <a:t>System Setting</a:t>
            </a:r>
          </a:p>
          <a:p>
            <a:r>
              <a:rPr lang="fr-FR" dirty="0"/>
              <a:t>TV ratio</a:t>
            </a:r>
          </a:p>
          <a:p>
            <a:r>
              <a:rPr lang="fr-FR" dirty="0"/>
              <a:t>Save and Exit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279ACE5-533A-4918-A800-9483A88EDC69}"/>
              </a:ext>
            </a:extLst>
          </p:cNvPr>
          <p:cNvSpPr/>
          <p:nvPr/>
        </p:nvSpPr>
        <p:spPr>
          <a:xfrm>
            <a:off x="3462967" y="0"/>
            <a:ext cx="2797834" cy="1976888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fr-FR" dirty="0"/>
              <a:t>[0123456789ABCDEFGHIJKLMNOPQRSTUVWXYZ]</a:t>
            </a:r>
          </a:p>
          <a:p>
            <a:r>
              <a:rPr lang="fr-FR" dirty="0"/>
              <a:t>Voltage</a:t>
            </a:r>
          </a:p>
          <a:p>
            <a:r>
              <a:rPr lang="fr-FR" dirty="0"/>
              <a:t>Time</a:t>
            </a:r>
          </a:p>
          <a:p>
            <a:r>
              <a:rPr lang="fr-FR" dirty="0"/>
              <a:t>Reset</a:t>
            </a:r>
          </a:p>
          <a:p>
            <a:r>
              <a:rPr lang="fr-FR" dirty="0"/>
              <a:t>Exit</a:t>
            </a:r>
          </a:p>
          <a:p>
            <a:r>
              <a:rPr lang="fr-FR" dirty="0"/>
              <a:t>Save and Exit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2F4D0FC-D6FF-4F14-B56A-B6A78BECBF1E}"/>
              </a:ext>
            </a:extLst>
          </p:cNvPr>
          <p:cNvCxnSpPr>
            <a:cxnSpLocks/>
          </p:cNvCxnSpPr>
          <p:nvPr/>
        </p:nvCxnSpPr>
        <p:spPr>
          <a:xfrm flipV="1">
            <a:off x="3180948" y="221507"/>
            <a:ext cx="431454" cy="2414313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E7777C7-94D8-4054-9BE4-DA4BE2CDEF59}"/>
              </a:ext>
            </a:extLst>
          </p:cNvPr>
          <p:cNvCxnSpPr>
            <a:cxnSpLocks/>
          </p:cNvCxnSpPr>
          <p:nvPr/>
        </p:nvCxnSpPr>
        <p:spPr>
          <a:xfrm flipH="1">
            <a:off x="3148488" y="1896419"/>
            <a:ext cx="526634" cy="710445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9CB9B7B-E47C-4903-86F1-35CD36DD25E4}"/>
              </a:ext>
            </a:extLst>
          </p:cNvPr>
          <p:cNvSpPr/>
          <p:nvPr/>
        </p:nvSpPr>
        <p:spPr>
          <a:xfrm>
            <a:off x="6421618" y="869650"/>
            <a:ext cx="1949571" cy="1343385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fr-FR" dirty="0" err="1"/>
              <a:t>Resolution</a:t>
            </a:r>
            <a:endParaRPr lang="fr-FR" dirty="0"/>
          </a:p>
          <a:p>
            <a:r>
              <a:rPr lang="fr-FR" dirty="0"/>
              <a:t>Loop </a:t>
            </a:r>
            <a:r>
              <a:rPr lang="fr-FR" dirty="0" err="1"/>
              <a:t>video</a:t>
            </a:r>
            <a:endParaRPr lang="fr-FR" dirty="0"/>
          </a:p>
          <a:p>
            <a:r>
              <a:rPr lang="fr-FR" dirty="0"/>
              <a:t>Auto </a:t>
            </a:r>
            <a:r>
              <a:rPr lang="fr-FR" dirty="0" err="1"/>
              <a:t>recording</a:t>
            </a:r>
            <a:endParaRPr lang="fr-FR" dirty="0"/>
          </a:p>
          <a:p>
            <a:r>
              <a:rPr lang="fr-FR" dirty="0"/>
              <a:t>Save and Exit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770849B-5451-4E64-91AE-0B73764F4CCE}"/>
              </a:ext>
            </a:extLst>
          </p:cNvPr>
          <p:cNvSpPr/>
          <p:nvPr/>
        </p:nvSpPr>
        <p:spPr>
          <a:xfrm>
            <a:off x="8265272" y="2039603"/>
            <a:ext cx="2057761" cy="1704976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dirty="0"/>
              <a:t>Exposure         </a:t>
            </a:r>
          </a:p>
          <a:p>
            <a:r>
              <a:rPr lang="en-US" dirty="0"/>
              <a:t>Metering mode    </a:t>
            </a:r>
          </a:p>
          <a:p>
            <a:r>
              <a:rPr lang="en-US" dirty="0"/>
              <a:t>FOV              </a:t>
            </a:r>
          </a:p>
          <a:p>
            <a:r>
              <a:rPr lang="en-US" dirty="0"/>
              <a:t>Screen Flip      </a:t>
            </a:r>
          </a:p>
          <a:p>
            <a:r>
              <a:rPr lang="en-US" dirty="0"/>
              <a:t>Light Frequency</a:t>
            </a:r>
          </a:p>
          <a:p>
            <a:r>
              <a:rPr lang="fr-FR" dirty="0"/>
              <a:t>Save and Exit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DA66821-9C64-4089-BB03-6782306F44BB}"/>
              </a:ext>
            </a:extLst>
          </p:cNvPr>
          <p:cNvCxnSpPr>
            <a:cxnSpLocks/>
          </p:cNvCxnSpPr>
          <p:nvPr/>
        </p:nvCxnSpPr>
        <p:spPr>
          <a:xfrm flipH="1">
            <a:off x="3180948" y="1581418"/>
            <a:ext cx="494176" cy="1054402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94FA1A8-FBBA-4018-AAD5-E3CB8811247D}"/>
              </a:ext>
            </a:extLst>
          </p:cNvPr>
          <p:cNvCxnSpPr>
            <a:cxnSpLocks/>
          </p:cNvCxnSpPr>
          <p:nvPr/>
        </p:nvCxnSpPr>
        <p:spPr>
          <a:xfrm flipV="1">
            <a:off x="3400246" y="1152525"/>
            <a:ext cx="3180151" cy="1657352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C78A00B-C208-4E16-9648-A8F4931FA7B6}"/>
              </a:ext>
            </a:extLst>
          </p:cNvPr>
          <p:cNvCxnSpPr>
            <a:cxnSpLocks/>
          </p:cNvCxnSpPr>
          <p:nvPr/>
        </p:nvCxnSpPr>
        <p:spPr>
          <a:xfrm flipH="1">
            <a:off x="3409595" y="1976888"/>
            <a:ext cx="3170802" cy="832988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1ABD799-1F78-4500-8C35-AB1A4DC9E190}"/>
              </a:ext>
            </a:extLst>
          </p:cNvPr>
          <p:cNvCxnSpPr>
            <a:cxnSpLocks/>
          </p:cNvCxnSpPr>
          <p:nvPr/>
        </p:nvCxnSpPr>
        <p:spPr>
          <a:xfrm flipV="1">
            <a:off x="3682403" y="2259763"/>
            <a:ext cx="4688786" cy="853660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D44B10A-F658-47D4-8989-D560DAF63598}"/>
              </a:ext>
            </a:extLst>
          </p:cNvPr>
          <p:cNvCxnSpPr>
            <a:cxnSpLocks/>
          </p:cNvCxnSpPr>
          <p:nvPr/>
        </p:nvCxnSpPr>
        <p:spPr>
          <a:xfrm flipH="1" flipV="1">
            <a:off x="3691752" y="3113422"/>
            <a:ext cx="4749438" cy="463591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0025D4F9-FF48-4BC7-BD05-0071E6D4713A}"/>
              </a:ext>
            </a:extLst>
          </p:cNvPr>
          <p:cNvSpPr/>
          <p:nvPr/>
        </p:nvSpPr>
        <p:spPr>
          <a:xfrm>
            <a:off x="6315701" y="3524433"/>
            <a:ext cx="1949571" cy="1651329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dirty="0"/>
              <a:t>Saturation       </a:t>
            </a:r>
          </a:p>
          <a:p>
            <a:r>
              <a:rPr lang="en-US" dirty="0"/>
              <a:t>Sharpness        </a:t>
            </a:r>
          </a:p>
          <a:p>
            <a:r>
              <a:rPr lang="en-US" dirty="0"/>
              <a:t>Contrast         </a:t>
            </a:r>
          </a:p>
          <a:p>
            <a:r>
              <a:rPr lang="en-US" dirty="0"/>
              <a:t>Bright           </a:t>
            </a:r>
          </a:p>
          <a:p>
            <a:r>
              <a:rPr lang="en-US" dirty="0"/>
              <a:t>Reset</a:t>
            </a:r>
          </a:p>
          <a:p>
            <a:r>
              <a:rPr lang="fr-FR" dirty="0"/>
              <a:t>Save and Exit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45CEB9D1-B4AF-4C9B-B84A-6A5F9DF6C499}"/>
              </a:ext>
            </a:extLst>
          </p:cNvPr>
          <p:cNvSpPr/>
          <p:nvPr/>
        </p:nvSpPr>
        <p:spPr>
          <a:xfrm>
            <a:off x="4220655" y="4899355"/>
            <a:ext cx="1949571" cy="1954419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dirty="0"/>
              <a:t>Auto boot        </a:t>
            </a:r>
          </a:p>
          <a:p>
            <a:r>
              <a:rPr lang="en-US" dirty="0"/>
              <a:t>Language         </a:t>
            </a:r>
          </a:p>
          <a:p>
            <a:r>
              <a:rPr lang="en-US" dirty="0"/>
              <a:t>SD Card Info   </a:t>
            </a:r>
          </a:p>
          <a:p>
            <a:r>
              <a:rPr lang="en-US" dirty="0"/>
              <a:t>Format SD Cards</a:t>
            </a:r>
          </a:p>
          <a:p>
            <a:r>
              <a:rPr lang="en-US" dirty="0"/>
              <a:t>System info    </a:t>
            </a:r>
          </a:p>
          <a:p>
            <a:r>
              <a:rPr lang="en-US" dirty="0"/>
              <a:t>Factory Reset</a:t>
            </a:r>
          </a:p>
          <a:p>
            <a:r>
              <a:rPr lang="fr-FR" dirty="0"/>
              <a:t>Save and Exit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415FE4C9-9CF6-4570-B289-ECD316C52F97}"/>
              </a:ext>
            </a:extLst>
          </p:cNvPr>
          <p:cNvCxnSpPr>
            <a:cxnSpLocks/>
          </p:cNvCxnSpPr>
          <p:nvPr/>
        </p:nvCxnSpPr>
        <p:spPr>
          <a:xfrm flipH="1">
            <a:off x="1495425" y="4502769"/>
            <a:ext cx="556765" cy="0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6BEFA64D-32AF-4B68-BEED-31B717668AE6}"/>
              </a:ext>
            </a:extLst>
          </p:cNvPr>
          <p:cNvCxnSpPr>
            <a:cxnSpLocks/>
          </p:cNvCxnSpPr>
          <p:nvPr/>
        </p:nvCxnSpPr>
        <p:spPr>
          <a:xfrm>
            <a:off x="3577452" y="3970091"/>
            <a:ext cx="800256" cy="1065355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986763D-03A0-47B3-81F4-7F4DD8EF41F4}"/>
              </a:ext>
            </a:extLst>
          </p:cNvPr>
          <p:cNvCxnSpPr>
            <a:cxnSpLocks/>
          </p:cNvCxnSpPr>
          <p:nvPr/>
        </p:nvCxnSpPr>
        <p:spPr>
          <a:xfrm>
            <a:off x="3396675" y="3388029"/>
            <a:ext cx="3024943" cy="288892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3CB80F7-74BB-4687-AD3A-740C143771D4}"/>
              </a:ext>
            </a:extLst>
          </p:cNvPr>
          <p:cNvCxnSpPr>
            <a:cxnSpLocks/>
          </p:cNvCxnSpPr>
          <p:nvPr/>
        </p:nvCxnSpPr>
        <p:spPr>
          <a:xfrm flipH="1" flipV="1">
            <a:off x="3409595" y="3398905"/>
            <a:ext cx="3062271" cy="1636541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773497B1-FF81-4123-9925-FB6DA05AC0B8}"/>
              </a:ext>
            </a:extLst>
          </p:cNvPr>
          <p:cNvCxnSpPr>
            <a:cxnSpLocks/>
          </p:cNvCxnSpPr>
          <p:nvPr/>
        </p:nvCxnSpPr>
        <p:spPr>
          <a:xfrm flipH="1" flipV="1">
            <a:off x="3527757" y="3962402"/>
            <a:ext cx="780465" cy="2674091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0CAD6226-A6EF-45FF-AD07-5FDD7908B895}"/>
              </a:ext>
            </a:extLst>
          </p:cNvPr>
          <p:cNvSpPr/>
          <p:nvPr/>
        </p:nvSpPr>
        <p:spPr>
          <a:xfrm>
            <a:off x="7883647" y="5776190"/>
            <a:ext cx="850778" cy="650128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fr-FR" dirty="0"/>
              <a:t>Yes</a:t>
            </a:r>
          </a:p>
          <a:p>
            <a:r>
              <a:rPr lang="fr-FR" dirty="0"/>
              <a:t>No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535E811C-71AB-48A5-A097-BD4CED4AE94C}"/>
              </a:ext>
            </a:extLst>
          </p:cNvPr>
          <p:cNvSpPr/>
          <p:nvPr/>
        </p:nvSpPr>
        <p:spPr>
          <a:xfrm>
            <a:off x="7883647" y="5229225"/>
            <a:ext cx="850778" cy="41056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endParaRPr lang="fr-FR" dirty="0"/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04324C0-EBB9-4CBD-B145-F31D3A0D71A2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5734050" y="5434505"/>
            <a:ext cx="2149597" cy="20528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8B419B53-F7C7-461D-AB90-807AFAB4ADFF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5729649" y="5434505"/>
            <a:ext cx="2153998" cy="709634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CD0550F5-9317-470A-A18E-2A16F398A566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021643" y="5891963"/>
            <a:ext cx="1862004" cy="20929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B20266C8-8836-4E1B-9B7A-49CF5314E05D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6095935" y="6101254"/>
            <a:ext cx="1787712" cy="293058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CAD5C3-4F9F-48E1-9D38-308A25891BA4}"/>
              </a:ext>
            </a:extLst>
          </p:cNvPr>
          <p:cNvCxnSpPr>
            <a:cxnSpLocks/>
          </p:cNvCxnSpPr>
          <p:nvPr/>
        </p:nvCxnSpPr>
        <p:spPr>
          <a:xfrm>
            <a:off x="1609454" y="2514600"/>
            <a:ext cx="442736" cy="0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0228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126</Words>
  <Application>Microsoft Office PowerPoint</Application>
  <PresentationFormat>Grand écran</PresentationFormat>
  <Paragraphs>84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argawaen</dc:creator>
  <cp:lastModifiedBy>Damien Lachouette</cp:lastModifiedBy>
  <cp:revision>6</cp:revision>
  <dcterms:created xsi:type="dcterms:W3CDTF">2021-07-14T12:13:34Z</dcterms:created>
  <dcterms:modified xsi:type="dcterms:W3CDTF">2022-01-12T20:55:31Z</dcterms:modified>
</cp:coreProperties>
</file>