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Click to edit the outline text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format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EE777CE-701B-4A6D-89A8-E65EB7166F40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5E327D4-BDFD-48E2-8039-DDC165ED3B7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548640" y="2011680"/>
            <a:ext cx="8835840" cy="350136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1157040" y="6584040"/>
            <a:ext cx="4143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Follow along using http://tra.li/go-do</a:t>
            </a:r>
            <a:endParaRPr b="1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56640" y="1184760"/>
            <a:ext cx="9071640" cy="931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Summary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31520" y="2454480"/>
            <a:ext cx="749808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3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Great script replacements like Bash and PHP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Tutorials followed by meetup sessions to discuss each tutorial.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Want to give a talk?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56640" y="1184760"/>
            <a:ext cx="9071640" cy="931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Q &amp; A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731520" y="2454480"/>
            <a:ext cx="795528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Get all of the slides and content at http://tra.li/go-do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My email l@tra.li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Blog.silocitylabs.com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Who am I?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2637360"/>
            <a:ext cx="73598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Luis Rodriguez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Software Engineer at The Buffalo News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Working with Go for less than a year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21000" y="110664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Why are you here?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052640" y="2911680"/>
            <a:ext cx="73598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Who has used Go?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What do you want to accomplish with Go?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Feel free to ask questions anytime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Who else uses Go?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Companies Using Go               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516680" y="1861560"/>
            <a:ext cx="6895800" cy="490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Hardware Limitations               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31520" y="1636200"/>
            <a:ext cx="7755120" cy="537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48640" y="109728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Go runs Direct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31520" y="2825280"/>
            <a:ext cx="6994080" cy="3849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No Operating system specific configurations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Compile on any, run on any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No added software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Starting a Go app is as simple as  “./myprogram” or a double click on windows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48640" y="109728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Routines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31520" y="2825280"/>
            <a:ext cx="7498080" cy="3849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Take advantage of multi-threading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Simple to use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“go functionName()”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Cheaper to use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Faster startup time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Easy to communicate between routines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Easy to maintain                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822960" y="1957680"/>
            <a:ext cx="7962480" cy="480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56640" y="1184760"/>
            <a:ext cx="9071640" cy="931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Where have I used Go?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731520" y="2454480"/>
            <a:ext cx="392508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Bash Scripts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Cloud Backups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Server monitoring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Web API’s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4809960" y="2454480"/>
            <a:ext cx="362556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IOT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Server Management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PHP/NodeJS Replacements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Big Data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LibreOffice/6.1.4.2$Linux_X86_64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2019-06-05T21:02:50Z</dcterms:created>
  <dc:creator/>
  <dc:description/>
  <dc:language>en-US</dc:language>
  <cp:lastModifiedBy/>
  <dcterms:modified xsi:type="dcterms:W3CDTF">2019-06-05T22:56:25Z</dcterms:modified>
  <cp:revision>20</cp:revision>
  <dc:subject/>
  <dc:title>Blueprint Plans</dc:title>
</cp:coreProperties>
</file>