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6" r:id="rId5"/>
    <p:sldId id="276" r:id="rId6"/>
    <p:sldId id="277" r:id="rId7"/>
    <p:sldId id="257" r:id="rId8"/>
    <p:sldId id="281" r:id="rId9"/>
    <p:sldId id="278" r:id="rId10"/>
    <p:sldId id="279" r:id="rId11"/>
    <p:sldId id="280" r:id="rId12"/>
    <p:sldId id="282"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5274" autoAdjust="0"/>
  </p:normalViewPr>
  <p:slideViewPr>
    <p:cSldViewPr>
      <p:cViewPr>
        <p:scale>
          <a:sx n="75" d="100"/>
          <a:sy n="75" d="100"/>
        </p:scale>
        <p:origin x="1134" y="45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Πλαίσιο κράτησης θέσης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l-GR" sz="1200"/>
            </a:lvl1pPr>
          </a:lstStyle>
          <a:p>
            <a:endParaRPr lang="el-GR"/>
          </a:p>
        </p:txBody>
      </p:sp>
      <p:sp>
        <p:nvSpPr>
          <p:cNvPr id="3" name="Πλαίσιο κράτησης θέσης ημερομηνίας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l-GR" sz="1200"/>
            </a:lvl1pPr>
          </a:lstStyle>
          <a:p>
            <a:fld id="{784AA43A-3F76-4A13-9CD6-36134EB429E3}" type="datetimeFigureOut">
              <a:rPr lang="el-GR"/>
              <a:t>23/5/2018</a:t>
            </a:fld>
            <a:endParaRPr lang="el-GR"/>
          </a:p>
        </p:txBody>
      </p:sp>
      <p:sp>
        <p:nvSpPr>
          <p:cNvPr id="4" name="Πλαίσιο κράτησης θέσης υποσέλιδου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l-GR" sz="1200"/>
            </a:lvl1pPr>
          </a:lstStyle>
          <a:p>
            <a:endParaRPr lang="el-GR"/>
          </a:p>
        </p:txBody>
      </p:sp>
      <p:sp>
        <p:nvSpPr>
          <p:cNvPr id="5" name="Πλαίσιο κράτησης θέσης αριθμού διαφάνειας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l-GR" sz="1200"/>
            </a:lvl1pPr>
          </a:lstStyle>
          <a:p>
            <a:fld id="{A850423A-8BCE-448E-A97B-03A88B2B12C1}" type="slidenum">
              <a:rPr lang="el-GR"/>
              <a:t>‹#›</a:t>
            </a:fld>
            <a:endParaRPr lang="el-G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Πλαίσιο κράτησης θέσης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l-GR" sz="1200"/>
            </a:lvl1pPr>
          </a:lstStyle>
          <a:p>
            <a:endParaRPr lang="el-GR"/>
          </a:p>
        </p:txBody>
      </p:sp>
      <p:sp>
        <p:nvSpPr>
          <p:cNvPr id="3" name="Πλαίσιο κράτησης θέσης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l-GR" sz="1200"/>
            </a:lvl1pPr>
          </a:lstStyle>
          <a:p>
            <a:fld id="{5F674A4F-2B7A-4ECB-A400-260B2FFC03C1}" type="datetimeFigureOut">
              <a:t>23/5/2018</a:t>
            </a:fld>
            <a:endParaRPr lang="el-GR"/>
          </a:p>
        </p:txBody>
      </p:sp>
      <p:sp>
        <p:nvSpPr>
          <p:cNvPr id="4" name="Πλαίσιο κράτησης θέσης εικόνας διαφάνειας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Πλαίσιο κράτησης θέσης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a:t>Κάντε κλικ για να επεξεργαστείτε τα στυλ υποδείγματος κειμένου</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Πλαίσιο κράτησης θέσης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l-GR" sz="1200"/>
            </a:lvl1pPr>
          </a:lstStyle>
          <a:p>
            <a:endParaRPr lang="el-GR"/>
          </a:p>
        </p:txBody>
      </p:sp>
      <p:sp>
        <p:nvSpPr>
          <p:cNvPr id="7" name="Πλαίσιο κράτησης θέσης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l-GR" sz="1200"/>
            </a:lvl1pPr>
          </a:lstStyle>
          <a:p>
            <a:fld id="{01F2A70B-78F2-4DCF-B53B-C990D2FAFB8A}" type="slidenum">
              <a:t>‹#›</a:t>
            </a:fld>
            <a:endParaRPr lang="el-G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lang="el-GR" sz="1200" kern="1200">
        <a:solidFill>
          <a:schemeClr val="tx1"/>
        </a:solidFill>
        <a:latin typeface="+mn-lt"/>
        <a:ea typeface="+mn-ea"/>
        <a:cs typeface="+mn-cs"/>
      </a:defRPr>
    </a:lvl1pPr>
    <a:lvl2pPr marL="457200" algn="l" defTabSz="914400" rtl="0" eaLnBrk="1" latinLnBrk="0" hangingPunct="1">
      <a:defRPr lang="el-GR" sz="1200" kern="1200">
        <a:solidFill>
          <a:schemeClr val="tx1"/>
        </a:solidFill>
        <a:latin typeface="+mn-lt"/>
        <a:ea typeface="+mn-ea"/>
        <a:cs typeface="+mn-cs"/>
      </a:defRPr>
    </a:lvl2pPr>
    <a:lvl3pPr marL="914400" algn="l" defTabSz="914400" rtl="0" eaLnBrk="1" latinLnBrk="0" hangingPunct="1">
      <a:defRPr lang="el-GR" sz="1200" kern="1200">
        <a:solidFill>
          <a:schemeClr val="tx1"/>
        </a:solidFill>
        <a:latin typeface="+mn-lt"/>
        <a:ea typeface="+mn-ea"/>
        <a:cs typeface="+mn-cs"/>
      </a:defRPr>
    </a:lvl3pPr>
    <a:lvl4pPr marL="1371600" algn="l" defTabSz="914400" rtl="0" eaLnBrk="1" latinLnBrk="0" hangingPunct="1">
      <a:defRPr lang="el-GR" sz="1200" kern="1200">
        <a:solidFill>
          <a:schemeClr val="tx1"/>
        </a:solidFill>
        <a:latin typeface="+mn-lt"/>
        <a:ea typeface="+mn-ea"/>
        <a:cs typeface="+mn-cs"/>
      </a:defRPr>
    </a:lvl4pPr>
    <a:lvl5pPr marL="1828800" algn="l" defTabSz="914400" rtl="0" eaLnBrk="1" latinLnBrk="0" hangingPunct="1">
      <a:defRPr lang="el-GR" sz="1200" kern="1200">
        <a:solidFill>
          <a:schemeClr val="tx1"/>
        </a:solidFill>
        <a:latin typeface="+mn-lt"/>
        <a:ea typeface="+mn-ea"/>
        <a:cs typeface="+mn-cs"/>
      </a:defRPr>
    </a:lvl5pPr>
    <a:lvl6pPr marL="2286000" algn="l" defTabSz="914400" rtl="0" eaLnBrk="1" latinLnBrk="0" hangingPunct="1">
      <a:defRPr lang="el-GR" sz="1200" kern="1200">
        <a:solidFill>
          <a:schemeClr val="tx1"/>
        </a:solidFill>
        <a:latin typeface="+mn-lt"/>
        <a:ea typeface="+mn-ea"/>
        <a:cs typeface="+mn-cs"/>
      </a:defRPr>
    </a:lvl6pPr>
    <a:lvl7pPr marL="2743200" algn="l" defTabSz="914400" rtl="0" eaLnBrk="1" latinLnBrk="0" hangingPunct="1">
      <a:defRPr lang="el-GR" sz="1200" kern="1200">
        <a:solidFill>
          <a:schemeClr val="tx1"/>
        </a:solidFill>
        <a:latin typeface="+mn-lt"/>
        <a:ea typeface="+mn-ea"/>
        <a:cs typeface="+mn-cs"/>
      </a:defRPr>
    </a:lvl7pPr>
    <a:lvl8pPr marL="3200400" algn="l" defTabSz="914400" rtl="0" eaLnBrk="1" latinLnBrk="0" hangingPunct="1">
      <a:defRPr lang="el-GR" sz="1200" kern="1200">
        <a:solidFill>
          <a:schemeClr val="tx1"/>
        </a:solidFill>
        <a:latin typeface="+mn-lt"/>
        <a:ea typeface="+mn-ea"/>
        <a:cs typeface="+mn-cs"/>
      </a:defRPr>
    </a:lvl8pPr>
    <a:lvl9pPr marL="3657600" algn="l" defTabSz="914400" rtl="0" eaLnBrk="1" latinLnBrk="0" hangingPunct="1">
      <a:defRPr lang="el-G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2413" y="1905000"/>
            <a:ext cx="9144000" cy="2667000"/>
          </a:xfrm>
        </p:spPr>
        <p:txBody>
          <a:bodyPr>
            <a:noAutofit/>
          </a:bodyPr>
          <a:lstStyle>
            <a:lvl1pPr latinLnBrk="0">
              <a:defRPr lang="el-GR" sz="5400"/>
            </a:lvl1pPr>
          </a:lstStyle>
          <a:p>
            <a:r>
              <a:rPr lang="el-GR"/>
              <a:t>Στυλ κύριου τίτλου</a:t>
            </a:r>
          </a:p>
        </p:txBody>
      </p:sp>
      <p:sp>
        <p:nvSpPr>
          <p:cNvPr id="3" name="Υπότιτλος 2"/>
          <p:cNvSpPr>
            <a:spLocks noGrp="1"/>
          </p:cNvSpPr>
          <p:nvPr>
            <p:ph type="subTitle" idx="1"/>
          </p:nvPr>
        </p:nvSpPr>
        <p:spPr>
          <a:xfrm>
            <a:off x="1522413" y="5105400"/>
            <a:ext cx="9143999" cy="1066800"/>
          </a:xfrm>
        </p:spPr>
        <p:txBody>
          <a:bodyPr/>
          <a:lstStyle>
            <a:lvl1pPr marL="0" indent="0" algn="l" latinLnBrk="0">
              <a:spcBef>
                <a:spcPts val="0"/>
              </a:spcBef>
              <a:buNone/>
              <a:defRPr lang="el-GR">
                <a:solidFill>
                  <a:schemeClr val="tx1">
                    <a:tint val="75000"/>
                  </a:schemeClr>
                </a:solidFill>
              </a:defRPr>
            </a:lvl1pPr>
            <a:lvl2pPr marL="457200" indent="0" algn="ctr" latinLnBrk="0">
              <a:buNone/>
              <a:defRPr lang="el-GR">
                <a:solidFill>
                  <a:schemeClr val="tx1">
                    <a:tint val="75000"/>
                  </a:schemeClr>
                </a:solidFill>
              </a:defRPr>
            </a:lvl2pPr>
            <a:lvl3pPr marL="914400" indent="0" algn="ctr" latinLnBrk="0">
              <a:buNone/>
              <a:defRPr lang="el-GR">
                <a:solidFill>
                  <a:schemeClr val="tx1">
                    <a:tint val="75000"/>
                  </a:schemeClr>
                </a:solidFill>
              </a:defRPr>
            </a:lvl3pPr>
            <a:lvl4pPr marL="1371600" indent="0" algn="ctr" latinLnBrk="0">
              <a:buNone/>
              <a:defRPr lang="el-GR">
                <a:solidFill>
                  <a:schemeClr val="tx1">
                    <a:tint val="75000"/>
                  </a:schemeClr>
                </a:solidFill>
              </a:defRPr>
            </a:lvl4pPr>
            <a:lvl5pPr marL="1828800" indent="0" algn="ctr" latinLnBrk="0">
              <a:buNone/>
              <a:defRPr lang="el-GR">
                <a:solidFill>
                  <a:schemeClr val="tx1">
                    <a:tint val="75000"/>
                  </a:schemeClr>
                </a:solidFill>
              </a:defRPr>
            </a:lvl5pPr>
            <a:lvl6pPr marL="2286000" indent="0" algn="ctr" latinLnBrk="0">
              <a:buNone/>
              <a:defRPr lang="el-GR">
                <a:solidFill>
                  <a:schemeClr val="tx1">
                    <a:tint val="75000"/>
                  </a:schemeClr>
                </a:solidFill>
              </a:defRPr>
            </a:lvl6pPr>
            <a:lvl7pPr marL="2743200" indent="0" algn="ctr" latinLnBrk="0">
              <a:buNone/>
              <a:defRPr lang="el-GR">
                <a:solidFill>
                  <a:schemeClr val="tx1">
                    <a:tint val="75000"/>
                  </a:schemeClr>
                </a:solidFill>
              </a:defRPr>
            </a:lvl7pPr>
            <a:lvl8pPr marL="3200400" indent="0" algn="ctr" latinLnBrk="0">
              <a:buNone/>
              <a:defRPr lang="el-GR">
                <a:solidFill>
                  <a:schemeClr val="tx1">
                    <a:tint val="75000"/>
                  </a:schemeClr>
                </a:solidFill>
              </a:defRPr>
            </a:lvl8pPr>
            <a:lvl9pPr marL="3657600" indent="0" algn="ctr" latinLnBrk="0">
              <a:buNone/>
              <a:defRPr lang="el-GR">
                <a:solidFill>
                  <a:schemeClr val="tx1">
                    <a:tint val="75000"/>
                  </a:schemeClr>
                </a:solidFill>
              </a:defRPr>
            </a:lvl9pPr>
          </a:lstStyle>
          <a:p>
            <a:r>
              <a:rPr lang="el-GR"/>
              <a:t>Στυλ κύριου υπότιτλου</a:t>
            </a:r>
          </a:p>
        </p:txBody>
      </p:sp>
      <p:grpSp>
        <p:nvGrpSpPr>
          <p:cNvPr id="256" name="γραμμή"/>
          <p:cNvGrpSpPr/>
          <p:nvPr/>
        </p:nvGrpSpPr>
        <p:grpSpPr bwMode="invGray">
          <a:xfrm>
            <a:off x="1584896" y="4724400"/>
            <a:ext cx="8631936" cy="64008"/>
            <a:chOff x="-4110038" y="2703513"/>
            <a:chExt cx="17394239" cy="160336"/>
          </a:xfrm>
          <a:solidFill>
            <a:schemeClr val="accent1"/>
          </a:solidFill>
        </p:grpSpPr>
        <p:sp>
          <p:nvSpPr>
            <p:cNvPr id="257" name="Ελεύθερη σχεδίαση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58" name="Ελεύθερη σχεδίαση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59" name="Ελεύθερη σχεδίαση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0" name="Ελεύθερη σχεδίαση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1" name="Ελεύθερη σχεδίαση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2" name="Ελεύθερη σχεδίαση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3" name="Ελεύθερη σχεδίαση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4" name="Ελεύθερη σχεδίαση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5" name="Ελεύθερη σχεδίαση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6" name="Ελεύθερη σχεδίαση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7" name="Ελεύθερη σχεδίαση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8" name="Ελεύθερη σχεδίαση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9" name="Ελεύθερη σχεδίαση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0" name="Ελεύθερη σχεδίαση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1" name="Ελεύθερη σχεδίαση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2" name="Ελεύθερη σχεδίαση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3" name="Ελεύθερη σχεδίαση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4" name="Ελεύθερη σχεδίαση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5" name="Ελεύθερη σχεδίαση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6" name="Ελεύθερη σχεδίαση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7" name="Ελεύθερη σχεδίαση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8" name="Ελεύθερη σχεδίαση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9" name="Ελεύθερη σχεδίαση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0" name="Ελεύθερη σχεδίαση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1" name="Ελεύθερη σχεδίαση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2" name="Ελεύθερη σχεδίαση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3" name="Ελεύθερη σχεδίαση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4" name="Ελεύθερη σχεδίαση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5" name="Ελεύθερη σχεδίαση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6" name="Ελεύθερη σχεδίαση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7" name="Ελεύθερη σχεδίαση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8" name="Ελεύθερη σχεδίαση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9" name="Ελεύθερη σχεδίαση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0" name="Ελεύθερη σχεδίαση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1" name="Ελεύθερη σχεδίαση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2" name="Ελεύθερη σχεδίαση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3" name="Ελεύθερη σχεδίαση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4" name="Ελεύθερη σχεδίαση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5" name="Ελεύθερη σχεδίαση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6" name="Ελεύθερη σχεδίαση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7" name="Ελεύθερη σχεδίαση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8" name="Ελεύθερη σχεδίαση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9" name="Ελεύθερη σχεδίαση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0" name="Ελεύθερη σχεδίαση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1" name="Ελεύθερη σχεδίαση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2" name="Ελεύθερη σχεδίαση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3" name="Ελεύθερη σχεδίαση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4" name="Ελεύθερη σχεδίαση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5" name="Ελεύθερη σχεδίαση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6" name="Ελεύθερη σχεδίαση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7" name="Ελεύθερη σχεδίαση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8" name="Ελεύθερη σχεδίαση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9" name="Ελεύθερη σχεδίαση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0" name="Ελεύθερη σχεδίαση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1" name="Ελεύθερη σχεδίαση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2" name="Ελεύθερη σχεδίαση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3" name="Ελεύθερη σχεδίαση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4" name="Ελεύθερη σχεδίαση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5" name="Ελεύθερη σχεδίαση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6" name="Ελεύθερη σχεδίαση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7" name="Ελεύθερη σχεδίαση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8" name="Ελεύθερη σχεδίαση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9" name="Ελεύθερη σχεδίαση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0" name="Ελεύθερη σχεδίαση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1" name="Ελεύθερη σχεδίαση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2" name="Ελεύθερη σχεδίαση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3" name="Ελεύθερη σχεδίαση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4" name="Ελεύθερη σχεδίαση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5" name="Ελεύθερη σχεδίαση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6" name="Ελεύθερη σχεδίαση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7" name="Ελεύθερη σχεδίαση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8" name="Ελεύθερη σχεδίαση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9" name="Ελεύθερη σχεδίαση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0" name="Ελεύθερη σχεδίαση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1" name="Ελεύθερη σχεδίαση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2" name="Ελεύθερη σχεδίαση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3" name="Ελεύθερη σχεδίαση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4" name="Ελεύθερη σχεδίαση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5" name="Ελεύθερη σχεδίαση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6" name="Ελεύθερη σχεδίαση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7" name="Ελεύθερη σχεδίαση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8" name="Ελεύθερη σχεδίαση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9" name="Ελεύθερη σχεδίαση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0" name="Ελεύθερη σχεδίαση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1" name="Ελεύθερη σχεδίαση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2" name="Ελεύθερη σχεδίαση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3" name="Ελεύθερη σχεδίαση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4" name="Ελεύθερη σχεδίαση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5" name="Ελεύθερη σχεδίαση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6" name="Ελεύθερη σχεδίαση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7" name="Ελεύθερη σχεδίαση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8" name="Ελεύθερη σχεδίαση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9" name="Ελεύθερη σχεδίαση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0" name="Ελεύθερη σχεδίαση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1" name="Ελεύθερη σχεδίαση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2" name="Ελεύθερη σχεδίαση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3" name="Ελεύθερη σχεδίαση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4" name="Ελεύθερη σχεδίαση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5" name="Ελεύθερη σχεδίαση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6" name="Ελεύθερη σχεδίαση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7" name="Ελεύθερη σχεδίαση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8" name="Ελεύθερη σχεδίαση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9" name="Ελεύθερη σχεδίαση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0" name="Ελεύθερη σχεδίαση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1" name="Ελεύθερη σχεδίαση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2" name="Ελεύθερη σχεδίαση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3" name="Ελεύθερη σχεδίαση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4" name="Ελεύθερη σχεδίαση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5" name="Ελεύθερη σχεδίαση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6" name="Ελεύθερη σχεδίαση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7" name="Ελεύθερη σχεδίαση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8" name="Ελεύθερη σχεδίαση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9" name="Ελεύθερη σχεδίαση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0" name="Ελεύθερη σχεδίαση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1" name="Ελεύθερη σχεδίαση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2" name="Ελεύθερη σχεδίαση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3" name="Ελεύθερη σχεδίαση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4" name="Ελεύθερη σχεδίαση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5" name="Ελεύθερη σχεδίαση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6" name="Ελεύθερη σχεδίαση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7" name="Ελεύθερη σχεδίαση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8" name="Ελεύθερη σχεδίαση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9" name="Ελεύθερη σχεδίαση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grpSp>
        <p:nvGrpSpPr>
          <p:cNvPr id="7" name="γραμμή"/>
          <p:cNvGrpSpPr/>
          <p:nvPr/>
        </p:nvGrpSpPr>
        <p:grpSpPr bwMode="invGray">
          <a:xfrm>
            <a:off x="1522413" y="1514475"/>
            <a:ext cx="10569575" cy="64008"/>
            <a:chOff x="1522413" y="1514475"/>
            <a:chExt cx="10569575" cy="64008"/>
          </a:xfrm>
        </p:grpSpPr>
        <p:sp>
          <p:nvSpPr>
            <p:cNvPr id="8" name="Ελεύθερη σχεδίαση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 name="Ελεύθερη σχεδίαση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0" name="Ελεύθερη σχεδίαση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1"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2"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3"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4"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5"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4"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5"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6"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7"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8"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9"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0"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1"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2"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3"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4"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5"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6"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7"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8"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9"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0"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1"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2"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3"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4"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5"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6"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7"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8"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9"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0"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1"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2"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3"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4"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5"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6"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7"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8"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9"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0"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1"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sp>
        <p:nvSpPr>
          <p:cNvPr id="2" name="Τίτλος 1"/>
          <p:cNvSpPr>
            <a:spLocks noGrp="1"/>
          </p:cNvSpPr>
          <p:nvPr>
            <p:ph type="title"/>
          </p:nvPr>
        </p:nvSpPr>
        <p:spPr/>
        <p:txBody>
          <a:bodyPr/>
          <a:lstStyle/>
          <a:p>
            <a:r>
              <a:rPr lang="el-GR"/>
              <a:t>Στυλ κύριου τίτλου</a:t>
            </a:r>
          </a:p>
        </p:txBody>
      </p:sp>
      <p:sp>
        <p:nvSpPr>
          <p:cNvPr id="3" name="Σύμβολο κράτησης θέσης κατακόρυφου κειμένου 2"/>
          <p:cNvSpPr>
            <a:spLocks noGrp="1"/>
          </p:cNvSpPr>
          <p:nvPr>
            <p:ph type="body" orient="vert" idx="1"/>
          </p:nvPr>
        </p:nvSpPr>
        <p:spPr/>
        <p:txBody>
          <a:bodyPr vert="eaVert"/>
          <a:lstStyle>
            <a:lvl5pPr latinLnBrk="0">
              <a:defRPr lang="el-GR"/>
            </a:lvl5pPr>
            <a:lvl6pPr marL="1956816" latinLnBrk="0">
              <a:defRPr lang="el-GR"/>
            </a:lvl6pPr>
            <a:lvl7pPr marL="1956816" latinLnBrk="0">
              <a:defRPr lang="el-GR"/>
            </a:lvl7pPr>
            <a:lvl8pPr marL="1956816" latinLnBrk="0">
              <a:defRPr lang="el-GR"/>
            </a:lvl8pPr>
            <a:lvl9pPr marL="1956816" latinLnBrk="0">
              <a:defRPr lang="el-GR"/>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Πλαίσιο κράτησης θέσης ημερομηνίας 3"/>
          <p:cNvSpPr>
            <a:spLocks noGrp="1"/>
          </p:cNvSpPr>
          <p:nvPr>
            <p:ph type="dt" sz="half" idx="10"/>
          </p:nvPr>
        </p:nvSpPr>
        <p:spPr/>
        <p:txBody>
          <a:bodyPr/>
          <a:lstStyle/>
          <a:p>
            <a:fld id="{9AFE8FB1-0A7A-443E-AAF7-31D4FA1AA312}" type="datetimeFigureOut">
              <a:t>23/5/2018</a:t>
            </a:fld>
            <a:endParaRPr lang="el-GR"/>
          </a:p>
        </p:txBody>
      </p:sp>
      <p:sp>
        <p:nvSpPr>
          <p:cNvPr id="5" name="Πλαίσιο κράτησης θέσης υποσέλιδου 4"/>
          <p:cNvSpPr>
            <a:spLocks noGrp="1"/>
          </p:cNvSpPr>
          <p:nvPr>
            <p:ph type="ftr" sz="quarter" idx="11"/>
          </p:nvPr>
        </p:nvSpPr>
        <p:spPr/>
        <p:txBody>
          <a:bodyPr/>
          <a:lstStyle/>
          <a:p>
            <a:endParaRPr lang="el-GR"/>
          </a:p>
        </p:txBody>
      </p:sp>
      <p:sp>
        <p:nvSpPr>
          <p:cNvPr id="6" name="Πλαίσιο κράτησης θέσης αριθμού διαφάνειας 5"/>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grpSp>
        <p:nvGrpSpPr>
          <p:cNvPr id="7" name="γραμμή"/>
          <p:cNvGrpSpPr/>
          <p:nvPr/>
        </p:nvGrpSpPr>
        <p:grpSpPr bwMode="invGray">
          <a:xfrm rot="5400000">
            <a:off x="6864412" y="3472598"/>
            <a:ext cx="6492240" cy="64008"/>
            <a:chOff x="1522413" y="1514475"/>
            <a:chExt cx="10569575" cy="64008"/>
          </a:xfrm>
        </p:grpSpPr>
        <p:sp>
          <p:nvSpPr>
            <p:cNvPr id="8" name="Ελεύθερη σχεδίαση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 name="Ελεύθερη σχεδίαση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0" name="Ελεύθερη σχεδίαση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1"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2"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3"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4"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5"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4"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5"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6"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7"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8"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9"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0"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1"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2"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3"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4"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5"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6"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7"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8"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39"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0"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1"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2"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3"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4"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5"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6"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7"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8"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49"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0"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1"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2"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3"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4"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5"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6"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7"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8"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59"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0"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1"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sp>
        <p:nvSpPr>
          <p:cNvPr id="2" name="Κατακόρυφος τίτλος 1"/>
          <p:cNvSpPr>
            <a:spLocks noGrp="1"/>
          </p:cNvSpPr>
          <p:nvPr>
            <p:ph type="title" orient="vert"/>
          </p:nvPr>
        </p:nvSpPr>
        <p:spPr>
          <a:xfrm>
            <a:off x="10361612" y="274639"/>
            <a:ext cx="1371600" cy="5901747"/>
          </a:xfrm>
        </p:spPr>
        <p:txBody>
          <a:bodyPr vert="eaVert"/>
          <a:lstStyle/>
          <a:p>
            <a:r>
              <a:rPr lang="el-GR"/>
              <a:t>Στυλ κύριου τίτλου</a:t>
            </a:r>
          </a:p>
        </p:txBody>
      </p:sp>
      <p:sp>
        <p:nvSpPr>
          <p:cNvPr id="3" name="Σύμβολο κράτησης θέσης κατακόρυφου κειμένου 2"/>
          <p:cNvSpPr>
            <a:spLocks noGrp="1"/>
          </p:cNvSpPr>
          <p:nvPr>
            <p:ph type="body" orient="vert" idx="1"/>
          </p:nvPr>
        </p:nvSpPr>
        <p:spPr>
          <a:xfrm>
            <a:off x="608012" y="277813"/>
            <a:ext cx="9144001" cy="5898573"/>
          </a:xfrm>
        </p:spPr>
        <p:txBody>
          <a:bodyPr vert="eaVert"/>
          <a:lstStyle>
            <a:lvl5pPr latinLnBrk="0">
              <a:defRPr lang="el-GR"/>
            </a:lvl5pPr>
            <a:lvl6pPr latinLnBrk="0">
              <a:defRPr lang="el-GR"/>
            </a:lvl6pPr>
            <a:lvl7pPr latinLnBrk="0">
              <a:defRPr lang="el-GR"/>
            </a:lvl7pPr>
            <a:lvl8pPr latinLnBrk="0">
              <a:defRPr lang="el-GR" baseline="0"/>
            </a:lvl8pPr>
            <a:lvl9pPr latinLnBrk="0">
              <a:defRPr lang="el-GR" baseline="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Πλαίσιο κράτησης θέσης ημερομηνίας 3"/>
          <p:cNvSpPr>
            <a:spLocks noGrp="1"/>
          </p:cNvSpPr>
          <p:nvPr>
            <p:ph type="dt" sz="half" idx="10"/>
          </p:nvPr>
        </p:nvSpPr>
        <p:spPr/>
        <p:txBody>
          <a:bodyPr/>
          <a:lstStyle/>
          <a:p>
            <a:fld id="{9AFE8FB1-0A7A-443E-AAF7-31D4FA1AA312}" type="datetimeFigureOut">
              <a:t>23/5/2018</a:t>
            </a:fld>
            <a:endParaRPr lang="el-GR"/>
          </a:p>
        </p:txBody>
      </p:sp>
      <p:sp>
        <p:nvSpPr>
          <p:cNvPr id="5" name="Πλαίσιο κράτησης θέσης υποσέλιδου 4"/>
          <p:cNvSpPr>
            <a:spLocks noGrp="1"/>
          </p:cNvSpPr>
          <p:nvPr>
            <p:ph type="ftr" sz="quarter" idx="11"/>
          </p:nvPr>
        </p:nvSpPr>
        <p:spPr/>
        <p:txBody>
          <a:bodyPr/>
          <a:lstStyle/>
          <a:p>
            <a:endParaRPr lang="el-GR"/>
          </a:p>
        </p:txBody>
      </p:sp>
      <p:sp>
        <p:nvSpPr>
          <p:cNvPr id="6" name="Πλαίσιο κράτησης θέσης αριθμού διαφάνειας 5"/>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grpSp>
        <p:nvGrpSpPr>
          <p:cNvPr id="167" name="γραμμή"/>
          <p:cNvGrpSpPr/>
          <p:nvPr/>
        </p:nvGrpSpPr>
        <p:grpSpPr bwMode="invGray">
          <a:xfrm>
            <a:off x="1522413" y="1514475"/>
            <a:ext cx="10569575" cy="64008"/>
            <a:chOff x="1522413" y="1514475"/>
            <a:chExt cx="10569575" cy="64008"/>
          </a:xfrm>
        </p:grpSpPr>
        <p:sp>
          <p:nvSpPr>
            <p:cNvPr id="168" name="Ελεύθερη σχεδίαση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9" name="Ελεύθερη σχεδίαση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0" name="Ελεύθερη σχεδίαση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1"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2"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3"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4"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5"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6"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7"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8"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9"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0"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1"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2"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3"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4"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5"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6"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7"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8"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9"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0"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1"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2"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3"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4"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5"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6"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7"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8"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9"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0"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1"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2"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3"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4"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5"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6"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7"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8"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9"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0"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1"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2"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3"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4"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5"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6"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7"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8"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9"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0"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1"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2"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3"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4"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5"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6"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7"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8"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9"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0"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1"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2"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3"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4"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5"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6"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7"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8"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9"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40"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41"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sp>
        <p:nvSpPr>
          <p:cNvPr id="2" name="Τίτλος 1"/>
          <p:cNvSpPr>
            <a:spLocks noGrp="1"/>
          </p:cNvSpPr>
          <p:nvPr>
            <p:ph type="title"/>
          </p:nvPr>
        </p:nvSpPr>
        <p:spPr>
          <a:xfrm>
            <a:off x="1522414" y="274638"/>
            <a:ext cx="9143998" cy="1020762"/>
          </a:xfrm>
        </p:spPr>
        <p:txBody>
          <a:bodyPr/>
          <a:lstStyle/>
          <a:p>
            <a:r>
              <a:rPr lang="el-GR"/>
              <a:t>Στυλ κύριου τίτλου</a:t>
            </a:r>
          </a:p>
        </p:txBody>
      </p:sp>
      <p:sp>
        <p:nvSpPr>
          <p:cNvPr id="3" name="Πλαίσιο κράτησης θέσης περιεχομένου 2"/>
          <p:cNvSpPr>
            <a:spLocks noGrp="1"/>
          </p:cNvSpPr>
          <p:nvPr>
            <p:ph idx="1"/>
          </p:nvPr>
        </p:nvSpPr>
        <p:spPr/>
        <p:txBody>
          <a:bodyPr/>
          <a:lstStyle>
            <a:lvl2pPr marL="548640" latinLnBrk="0">
              <a:defRPr lang="el-GR"/>
            </a:lvl2pPr>
            <a:lvl3pPr marL="777240" latinLnBrk="0">
              <a:defRPr lang="el-GR"/>
            </a:lvl3pPr>
            <a:lvl4pPr marL="1005840" latinLnBrk="0">
              <a:defRPr lang="el-GR"/>
            </a:lvl4pPr>
            <a:lvl5pPr marL="1234440" latinLnBrk="0">
              <a:defRPr lang="el-GR"/>
            </a:lvl5pPr>
            <a:lvl6pPr marL="1463040" latinLnBrk="0">
              <a:defRPr lang="el-GR" baseline="0"/>
            </a:lvl6pPr>
            <a:lvl7pPr marL="1691640" latinLnBrk="0">
              <a:defRPr lang="el-GR" baseline="0"/>
            </a:lvl7pPr>
            <a:lvl8pPr marL="1920240" latinLnBrk="0">
              <a:defRPr lang="el-GR" baseline="0"/>
            </a:lvl8pPr>
            <a:lvl9pPr marL="2148840" latinLnBrk="0">
              <a:defRPr lang="el-GR" baseline="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Πλαίσιο κράτησης θέσης ημερομηνίας 3"/>
          <p:cNvSpPr>
            <a:spLocks noGrp="1"/>
          </p:cNvSpPr>
          <p:nvPr>
            <p:ph type="dt" sz="half" idx="10"/>
          </p:nvPr>
        </p:nvSpPr>
        <p:spPr/>
        <p:txBody>
          <a:bodyPr/>
          <a:lstStyle/>
          <a:p>
            <a:fld id="{9AFE8FB1-0A7A-443E-AAF7-31D4FA1AA312}" type="datetimeFigureOut">
              <a:t>23/5/2018</a:t>
            </a:fld>
            <a:endParaRPr lang="el-GR"/>
          </a:p>
        </p:txBody>
      </p:sp>
      <p:sp>
        <p:nvSpPr>
          <p:cNvPr id="5" name="Πλαίσιο κράτησης θέσης υποσέλιδου 4"/>
          <p:cNvSpPr>
            <a:spLocks noGrp="1"/>
          </p:cNvSpPr>
          <p:nvPr>
            <p:ph type="ftr" sz="quarter" idx="11"/>
          </p:nvPr>
        </p:nvSpPr>
        <p:spPr/>
        <p:txBody>
          <a:bodyPr/>
          <a:lstStyle/>
          <a:p>
            <a:endParaRPr lang="el-GR"/>
          </a:p>
        </p:txBody>
      </p:sp>
      <p:sp>
        <p:nvSpPr>
          <p:cNvPr id="6" name="Πλαίσιο κράτησης θέσης αριθμού διαφάνειας 5"/>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grpSp>
        <p:nvGrpSpPr>
          <p:cNvPr id="255" name="γραμμή"/>
          <p:cNvGrpSpPr/>
          <p:nvPr/>
        </p:nvGrpSpPr>
        <p:grpSpPr bwMode="invGray">
          <a:xfrm>
            <a:off x="1584896" y="4724400"/>
            <a:ext cx="8631936" cy="64008"/>
            <a:chOff x="-4110038" y="2703513"/>
            <a:chExt cx="17394239" cy="160336"/>
          </a:xfrm>
          <a:solidFill>
            <a:schemeClr val="accent1"/>
          </a:solidFill>
        </p:grpSpPr>
        <p:sp>
          <p:nvSpPr>
            <p:cNvPr id="256" name="Ελεύθερη σχεδίαση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57" name="Ελεύθερη σχεδίαση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58" name="Ελεύθερη σχεδίαση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59" name="Ελεύθερη σχεδίαση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0" name="Ελεύθερη σχεδίαση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1" name="Ελεύθερη σχεδίαση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2" name="Ελεύθερη σχεδίαση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3" name="Ελεύθερη σχεδίαση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4" name="Ελεύθερη σχεδίαση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5" name="Ελεύθερη σχεδίαση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6" name="Ελεύθερη σχεδίαση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7" name="Ελεύθερη σχεδίαση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8" name="Ελεύθερη σχεδίαση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69" name="Ελεύθερη σχεδίαση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0" name="Ελεύθερη σχεδίαση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1" name="Ελεύθερη σχεδίαση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2" name="Ελεύθερη σχεδίαση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3" name="Ελεύθερη σχεδίαση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4" name="Ελεύθερη σχεδίαση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5" name="Ελεύθερη σχεδίαση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6" name="Ελεύθερη σχεδίαση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7" name="Ελεύθερη σχεδίαση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8" name="Ελεύθερη σχεδίαση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79" name="Ελεύθερη σχεδίαση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0" name="Ελεύθερη σχεδίαση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1" name="Ελεύθερη σχεδίαση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2" name="Ελεύθερη σχεδίαση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3" name="Ελεύθερη σχεδίαση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4" name="Ελεύθερη σχεδίαση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5" name="Ελεύθερη σχεδίαση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6" name="Ελεύθερη σχεδίαση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7" name="Ελεύθερη σχεδίαση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8" name="Ελεύθερη σχεδίαση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89" name="Ελεύθερη σχεδίαση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0" name="Ελεύθερη σχεδίαση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1" name="Ελεύθερη σχεδίαση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2" name="Ελεύθερη σχεδίαση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3" name="Ελεύθερη σχεδίαση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4" name="Ελεύθερη σχεδίαση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5" name="Ελεύθερη σχεδίαση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6" name="Ελεύθερη σχεδίαση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7" name="Ελεύθερη σχεδίαση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8" name="Ελεύθερη σχεδίαση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299" name="Ελεύθερη σχεδίαση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0" name="Ελεύθερη σχεδίαση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1" name="Ελεύθερη σχεδίαση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2" name="Ελεύθερη σχεδίαση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3" name="Ελεύθερη σχεδίαση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4" name="Ελεύθερη σχεδίαση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5" name="Ελεύθερη σχεδίαση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6" name="Ελεύθερη σχεδίαση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7" name="Ελεύθερη σχεδίαση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8" name="Ελεύθερη σχεδίαση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09" name="Ελεύθερη σχεδίαση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0" name="Ελεύθερη σχεδίαση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1" name="Ελεύθερη σχεδίαση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2" name="Ελεύθερη σχεδίαση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3" name="Ελεύθερη σχεδίαση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4" name="Ελεύθερη σχεδίαση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5" name="Ελεύθερη σχεδίαση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6" name="Ελεύθερη σχεδίαση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7" name="Ελεύθερη σχεδίαση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8" name="Ελεύθερη σχεδίαση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19" name="Ελεύθερη σχεδίαση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0" name="Ελεύθερη σχεδίαση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1" name="Ελεύθερη σχεδίαση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2" name="Ελεύθερη σχεδίαση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3" name="Ελεύθερη σχεδίαση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4" name="Ελεύθερη σχεδίαση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5" name="Ελεύθερη σχεδίαση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6" name="Ελεύθερη σχεδίαση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7" name="Ελεύθερη σχεδίαση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8" name="Ελεύθερη σχεδίαση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29" name="Ελεύθερη σχεδίαση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0" name="Ελεύθερη σχεδίαση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1" name="Ελεύθερη σχεδίαση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2" name="Ελεύθερη σχεδίαση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3" name="Ελεύθερη σχεδίαση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4" name="Ελεύθερη σχεδίαση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5" name="Ελεύθερη σχεδίαση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6" name="Ελεύθερη σχεδίαση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7" name="Ελεύθερη σχεδίαση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8" name="Ελεύθερη σχεδίαση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39" name="Ελεύθερη σχεδίαση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0" name="Ελεύθερη σχεδίαση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1" name="Ελεύθερη σχεδίαση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2" name="Ελεύθερη σχεδίαση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3" name="Ελεύθερη σχεδίαση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4" name="Ελεύθερη σχεδίαση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5" name="Ελεύθερη σχεδίαση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6" name="Ελεύθερη σχεδίαση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7" name="Ελεύθερη σχεδίαση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8" name="Ελεύθερη σχεδίαση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49" name="Ελεύθερη σχεδίαση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0" name="Ελεύθερη σχεδίαση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1" name="Ελεύθερη σχεδίαση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2" name="Ελεύθερη σχεδίαση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3" name="Ελεύθερη σχεδίαση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4" name="Ελεύθερη σχεδίαση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5" name="Ελεύθερη σχεδίαση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6" name="Ελεύθερη σχεδίαση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7" name="Ελεύθερη σχεδίαση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8" name="Ελεύθερη σχεδίαση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59" name="Ελεύθερη σχεδίαση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0" name="Ελεύθερη σχεδίαση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1" name="Ελεύθερη σχεδίαση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2" name="Ελεύθερη σχεδίαση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3" name="Ελεύθερη σχεδίαση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4" name="Ελεύθερη σχεδίαση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5" name="Ελεύθερη σχεδίαση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6" name="Ελεύθερη σχεδίαση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7" name="Ελεύθερη σχεδίαση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8" name="Ελεύθερη σχεδίαση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69" name="Ελεύθερη σχεδίαση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0" name="Ελεύθερη σχεδίαση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1" name="Ελεύθερη σχεδίαση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2" name="Ελεύθερη σχεδίαση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3" name="Ελεύθερη σχεδίαση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4" name="Ελεύθερη σχεδίαση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5" name="Ελεύθερη σχεδίαση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6" name="Ελεύθερη σχεδίαση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7" name="Ελεύθερη σχεδίαση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sp>
          <p:nvSpPr>
            <p:cNvPr id="378" name="Ελεύθερη σχεδίαση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p>
          </p:txBody>
        </p:sp>
      </p:grpSp>
      <p:sp>
        <p:nvSpPr>
          <p:cNvPr id="2" name="Τίτλος 1"/>
          <p:cNvSpPr>
            <a:spLocks noGrp="1"/>
          </p:cNvSpPr>
          <p:nvPr>
            <p:ph type="title"/>
          </p:nvPr>
        </p:nvSpPr>
        <p:spPr>
          <a:xfrm>
            <a:off x="1522413" y="1905000"/>
            <a:ext cx="9144000" cy="2667000"/>
          </a:xfrm>
        </p:spPr>
        <p:txBody>
          <a:bodyPr anchor="b">
            <a:noAutofit/>
          </a:bodyPr>
          <a:lstStyle>
            <a:lvl1pPr algn="l" latinLnBrk="0">
              <a:defRPr lang="el-GR" sz="4400" b="0" cap="none" baseline="0"/>
            </a:lvl1pPr>
          </a:lstStyle>
          <a:p>
            <a:r>
              <a:rPr lang="el-GR"/>
              <a:t>Στυλ κύριου τίτλου</a:t>
            </a:r>
          </a:p>
        </p:txBody>
      </p:sp>
      <p:sp>
        <p:nvSpPr>
          <p:cNvPr id="3" name="Πλαίσιο κράτησης θέσης κειμένου 2"/>
          <p:cNvSpPr>
            <a:spLocks noGrp="1"/>
          </p:cNvSpPr>
          <p:nvPr>
            <p:ph type="body" idx="1"/>
          </p:nvPr>
        </p:nvSpPr>
        <p:spPr>
          <a:xfrm>
            <a:off x="1522413" y="5102525"/>
            <a:ext cx="9143999" cy="1069675"/>
          </a:xfrm>
        </p:spPr>
        <p:txBody>
          <a:bodyPr anchor="t">
            <a:normAutofit/>
          </a:bodyPr>
          <a:lstStyle>
            <a:lvl1pPr marL="0" indent="0" latinLnBrk="0">
              <a:spcBef>
                <a:spcPts val="0"/>
              </a:spcBef>
              <a:buNone/>
              <a:defRPr lang="el-GR" sz="2400">
                <a:solidFill>
                  <a:schemeClr val="tx1">
                    <a:tint val="75000"/>
                  </a:schemeClr>
                </a:solidFill>
              </a:defRPr>
            </a:lvl1pPr>
            <a:lvl2pPr marL="457200" indent="0" latinLnBrk="0">
              <a:buNone/>
              <a:defRPr lang="el-GR" sz="1800">
                <a:solidFill>
                  <a:schemeClr val="tx1">
                    <a:tint val="75000"/>
                  </a:schemeClr>
                </a:solidFill>
              </a:defRPr>
            </a:lvl2pPr>
            <a:lvl3pPr marL="914400" indent="0" latinLnBrk="0">
              <a:buNone/>
              <a:defRPr lang="el-GR" sz="1600">
                <a:solidFill>
                  <a:schemeClr val="tx1">
                    <a:tint val="75000"/>
                  </a:schemeClr>
                </a:solidFill>
              </a:defRPr>
            </a:lvl3pPr>
            <a:lvl4pPr marL="1371600" indent="0" latinLnBrk="0">
              <a:buNone/>
              <a:defRPr lang="el-GR" sz="1400">
                <a:solidFill>
                  <a:schemeClr val="tx1">
                    <a:tint val="75000"/>
                  </a:schemeClr>
                </a:solidFill>
              </a:defRPr>
            </a:lvl4pPr>
            <a:lvl5pPr marL="1828800" indent="0" latinLnBrk="0">
              <a:buNone/>
              <a:defRPr lang="el-GR" sz="1400">
                <a:solidFill>
                  <a:schemeClr val="tx1">
                    <a:tint val="75000"/>
                  </a:schemeClr>
                </a:solidFill>
              </a:defRPr>
            </a:lvl5pPr>
            <a:lvl6pPr marL="2286000" indent="0" latinLnBrk="0">
              <a:buNone/>
              <a:defRPr lang="el-GR" sz="1400">
                <a:solidFill>
                  <a:schemeClr val="tx1">
                    <a:tint val="75000"/>
                  </a:schemeClr>
                </a:solidFill>
              </a:defRPr>
            </a:lvl6pPr>
            <a:lvl7pPr marL="2743200" indent="0" latinLnBrk="0">
              <a:buNone/>
              <a:defRPr lang="el-GR" sz="1400">
                <a:solidFill>
                  <a:schemeClr val="tx1">
                    <a:tint val="75000"/>
                  </a:schemeClr>
                </a:solidFill>
              </a:defRPr>
            </a:lvl7pPr>
            <a:lvl8pPr marL="3200400" indent="0" latinLnBrk="0">
              <a:buNone/>
              <a:defRPr lang="el-GR" sz="1400">
                <a:solidFill>
                  <a:schemeClr val="tx1">
                    <a:tint val="75000"/>
                  </a:schemeClr>
                </a:solidFill>
              </a:defRPr>
            </a:lvl8pPr>
            <a:lvl9pPr marL="3657600" indent="0" latinLnBrk="0">
              <a:buNone/>
              <a:defRPr lang="el-GR" sz="1400">
                <a:solidFill>
                  <a:schemeClr val="tx1">
                    <a:tint val="75000"/>
                  </a:schemeClr>
                </a:solidFill>
              </a:defRPr>
            </a:lvl9pPr>
          </a:lstStyle>
          <a:p>
            <a:pPr lvl="0"/>
            <a:r>
              <a:rPr lang="el-GR"/>
              <a:t>Στυλ υποδείγματος κειμένου</a:t>
            </a:r>
          </a:p>
        </p:txBody>
      </p:sp>
      <p:sp>
        <p:nvSpPr>
          <p:cNvPr id="4" name="Πλαίσιο κράτησης θέσης ημερομηνίας 3"/>
          <p:cNvSpPr>
            <a:spLocks noGrp="1"/>
          </p:cNvSpPr>
          <p:nvPr>
            <p:ph type="dt" sz="half" idx="10"/>
          </p:nvPr>
        </p:nvSpPr>
        <p:spPr/>
        <p:txBody>
          <a:bodyPr/>
          <a:lstStyle/>
          <a:p>
            <a:fld id="{9AFE8FB1-0A7A-443E-AAF7-31D4FA1AA312}" type="datetimeFigureOut">
              <a:t>23/5/2018</a:t>
            </a:fld>
            <a:endParaRPr lang="el-GR"/>
          </a:p>
        </p:txBody>
      </p:sp>
      <p:sp>
        <p:nvSpPr>
          <p:cNvPr id="5" name="Πλαίσιο κράτησης θέσης υποσέλιδου 4"/>
          <p:cNvSpPr>
            <a:spLocks noGrp="1"/>
          </p:cNvSpPr>
          <p:nvPr>
            <p:ph type="ftr" sz="quarter" idx="11"/>
          </p:nvPr>
        </p:nvSpPr>
        <p:spPr/>
        <p:txBody>
          <a:bodyPr/>
          <a:lstStyle/>
          <a:p>
            <a:endParaRPr lang="el-GR"/>
          </a:p>
        </p:txBody>
      </p:sp>
      <p:sp>
        <p:nvSpPr>
          <p:cNvPr id="6" name="Πλαίσιο κράτησης θέσης αριθμού διαφάνειας 5"/>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grpSp>
        <p:nvGrpSpPr>
          <p:cNvPr id="158" name="γραμμή"/>
          <p:cNvGrpSpPr/>
          <p:nvPr/>
        </p:nvGrpSpPr>
        <p:grpSpPr bwMode="invGray">
          <a:xfrm>
            <a:off x="1522413" y="1514475"/>
            <a:ext cx="10569575" cy="64008"/>
            <a:chOff x="1522413" y="1514475"/>
            <a:chExt cx="10569575" cy="64008"/>
          </a:xfrm>
        </p:grpSpPr>
        <p:sp>
          <p:nvSpPr>
            <p:cNvPr id="159" name="Ελεύθερη σχεδίαση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0" name="Ελεύθερη σχεδίαση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1" name="Ελεύθερη σχεδίαση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2"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3"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4"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5"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6"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7"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8"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9"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0"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1"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2"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3"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4"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5"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6"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7"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8"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9"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0"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1"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2"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3"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4"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5"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6"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7"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8"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9"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0"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1"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2"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3"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4"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5"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6"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7"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8"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9"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0"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1"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2"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3"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4"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5"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6"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7"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8"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9"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0"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1"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2"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3"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4"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5"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6"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7"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8"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9"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0"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1"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2"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3"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4"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5"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6"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7"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8"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9"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0"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1"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2"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sp>
        <p:nvSpPr>
          <p:cNvPr id="2" name="Τίτλος 1"/>
          <p:cNvSpPr>
            <a:spLocks noGrp="1"/>
          </p:cNvSpPr>
          <p:nvPr>
            <p:ph type="title"/>
          </p:nvPr>
        </p:nvSpPr>
        <p:spPr>
          <a:xfrm>
            <a:off x="1522414" y="274638"/>
            <a:ext cx="9143998" cy="1020762"/>
          </a:xfrm>
        </p:spPr>
        <p:txBody>
          <a:bodyPr/>
          <a:lstStyle/>
          <a:p>
            <a:r>
              <a:rPr lang="el-GR"/>
              <a:t>Στυλ κύριου τίτλου</a:t>
            </a:r>
          </a:p>
        </p:txBody>
      </p:sp>
      <p:sp>
        <p:nvSpPr>
          <p:cNvPr id="3" name="Πλαίσιο κράτησης θέσης περιεχομένου 2"/>
          <p:cNvSpPr>
            <a:spLocks noGrp="1"/>
          </p:cNvSpPr>
          <p:nvPr>
            <p:ph sz="half" idx="1"/>
          </p:nvPr>
        </p:nvSpPr>
        <p:spPr>
          <a:xfrm>
            <a:off x="1522413" y="1905000"/>
            <a:ext cx="4419599" cy="4267200"/>
          </a:xfrm>
        </p:spPr>
        <p:txBody>
          <a:bodyPr>
            <a:normAutofit/>
          </a:bodyPr>
          <a:lstStyle>
            <a:lvl1pPr latinLnBrk="0">
              <a:defRPr lang="el-GR" sz="2400"/>
            </a:lvl1pPr>
            <a:lvl2pPr latinLnBrk="0">
              <a:defRPr lang="el-GR" sz="2000"/>
            </a:lvl2pPr>
            <a:lvl3pPr latinLnBrk="0">
              <a:defRPr lang="el-GR" sz="1800"/>
            </a:lvl3pPr>
            <a:lvl4pPr latinLnBrk="0">
              <a:defRPr lang="el-GR" sz="1600"/>
            </a:lvl4pPr>
            <a:lvl5pPr latinLnBrk="0">
              <a:defRPr lang="el-GR" sz="1600"/>
            </a:lvl5pPr>
            <a:lvl6pPr marL="1956816" latinLnBrk="0">
              <a:defRPr lang="el-GR" sz="1600"/>
            </a:lvl6pPr>
            <a:lvl7pPr marL="1956816" latinLnBrk="0">
              <a:defRPr lang="el-GR" sz="1600" baseline="0"/>
            </a:lvl7pPr>
            <a:lvl8pPr marL="1956816" latinLnBrk="0">
              <a:defRPr lang="el-GR" sz="1600" baseline="0"/>
            </a:lvl8pPr>
            <a:lvl9pPr marL="1956816" latinLnBrk="0">
              <a:defRPr lang="el-GR" sz="1600" baseline="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Πλαίσιο κράτησης θέσης περιεχομένου 3"/>
          <p:cNvSpPr>
            <a:spLocks noGrp="1"/>
          </p:cNvSpPr>
          <p:nvPr>
            <p:ph sz="half" idx="2"/>
          </p:nvPr>
        </p:nvSpPr>
        <p:spPr>
          <a:xfrm>
            <a:off x="6246815" y="1905000"/>
            <a:ext cx="4419598" cy="4267200"/>
          </a:xfrm>
        </p:spPr>
        <p:txBody>
          <a:bodyPr>
            <a:normAutofit/>
          </a:bodyPr>
          <a:lstStyle>
            <a:lvl1pPr latinLnBrk="0">
              <a:defRPr lang="el-GR" sz="2400"/>
            </a:lvl1pPr>
            <a:lvl2pPr latinLnBrk="0">
              <a:defRPr lang="el-GR" sz="2000"/>
            </a:lvl2pPr>
            <a:lvl3pPr latinLnBrk="0">
              <a:defRPr lang="el-GR" sz="1800"/>
            </a:lvl3pPr>
            <a:lvl4pPr latinLnBrk="0">
              <a:defRPr lang="el-GR" sz="1600"/>
            </a:lvl4pPr>
            <a:lvl5pPr latinLnBrk="0">
              <a:defRPr lang="el-GR" sz="1600"/>
            </a:lvl5pPr>
            <a:lvl6pPr marL="1956816" latinLnBrk="0">
              <a:defRPr lang="el-GR" sz="1600"/>
            </a:lvl6pPr>
            <a:lvl7pPr marL="1956816" latinLnBrk="0">
              <a:defRPr lang="el-GR" sz="1600"/>
            </a:lvl7pPr>
            <a:lvl8pPr marL="1956816" latinLnBrk="0">
              <a:defRPr lang="el-GR" sz="1600" baseline="0"/>
            </a:lvl8pPr>
            <a:lvl9pPr marL="1956816" latinLnBrk="0">
              <a:defRPr lang="el-GR" sz="1600" baseline="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Πλαίσιο κράτησης θέσης ημερομηνίας 4"/>
          <p:cNvSpPr>
            <a:spLocks noGrp="1"/>
          </p:cNvSpPr>
          <p:nvPr>
            <p:ph type="dt" sz="half" idx="10"/>
          </p:nvPr>
        </p:nvSpPr>
        <p:spPr/>
        <p:txBody>
          <a:bodyPr/>
          <a:lstStyle/>
          <a:p>
            <a:fld id="{9AFE8FB1-0A7A-443E-AAF7-31D4FA1AA312}" type="datetimeFigureOut">
              <a:t>23/5/2018</a:t>
            </a:fld>
            <a:endParaRPr lang="el-GR"/>
          </a:p>
        </p:txBody>
      </p:sp>
      <p:sp>
        <p:nvSpPr>
          <p:cNvPr id="6" name="Πλαίσιο κράτησης θέσης υποσέλιδου 5"/>
          <p:cNvSpPr>
            <a:spLocks noGrp="1"/>
          </p:cNvSpPr>
          <p:nvPr>
            <p:ph type="ftr" sz="quarter" idx="11"/>
          </p:nvPr>
        </p:nvSpPr>
        <p:spPr/>
        <p:txBody>
          <a:bodyPr/>
          <a:lstStyle/>
          <a:p>
            <a:endParaRPr lang="el-GR"/>
          </a:p>
        </p:txBody>
      </p:sp>
      <p:sp>
        <p:nvSpPr>
          <p:cNvPr id="7" name="Πλαίσιο κράτησης θέσης αριθμού διαφάνειας 6"/>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grpSp>
        <p:nvGrpSpPr>
          <p:cNvPr id="160" name="γραμμή"/>
          <p:cNvGrpSpPr/>
          <p:nvPr/>
        </p:nvGrpSpPr>
        <p:grpSpPr bwMode="invGray">
          <a:xfrm>
            <a:off x="1522413" y="1514475"/>
            <a:ext cx="10569575" cy="64008"/>
            <a:chOff x="1522413" y="1514475"/>
            <a:chExt cx="10569575" cy="64008"/>
          </a:xfrm>
        </p:grpSpPr>
        <p:sp>
          <p:nvSpPr>
            <p:cNvPr id="161" name="Ελεύθερη σχεδίαση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2" name="Ελεύθερη σχεδίαση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3" name="Ελεύθερη σχεδίαση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4"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5"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6"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7"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8"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9"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0"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1"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2"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3"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4"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5"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6"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7"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8"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9"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0"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1"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2"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3"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4"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5"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6"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7"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8"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9"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0"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1"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2"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3"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4"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5"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6"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7"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8"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9"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0"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1"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2"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3"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4"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5"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6"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7"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8"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9"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0"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1"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2"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3"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4"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5"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6"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7"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8"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9"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0"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1"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2"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3"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4"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5"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6"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7"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8"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9"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0"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1"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2"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3"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4"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sp>
        <p:nvSpPr>
          <p:cNvPr id="2" name="Τίτλος 1"/>
          <p:cNvSpPr>
            <a:spLocks noGrp="1"/>
          </p:cNvSpPr>
          <p:nvPr>
            <p:ph type="title"/>
          </p:nvPr>
        </p:nvSpPr>
        <p:spPr>
          <a:xfrm>
            <a:off x="1522414" y="274638"/>
            <a:ext cx="9143998" cy="1020762"/>
          </a:xfrm>
        </p:spPr>
        <p:txBody>
          <a:bodyPr/>
          <a:lstStyle>
            <a:lvl1pPr latinLnBrk="0">
              <a:defRPr lang="el-GR"/>
            </a:lvl1pPr>
          </a:lstStyle>
          <a:p>
            <a:r>
              <a:rPr lang="el-GR"/>
              <a:t>Στυλ κύριου τίτλου</a:t>
            </a:r>
          </a:p>
        </p:txBody>
      </p:sp>
      <p:sp>
        <p:nvSpPr>
          <p:cNvPr id="3" name="Πλαίσιο κράτησης θέσης κειμένου 2"/>
          <p:cNvSpPr>
            <a:spLocks noGrp="1"/>
          </p:cNvSpPr>
          <p:nvPr>
            <p:ph type="body" idx="1"/>
          </p:nvPr>
        </p:nvSpPr>
        <p:spPr>
          <a:xfrm>
            <a:off x="1522413" y="1905000"/>
            <a:ext cx="4416552" cy="762000"/>
          </a:xfrm>
        </p:spPr>
        <p:txBody>
          <a:bodyPr anchor="ctr"/>
          <a:lstStyle>
            <a:lvl1pPr marL="0" indent="0" latinLnBrk="0">
              <a:spcBef>
                <a:spcPts val="0"/>
              </a:spcBef>
              <a:buNone/>
              <a:defRPr lang="el-GR" sz="2400" b="0"/>
            </a:lvl1pPr>
            <a:lvl2pPr marL="457200" indent="0" latinLnBrk="0">
              <a:buNone/>
              <a:defRPr lang="el-GR" sz="2000" b="1"/>
            </a:lvl2pPr>
            <a:lvl3pPr marL="914400" indent="0" latinLnBrk="0">
              <a:buNone/>
              <a:defRPr lang="el-GR" sz="1800" b="1"/>
            </a:lvl3pPr>
            <a:lvl4pPr marL="1371600" indent="0" latinLnBrk="0">
              <a:buNone/>
              <a:defRPr lang="el-GR" sz="1600" b="1"/>
            </a:lvl4pPr>
            <a:lvl5pPr marL="1828800" indent="0" latinLnBrk="0">
              <a:buNone/>
              <a:defRPr lang="el-GR" sz="1600" b="1"/>
            </a:lvl5pPr>
            <a:lvl6pPr marL="2286000" indent="0" latinLnBrk="0">
              <a:buNone/>
              <a:defRPr lang="el-GR" sz="1600" b="1"/>
            </a:lvl6pPr>
            <a:lvl7pPr marL="2743200" indent="0" latinLnBrk="0">
              <a:buNone/>
              <a:defRPr lang="el-GR" sz="1600" b="1"/>
            </a:lvl7pPr>
            <a:lvl8pPr marL="3200400" indent="0" latinLnBrk="0">
              <a:buNone/>
              <a:defRPr lang="el-GR" sz="1600" b="1"/>
            </a:lvl8pPr>
            <a:lvl9pPr marL="3657600" indent="0" latinLnBrk="0">
              <a:buNone/>
              <a:defRPr lang="el-GR" sz="1600" b="1"/>
            </a:lvl9pPr>
          </a:lstStyle>
          <a:p>
            <a:pPr lvl="0"/>
            <a:r>
              <a:rPr lang="el-GR"/>
              <a:t>Στυλ υποδείγματος κειμένου</a:t>
            </a:r>
          </a:p>
        </p:txBody>
      </p:sp>
      <p:sp>
        <p:nvSpPr>
          <p:cNvPr id="4" name="Πλαίσιο κράτησης θέσης περιεχομένου 3"/>
          <p:cNvSpPr>
            <a:spLocks noGrp="1"/>
          </p:cNvSpPr>
          <p:nvPr>
            <p:ph sz="half" idx="2"/>
          </p:nvPr>
        </p:nvSpPr>
        <p:spPr>
          <a:xfrm>
            <a:off x="1522413" y="2819399"/>
            <a:ext cx="4416552" cy="3352801"/>
          </a:xfrm>
        </p:spPr>
        <p:txBody>
          <a:bodyPr/>
          <a:lstStyle>
            <a:lvl1pPr latinLnBrk="0">
              <a:defRPr lang="el-GR" sz="2400"/>
            </a:lvl1pPr>
            <a:lvl2pPr latinLnBrk="0">
              <a:defRPr lang="el-GR" sz="2000"/>
            </a:lvl2pPr>
            <a:lvl3pPr latinLnBrk="0">
              <a:defRPr lang="el-GR" sz="1800"/>
            </a:lvl3pPr>
            <a:lvl4pPr latinLnBrk="0">
              <a:defRPr lang="el-GR" sz="1600"/>
            </a:lvl4pPr>
            <a:lvl5pPr latinLnBrk="0">
              <a:defRPr lang="el-GR" sz="1600"/>
            </a:lvl5pPr>
            <a:lvl6pPr marL="1956816" latinLnBrk="0">
              <a:defRPr lang="el-GR" sz="1600"/>
            </a:lvl6pPr>
            <a:lvl7pPr marL="1956816" latinLnBrk="0">
              <a:defRPr lang="el-GR" sz="1600" baseline="0"/>
            </a:lvl7pPr>
            <a:lvl8pPr marL="1956816" latinLnBrk="0">
              <a:defRPr lang="el-GR" sz="1600" baseline="0"/>
            </a:lvl8pPr>
            <a:lvl9pPr marL="1956816" latinLnBrk="0">
              <a:defRPr lang="el-GR" sz="1600" baseline="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Πλαίσιο κράτησης θέσης κειμένου 4"/>
          <p:cNvSpPr>
            <a:spLocks noGrp="1"/>
          </p:cNvSpPr>
          <p:nvPr>
            <p:ph type="body" sz="quarter" idx="3"/>
          </p:nvPr>
        </p:nvSpPr>
        <p:spPr>
          <a:xfrm>
            <a:off x="6249860" y="1905000"/>
            <a:ext cx="4416552" cy="762000"/>
          </a:xfrm>
        </p:spPr>
        <p:txBody>
          <a:bodyPr anchor="ctr"/>
          <a:lstStyle>
            <a:lvl1pPr marL="0" indent="0" latinLnBrk="0">
              <a:spcBef>
                <a:spcPts val="0"/>
              </a:spcBef>
              <a:buNone/>
              <a:defRPr lang="el-GR" sz="2400" b="0"/>
            </a:lvl1pPr>
            <a:lvl2pPr marL="457200" indent="0" latinLnBrk="0">
              <a:buNone/>
              <a:defRPr lang="el-GR" sz="2000" b="1"/>
            </a:lvl2pPr>
            <a:lvl3pPr marL="914400" indent="0" latinLnBrk="0">
              <a:buNone/>
              <a:defRPr lang="el-GR" sz="1800" b="1"/>
            </a:lvl3pPr>
            <a:lvl4pPr marL="1371600" indent="0" latinLnBrk="0">
              <a:buNone/>
              <a:defRPr lang="el-GR" sz="1600" b="1"/>
            </a:lvl4pPr>
            <a:lvl5pPr marL="1828800" indent="0" latinLnBrk="0">
              <a:buNone/>
              <a:defRPr lang="el-GR" sz="1600" b="1"/>
            </a:lvl5pPr>
            <a:lvl6pPr marL="2286000" indent="0" latinLnBrk="0">
              <a:buNone/>
              <a:defRPr lang="el-GR" sz="1600" b="1"/>
            </a:lvl6pPr>
            <a:lvl7pPr marL="2743200" indent="0" latinLnBrk="0">
              <a:buNone/>
              <a:defRPr lang="el-GR" sz="1600" b="1"/>
            </a:lvl7pPr>
            <a:lvl8pPr marL="3200400" indent="0" latinLnBrk="0">
              <a:buNone/>
              <a:defRPr lang="el-GR" sz="1600" b="1"/>
            </a:lvl8pPr>
            <a:lvl9pPr marL="3657600" indent="0" latinLnBrk="0">
              <a:buNone/>
              <a:defRPr lang="el-GR" sz="1600" b="1"/>
            </a:lvl9pPr>
          </a:lstStyle>
          <a:p>
            <a:pPr lvl="0"/>
            <a:r>
              <a:rPr lang="el-GR"/>
              <a:t>Στυλ υποδείγματος κειμένου</a:t>
            </a:r>
          </a:p>
        </p:txBody>
      </p:sp>
      <p:sp>
        <p:nvSpPr>
          <p:cNvPr id="6" name="Πλαίσιο κράτησης θέσης περιεχομένου 5"/>
          <p:cNvSpPr>
            <a:spLocks noGrp="1"/>
          </p:cNvSpPr>
          <p:nvPr>
            <p:ph sz="quarter" idx="4"/>
          </p:nvPr>
        </p:nvSpPr>
        <p:spPr>
          <a:xfrm>
            <a:off x="6249860" y="2819399"/>
            <a:ext cx="4416552" cy="3352801"/>
          </a:xfrm>
        </p:spPr>
        <p:txBody>
          <a:bodyPr/>
          <a:lstStyle>
            <a:lvl1pPr latinLnBrk="0">
              <a:defRPr lang="el-GR" sz="2400"/>
            </a:lvl1pPr>
            <a:lvl2pPr latinLnBrk="0">
              <a:defRPr lang="el-GR" sz="2000"/>
            </a:lvl2pPr>
            <a:lvl3pPr latinLnBrk="0">
              <a:defRPr lang="el-GR" sz="1800"/>
            </a:lvl3pPr>
            <a:lvl4pPr latinLnBrk="0">
              <a:defRPr lang="el-GR" sz="1600"/>
            </a:lvl4pPr>
            <a:lvl5pPr marL="1956816" latinLnBrk="0">
              <a:defRPr lang="el-GR" sz="1600"/>
            </a:lvl5pPr>
            <a:lvl6pPr marL="1956816" latinLnBrk="0">
              <a:defRPr lang="el-GR" sz="1600"/>
            </a:lvl6pPr>
            <a:lvl7pPr marL="1956816" latinLnBrk="0">
              <a:defRPr lang="el-GR" sz="1600"/>
            </a:lvl7pPr>
            <a:lvl8pPr marL="1956816" latinLnBrk="0">
              <a:defRPr lang="el-GR" sz="1600"/>
            </a:lvl8pPr>
            <a:lvl9pPr marL="1956816" latinLnBrk="0">
              <a:defRPr lang="el-GR" sz="16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Πλαίσιο κράτησης θέσης ημερομηνίας 6"/>
          <p:cNvSpPr>
            <a:spLocks noGrp="1"/>
          </p:cNvSpPr>
          <p:nvPr>
            <p:ph type="dt" sz="half" idx="10"/>
          </p:nvPr>
        </p:nvSpPr>
        <p:spPr/>
        <p:txBody>
          <a:bodyPr/>
          <a:lstStyle/>
          <a:p>
            <a:fld id="{9AFE8FB1-0A7A-443E-AAF7-31D4FA1AA312}" type="datetimeFigureOut">
              <a:t>23/5/2018</a:t>
            </a:fld>
            <a:endParaRPr lang="el-GR"/>
          </a:p>
        </p:txBody>
      </p:sp>
      <p:sp>
        <p:nvSpPr>
          <p:cNvPr id="8" name="Πλαίσιο κράτησης θέσης υποσέλιδου 7"/>
          <p:cNvSpPr>
            <a:spLocks noGrp="1"/>
          </p:cNvSpPr>
          <p:nvPr>
            <p:ph type="ftr" sz="quarter" idx="11"/>
          </p:nvPr>
        </p:nvSpPr>
        <p:spPr/>
        <p:txBody>
          <a:bodyPr/>
          <a:lstStyle/>
          <a:p>
            <a:endParaRPr lang="el-GR"/>
          </a:p>
        </p:txBody>
      </p:sp>
      <p:sp>
        <p:nvSpPr>
          <p:cNvPr id="9" name="Πλαίσιο κράτησης θέσης αριθμού διαφάνειας 8"/>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grpSp>
        <p:nvGrpSpPr>
          <p:cNvPr id="156" name="γραμμή"/>
          <p:cNvGrpSpPr/>
          <p:nvPr/>
        </p:nvGrpSpPr>
        <p:grpSpPr bwMode="invGray">
          <a:xfrm>
            <a:off x="1522413" y="1514475"/>
            <a:ext cx="10569575" cy="64008"/>
            <a:chOff x="1522413" y="1514475"/>
            <a:chExt cx="10569575" cy="64008"/>
          </a:xfrm>
        </p:grpSpPr>
        <p:sp>
          <p:nvSpPr>
            <p:cNvPr id="157" name="Ελεύθερη σχεδίαση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58" name="Ελεύθερη σχεδίαση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59" name="Ελεύθερη σχεδίαση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0"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1"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2"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3"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4"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5"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6"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7"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8"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69"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0"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1"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2"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3"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4"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5"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6"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7"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8"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79"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0"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1"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2"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3"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4"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5"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6"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7"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8"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89"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0"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1"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2"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3"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4"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5"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6"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7"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8"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199"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0"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1"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2"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3"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4"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5"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6"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7"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8"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09"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0"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1"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2"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3"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4"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5"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6"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7"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8"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19"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0"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1"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2"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3"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4"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5"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6"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7"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8"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29"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230"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sp>
        <p:nvSpPr>
          <p:cNvPr id="2" name="Τίτλος 1"/>
          <p:cNvSpPr>
            <a:spLocks noGrp="1"/>
          </p:cNvSpPr>
          <p:nvPr>
            <p:ph type="title"/>
          </p:nvPr>
        </p:nvSpPr>
        <p:spPr/>
        <p:txBody>
          <a:bodyPr/>
          <a:lstStyle/>
          <a:p>
            <a:r>
              <a:rPr lang="el-GR"/>
              <a:t>Στυλ κύριου τίτλου</a:t>
            </a:r>
          </a:p>
        </p:txBody>
      </p:sp>
      <p:sp>
        <p:nvSpPr>
          <p:cNvPr id="3" name="Πλαίσιο κράτησης θέσης ημερομηνίας 2"/>
          <p:cNvSpPr>
            <a:spLocks noGrp="1"/>
          </p:cNvSpPr>
          <p:nvPr>
            <p:ph type="dt" sz="half" idx="10"/>
          </p:nvPr>
        </p:nvSpPr>
        <p:spPr/>
        <p:txBody>
          <a:bodyPr/>
          <a:lstStyle/>
          <a:p>
            <a:fld id="{9AFE8FB1-0A7A-443E-AAF7-31D4FA1AA312}" type="datetimeFigureOut">
              <a:t>23/5/2018</a:t>
            </a:fld>
            <a:endParaRPr lang="el-GR"/>
          </a:p>
        </p:txBody>
      </p:sp>
      <p:sp>
        <p:nvSpPr>
          <p:cNvPr id="4" name="Πλαίσιο κράτησης θέσης υποσέλιδου 3"/>
          <p:cNvSpPr>
            <a:spLocks noGrp="1"/>
          </p:cNvSpPr>
          <p:nvPr>
            <p:ph type="ftr" sz="quarter" idx="11"/>
          </p:nvPr>
        </p:nvSpPr>
        <p:spPr/>
        <p:txBody>
          <a:bodyPr/>
          <a:lstStyle/>
          <a:p>
            <a:endParaRPr lang="el-GR"/>
          </a:p>
        </p:txBody>
      </p:sp>
      <p:sp>
        <p:nvSpPr>
          <p:cNvPr id="5" name="Πλαίσιο κράτησης θέσης αριθμού διαφάνειας 4"/>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Πλαίσιο κράτησης θέσης ημερομηνίας 1"/>
          <p:cNvSpPr>
            <a:spLocks noGrp="1"/>
          </p:cNvSpPr>
          <p:nvPr>
            <p:ph type="dt" sz="half" idx="10"/>
          </p:nvPr>
        </p:nvSpPr>
        <p:spPr/>
        <p:txBody>
          <a:bodyPr/>
          <a:lstStyle/>
          <a:p>
            <a:fld id="{9AFE8FB1-0A7A-443E-AAF7-31D4FA1AA312}" type="datetimeFigureOut">
              <a:t>23/5/2018</a:t>
            </a:fld>
            <a:endParaRPr lang="el-GR"/>
          </a:p>
        </p:txBody>
      </p:sp>
      <p:sp>
        <p:nvSpPr>
          <p:cNvPr id="3" name="Πλαίσιο κράτησης θέσης υποσέλιδου 2"/>
          <p:cNvSpPr>
            <a:spLocks noGrp="1"/>
          </p:cNvSpPr>
          <p:nvPr>
            <p:ph type="ftr" sz="quarter" idx="11"/>
          </p:nvPr>
        </p:nvSpPr>
        <p:spPr/>
        <p:txBody>
          <a:bodyPr/>
          <a:lstStyle/>
          <a:p>
            <a:endParaRPr lang="el-GR"/>
          </a:p>
        </p:txBody>
      </p:sp>
      <p:sp>
        <p:nvSpPr>
          <p:cNvPr id="4" name="Πλαίσιο κράτησης θέσης αριθμού διαφάνειας 3"/>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grpSp>
        <p:nvGrpSpPr>
          <p:cNvPr id="615" name="πλαίσιο"/>
          <p:cNvGrpSpPr/>
          <p:nvPr/>
        </p:nvGrpSpPr>
        <p:grpSpPr bwMode="invGray">
          <a:xfrm>
            <a:off x="4417839" y="1630821"/>
            <a:ext cx="6291028" cy="4575885"/>
            <a:chOff x="4417839" y="1630821"/>
            <a:chExt cx="6291028" cy="4575885"/>
          </a:xfrm>
        </p:grpSpPr>
        <p:grpSp>
          <p:nvGrpSpPr>
            <p:cNvPr id="616" name="Ομάδα 615"/>
            <p:cNvGrpSpPr/>
            <p:nvPr/>
          </p:nvGrpSpPr>
          <p:grpSpPr bwMode="invGray">
            <a:xfrm>
              <a:off x="5414491" y="1630821"/>
              <a:ext cx="5294376" cy="4114800"/>
              <a:chOff x="3310555" y="716546"/>
              <a:chExt cx="5294376" cy="4114800"/>
            </a:xfrm>
          </p:grpSpPr>
          <p:grpSp>
            <p:nvGrpSpPr>
              <p:cNvPr id="768" name="Ομάδα 767"/>
              <p:cNvGrpSpPr/>
              <p:nvPr/>
            </p:nvGrpSpPr>
            <p:grpSpPr bwMode="invGray">
              <a:xfrm flipH="1">
                <a:off x="3310555" y="737968"/>
                <a:ext cx="5294376" cy="54864"/>
                <a:chOff x="1522413" y="1514475"/>
                <a:chExt cx="10569575" cy="64008"/>
              </a:xfrm>
              <a:solidFill>
                <a:schemeClr val="accent1"/>
              </a:solidFill>
            </p:grpSpPr>
            <p:sp>
              <p:nvSpPr>
                <p:cNvPr id="844" name="Ελεύθερη σχεδίαση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5" name="Ελεύθερη σχεδίαση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6" name="Ελεύθερη σχεδίαση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7"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8"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9"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0"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1"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2"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3"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4"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5"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6"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7"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8"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9"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0"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1"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2"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3"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4"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5"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6"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7"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8"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9"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0"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1"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2"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3"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4"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5"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6"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7"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8"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9"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0"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1"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2"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3"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4"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5"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6"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7"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8"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9"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0"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1"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2"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3"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4"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5"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6"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7"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8"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9"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0"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1"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2"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3"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4"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5"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6"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7"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8"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9"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0"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1"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2"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3"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4"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5"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6"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7"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nvGrpSpPr>
              <p:cNvPr id="769" name="Ομάδα 768"/>
              <p:cNvGrpSpPr/>
              <p:nvPr/>
            </p:nvGrpSpPr>
            <p:grpSpPr bwMode="invGray">
              <a:xfrm rot="16200000" flipH="1">
                <a:off x="6492229" y="2755658"/>
                <a:ext cx="4114800" cy="36576"/>
                <a:chOff x="1522413" y="1514475"/>
                <a:chExt cx="10569575" cy="64008"/>
              </a:xfrm>
              <a:solidFill>
                <a:schemeClr val="accent1"/>
              </a:solidFill>
            </p:grpSpPr>
            <p:sp>
              <p:nvSpPr>
                <p:cNvPr id="770" name="Ελεύθερη σχεδίαση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1" name="Ελεύθερη σχεδίαση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2" name="Ελεύθερη σχεδίαση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3"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4"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5"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6"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7"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8"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9"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0"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1"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2"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3"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4"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5"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6"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7"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8"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9"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0"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1"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2"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3"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4"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5"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6"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7"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8"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9"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0"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1"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2"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3"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4"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5"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6"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7"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8"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9"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0"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1"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2"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3"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4"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5"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6"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7"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8"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9"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0"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1"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2"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3"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4"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5"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6"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7"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8"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9"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0"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1"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2"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3"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4"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5"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6"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7"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8"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9"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0"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1"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2"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3"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grpSp>
          <p:nvGrpSpPr>
            <p:cNvPr id="617" name="Ομάδα 616"/>
            <p:cNvGrpSpPr/>
            <p:nvPr/>
          </p:nvGrpSpPr>
          <p:grpSpPr bwMode="invGray">
            <a:xfrm rot="10800000">
              <a:off x="4417839" y="2091906"/>
              <a:ext cx="5294376" cy="4114800"/>
              <a:chOff x="3310555" y="716546"/>
              <a:chExt cx="5294376" cy="4114800"/>
            </a:xfrm>
          </p:grpSpPr>
          <p:grpSp>
            <p:nvGrpSpPr>
              <p:cNvPr id="618" name="Ομάδα 617"/>
              <p:cNvGrpSpPr/>
              <p:nvPr/>
            </p:nvGrpSpPr>
            <p:grpSpPr bwMode="invGray">
              <a:xfrm flipH="1">
                <a:off x="3310555" y="737968"/>
                <a:ext cx="5294376" cy="54864"/>
                <a:chOff x="1522413" y="1514475"/>
                <a:chExt cx="10569575" cy="64008"/>
              </a:xfrm>
              <a:solidFill>
                <a:schemeClr val="accent1"/>
              </a:solidFill>
            </p:grpSpPr>
            <p:sp>
              <p:nvSpPr>
                <p:cNvPr id="694" name="Ελεύθερη σχεδίαση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5" name="Ελεύθερη σχεδίαση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6" name="Ελεύθερη σχεδίαση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7"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8"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9"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0"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1"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2"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3"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4"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5"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6"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7"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8"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9"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0"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1"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2"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3"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4"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5"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6"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7"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8"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9"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0"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1"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2"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3"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4"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5"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6"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7"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8"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9"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0"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1"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2"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3"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4"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5"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6"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7"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8"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9"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0"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1"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2"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3"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4"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5"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6"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7"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8"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9"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0"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1"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2"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3"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4"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5"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6"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7"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8"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9"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0"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1"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2"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3"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4"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5"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6"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7"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nvGrpSpPr>
              <p:cNvPr id="619" name="Ομάδα 618"/>
              <p:cNvGrpSpPr/>
              <p:nvPr/>
            </p:nvGrpSpPr>
            <p:grpSpPr bwMode="invGray">
              <a:xfrm rot="16200000" flipH="1">
                <a:off x="6492229" y="2755658"/>
                <a:ext cx="4114800" cy="36576"/>
                <a:chOff x="1522413" y="1514475"/>
                <a:chExt cx="10569575" cy="64008"/>
              </a:xfrm>
              <a:solidFill>
                <a:schemeClr val="accent1"/>
              </a:solidFill>
            </p:grpSpPr>
            <p:sp>
              <p:nvSpPr>
                <p:cNvPr id="620" name="Ελεύθερη σχεδίαση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1" name="Ελεύθερη σχεδίαση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2" name="Ελεύθερη σχεδίαση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3"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4"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5"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6"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7"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8"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9"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0"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1"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2"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3"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4"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5"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6"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7"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8"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9"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0"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1"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2"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3"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4"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5"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6"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7"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8"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9"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0"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1"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2"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3"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4"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5"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6"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7"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8"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9"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0"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1"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2"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3"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4"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5"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6"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7"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8"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9"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0"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1"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2"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3"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4"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5"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6"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7"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8"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9"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0"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1"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2"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3"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4"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5"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6"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7"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8"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9"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0"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1"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2"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3"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grpSp>
      <p:sp>
        <p:nvSpPr>
          <p:cNvPr id="2" name="Τίτλος 1"/>
          <p:cNvSpPr>
            <a:spLocks noGrp="1"/>
          </p:cNvSpPr>
          <p:nvPr>
            <p:ph type="title"/>
          </p:nvPr>
        </p:nvSpPr>
        <p:spPr>
          <a:xfrm>
            <a:off x="1522414" y="274638"/>
            <a:ext cx="9143998" cy="1020762"/>
          </a:xfrm>
        </p:spPr>
        <p:txBody>
          <a:bodyPr anchor="b">
            <a:noAutofit/>
          </a:bodyPr>
          <a:lstStyle>
            <a:lvl1pPr algn="l" latinLnBrk="0">
              <a:defRPr lang="el-GR" sz="3200" b="0"/>
            </a:lvl1pPr>
          </a:lstStyle>
          <a:p>
            <a:r>
              <a:rPr lang="el-GR"/>
              <a:t>Στυλ κύριου τίτλου</a:t>
            </a:r>
          </a:p>
        </p:txBody>
      </p:sp>
      <p:sp>
        <p:nvSpPr>
          <p:cNvPr id="3" name="Πλαίσιο κράτησης θέσης περιεχομένου 2"/>
          <p:cNvSpPr>
            <a:spLocks noGrp="1"/>
          </p:cNvSpPr>
          <p:nvPr>
            <p:ph idx="1"/>
          </p:nvPr>
        </p:nvSpPr>
        <p:spPr>
          <a:xfrm>
            <a:off x="4710022" y="1905000"/>
            <a:ext cx="5669280" cy="4038600"/>
          </a:xfrm>
        </p:spPr>
        <p:txBody>
          <a:bodyPr>
            <a:normAutofit/>
          </a:bodyPr>
          <a:lstStyle>
            <a:lvl1pPr latinLnBrk="0">
              <a:defRPr lang="el-GR" sz="2400"/>
            </a:lvl1pPr>
            <a:lvl2pPr latinLnBrk="0">
              <a:defRPr lang="el-GR" sz="2000"/>
            </a:lvl2pPr>
            <a:lvl3pPr latinLnBrk="0">
              <a:defRPr lang="el-GR" sz="1800"/>
            </a:lvl3pPr>
            <a:lvl4pPr latinLnBrk="0">
              <a:defRPr lang="el-GR" sz="1600"/>
            </a:lvl4pPr>
            <a:lvl5pPr latinLnBrk="0">
              <a:defRPr lang="el-GR" sz="1600"/>
            </a:lvl5pPr>
            <a:lvl6pPr latinLnBrk="0">
              <a:defRPr lang="el-GR" sz="1600"/>
            </a:lvl6pPr>
            <a:lvl7pPr latinLnBrk="0">
              <a:defRPr lang="el-GR" sz="1600" baseline="0"/>
            </a:lvl7pPr>
            <a:lvl8pPr latinLnBrk="0">
              <a:defRPr lang="el-GR" sz="1600" baseline="0"/>
            </a:lvl8pPr>
            <a:lvl9pPr latinLnBrk="0">
              <a:defRPr lang="el-GR" sz="1600" baseline="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Πλαίσιο κράτησης θέσης κειμένου 3"/>
          <p:cNvSpPr>
            <a:spLocks noGrp="1"/>
          </p:cNvSpPr>
          <p:nvPr>
            <p:ph type="body" sz="half" idx="2"/>
          </p:nvPr>
        </p:nvSpPr>
        <p:spPr>
          <a:xfrm>
            <a:off x="1522413" y="3429000"/>
            <a:ext cx="2743200" cy="2743200"/>
          </a:xfrm>
        </p:spPr>
        <p:txBody>
          <a:bodyPr anchor="b">
            <a:normAutofit/>
          </a:bodyPr>
          <a:lstStyle>
            <a:lvl1pPr marL="0" indent="0" latinLnBrk="0">
              <a:spcBef>
                <a:spcPts val="1200"/>
              </a:spcBef>
              <a:buNone/>
              <a:defRPr lang="el-GR" sz="1600"/>
            </a:lvl1pPr>
            <a:lvl2pPr marL="457200" indent="0" latinLnBrk="0">
              <a:buNone/>
              <a:defRPr lang="el-GR" sz="1200"/>
            </a:lvl2pPr>
            <a:lvl3pPr marL="914400" indent="0" latinLnBrk="0">
              <a:buNone/>
              <a:defRPr lang="el-GR" sz="1000"/>
            </a:lvl3pPr>
            <a:lvl4pPr marL="1371600" indent="0" latinLnBrk="0">
              <a:buNone/>
              <a:defRPr lang="el-GR" sz="900"/>
            </a:lvl4pPr>
            <a:lvl5pPr marL="1828800" indent="0" latinLnBrk="0">
              <a:buNone/>
              <a:defRPr lang="el-GR" sz="900"/>
            </a:lvl5pPr>
            <a:lvl6pPr marL="2286000" indent="0" latinLnBrk="0">
              <a:buNone/>
              <a:defRPr lang="el-GR" sz="900"/>
            </a:lvl6pPr>
            <a:lvl7pPr marL="2743200" indent="0" latinLnBrk="0">
              <a:buNone/>
              <a:defRPr lang="el-GR" sz="900"/>
            </a:lvl7pPr>
            <a:lvl8pPr marL="3200400" indent="0" latinLnBrk="0">
              <a:buNone/>
              <a:defRPr lang="el-GR" sz="900"/>
            </a:lvl8pPr>
            <a:lvl9pPr marL="3657600" indent="0" latinLnBrk="0">
              <a:buNone/>
              <a:defRPr lang="el-GR" sz="900"/>
            </a:lvl9pPr>
          </a:lstStyle>
          <a:p>
            <a:pPr lvl="0"/>
            <a:r>
              <a:rPr lang="el-GR"/>
              <a:t>Στυλ υποδείγματος κειμένου</a:t>
            </a:r>
          </a:p>
        </p:txBody>
      </p:sp>
      <p:sp>
        <p:nvSpPr>
          <p:cNvPr id="5" name="Πλαίσιο κράτησης θέσης ημερομηνίας 4"/>
          <p:cNvSpPr>
            <a:spLocks noGrp="1"/>
          </p:cNvSpPr>
          <p:nvPr>
            <p:ph type="dt" sz="half" idx="10"/>
          </p:nvPr>
        </p:nvSpPr>
        <p:spPr/>
        <p:txBody>
          <a:bodyPr/>
          <a:lstStyle/>
          <a:p>
            <a:fld id="{9AFE8FB1-0A7A-443E-AAF7-31D4FA1AA312}" type="datetimeFigureOut">
              <a:t>23/5/2018</a:t>
            </a:fld>
            <a:endParaRPr lang="el-GR"/>
          </a:p>
        </p:txBody>
      </p:sp>
      <p:sp>
        <p:nvSpPr>
          <p:cNvPr id="6" name="Πλαίσιο κράτησης θέσης υποσέλιδου 5"/>
          <p:cNvSpPr>
            <a:spLocks noGrp="1"/>
          </p:cNvSpPr>
          <p:nvPr>
            <p:ph type="ftr" sz="quarter" idx="11"/>
          </p:nvPr>
        </p:nvSpPr>
        <p:spPr/>
        <p:txBody>
          <a:bodyPr/>
          <a:lstStyle/>
          <a:p>
            <a:endParaRPr lang="el-GR"/>
          </a:p>
        </p:txBody>
      </p:sp>
      <p:sp>
        <p:nvSpPr>
          <p:cNvPr id="7" name="Πλαίσιο κράτησης θέσης αριθμού διαφάνειας 6"/>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614" name="πλαίσιο"/>
          <p:cNvGrpSpPr/>
          <p:nvPr/>
        </p:nvGrpSpPr>
        <p:grpSpPr bwMode="invGray">
          <a:xfrm flipH="1">
            <a:off x="1447500" y="1630821"/>
            <a:ext cx="6291028" cy="4575885"/>
            <a:chOff x="4417839" y="1630821"/>
            <a:chExt cx="6291028" cy="4575885"/>
          </a:xfrm>
        </p:grpSpPr>
        <p:grpSp>
          <p:nvGrpSpPr>
            <p:cNvPr id="615" name="Ομάδα 614"/>
            <p:cNvGrpSpPr/>
            <p:nvPr/>
          </p:nvGrpSpPr>
          <p:grpSpPr bwMode="invGray">
            <a:xfrm>
              <a:off x="5414491" y="1630821"/>
              <a:ext cx="5294376" cy="4114800"/>
              <a:chOff x="3310555" y="716546"/>
              <a:chExt cx="5294376" cy="4114800"/>
            </a:xfrm>
          </p:grpSpPr>
          <p:grpSp>
            <p:nvGrpSpPr>
              <p:cNvPr id="767" name="Ομάδα 766"/>
              <p:cNvGrpSpPr/>
              <p:nvPr/>
            </p:nvGrpSpPr>
            <p:grpSpPr bwMode="invGray">
              <a:xfrm flipH="1">
                <a:off x="3310555" y="737968"/>
                <a:ext cx="5294376" cy="54864"/>
                <a:chOff x="1522413" y="1514475"/>
                <a:chExt cx="10569575" cy="64008"/>
              </a:xfrm>
              <a:solidFill>
                <a:schemeClr val="accent1"/>
              </a:solidFill>
            </p:grpSpPr>
            <p:sp>
              <p:nvSpPr>
                <p:cNvPr id="843" name="Ελεύθερη σχεδίαση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4" name="Ελεύθερη σχεδίαση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5" name="Ελεύθερη σχεδίαση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6"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7"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8"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9"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0"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1"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2"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3"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4"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5"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6"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7"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8"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59"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0"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1"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2"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3"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4"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5"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6"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7"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8"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69"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0"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1"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2"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3"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4"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5"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6"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7"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8"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79"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0"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1"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2"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3"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4"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5"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6"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7"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8"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89"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0"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1"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2"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3"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4"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5"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6"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7"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8"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99"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0"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1"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2"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3"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4"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5"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6"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7"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8"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09"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0"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1"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2"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3"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4"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5"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916"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nvGrpSpPr>
              <p:cNvPr id="768" name="Ομάδα 767"/>
              <p:cNvGrpSpPr/>
              <p:nvPr/>
            </p:nvGrpSpPr>
            <p:grpSpPr bwMode="invGray">
              <a:xfrm rot="16200000" flipH="1">
                <a:off x="6492229" y="2755658"/>
                <a:ext cx="4114800" cy="36576"/>
                <a:chOff x="1522413" y="1514475"/>
                <a:chExt cx="10569575" cy="64008"/>
              </a:xfrm>
              <a:solidFill>
                <a:schemeClr val="accent1"/>
              </a:solidFill>
            </p:grpSpPr>
            <p:sp>
              <p:nvSpPr>
                <p:cNvPr id="769" name="Ελεύθερη σχεδίαση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0" name="Ελεύθερη σχεδίαση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1" name="Ελεύθερη σχεδίαση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2"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3"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4"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5"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6"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7"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8"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79"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0"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1"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2"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3"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4"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5"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6"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7"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8"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89"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0"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1"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2"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3"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4"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5"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6"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7"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8"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99"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0"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1"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2"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3"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4"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5"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6"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7"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8"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09"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0"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1"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2"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3"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4"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5"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6"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7"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8"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19"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0"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1"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2"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3"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4"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5"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6"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7"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8"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29"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0"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1"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2"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3"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4"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5"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6"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7"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8"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39"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0"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1"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842"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grpSp>
          <p:nvGrpSpPr>
            <p:cNvPr id="616" name="Ομάδα 615"/>
            <p:cNvGrpSpPr/>
            <p:nvPr/>
          </p:nvGrpSpPr>
          <p:grpSpPr bwMode="invGray">
            <a:xfrm rot="10800000">
              <a:off x="4417839" y="2091906"/>
              <a:ext cx="5294376" cy="4114800"/>
              <a:chOff x="3310555" y="716546"/>
              <a:chExt cx="5294376" cy="4114800"/>
            </a:xfrm>
          </p:grpSpPr>
          <p:grpSp>
            <p:nvGrpSpPr>
              <p:cNvPr id="617" name="Ομάδα 616"/>
              <p:cNvGrpSpPr/>
              <p:nvPr/>
            </p:nvGrpSpPr>
            <p:grpSpPr bwMode="invGray">
              <a:xfrm flipH="1">
                <a:off x="3310555" y="737968"/>
                <a:ext cx="5294376" cy="54864"/>
                <a:chOff x="1522413" y="1514475"/>
                <a:chExt cx="10569575" cy="64008"/>
              </a:xfrm>
              <a:solidFill>
                <a:schemeClr val="accent1"/>
              </a:solidFill>
            </p:grpSpPr>
            <p:sp>
              <p:nvSpPr>
                <p:cNvPr id="693" name="Ελεύθερη σχεδίαση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4" name="Ελεύθερη σχεδίαση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5" name="Ελεύθερη σχεδίαση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6" name="Ελεύθερη σχεδίαση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7" name="Ελεύθερη σχεδίαση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8" name="Ελεύθερη σχεδίαση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9" name="Ελεύθερη σχεδίαση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0" name="Ελεύθερη σχεδίαση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1" name="Ελεύθερη σχεδίαση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2" name="Ελεύθερη σχεδίαση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3" name="Ελεύθερη σχεδίαση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4" name="Ελεύθερη σχεδίαση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5" name="Ελεύθερη σχεδίαση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6" name="Ελεύθερη σχεδίαση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7" name="Ελεύθερη σχεδίαση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8" name="Ελεύθερη σχεδίαση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09" name="Ελεύθερη σχεδίαση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0" name="Ελεύθερη σχεδίαση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1" name="Ελεύθερη σχεδίαση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2" name="Ελεύθερη σχεδίαση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3" name="Ελεύθερη σχεδίαση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4" name="Ελεύθερη σχεδίαση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5" name="Ελεύθερη σχεδίαση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6" name="Ελεύθερη σχεδίαση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7" name="Ελεύθερη σχεδίαση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8" name="Ελεύθερη σχεδίαση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19" name="Ελεύθερη σχεδίαση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0" name="Ελεύθερη σχεδίαση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1" name="Ελεύθερη σχεδίαση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2" name="Ελεύθερη σχεδίαση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3" name="Ελεύθερη σχεδίαση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4" name="Ελεύθερη σχεδίαση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5" name="Ελεύθερη σχεδίαση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6" name="Ελεύθερη σχεδίαση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7" name="Ελεύθερη σχεδίαση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8" name="Ελεύθερη σχεδίαση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29" name="Ελεύθερη σχεδίαση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0" name="Ελεύθερη σχεδίαση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1" name="Ελεύθερη σχεδίαση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2" name="Ελεύθερη σχεδίαση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3" name="Ελεύθερη σχεδίαση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4" name="Ελεύθερη σχεδίαση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5" name="Ελεύθερη σχεδίαση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6" name="Ελεύθερη σχεδίαση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7" name="Ελεύθερη σχεδίαση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8" name="Ελεύθερη σχεδίαση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39" name="Ελεύθερη σχεδίαση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0" name="Ελεύθερη σχεδίαση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1" name="Ελεύθερη σχεδίαση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2" name="Ελεύθερη σχεδίαση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3" name="Ελεύθερη σχεδίαση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4" name="Ελεύθερη σχεδίαση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5" name="Ελεύθερη σχεδίαση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6" name="Ελεύθερη σχεδίαση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7" name="Ελεύθερη σχεδίαση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8" name="Ελεύθερη σχεδίαση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49" name="Ελεύθερη σχεδίαση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0" name="Ελεύθερη σχεδίαση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1" name="Ελεύθερη σχεδίαση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2" name="Ελεύθερη σχεδίαση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3" name="Ελεύθερη σχεδίαση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4" name="Ελεύθερη σχεδίαση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5" name="Ελεύθερη σχεδίαση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6" name="Ελεύθερη σχεδίαση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7" name="Ελεύθερη σχεδίαση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8" name="Ελεύθερη σχεδίαση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59" name="Ελεύθερη σχεδίαση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0" name="Ελεύθερη σχεδίαση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1" name="Ελεύθερη σχεδίαση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2" name="Ελεύθερη σχεδίαση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3" name="Ελεύθερη σχεδίαση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4" name="Ελεύθερη σχεδίαση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5" name="Ελεύθερη σχεδίαση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766" name="Ελεύθερη σχεδίαση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nvGrpSpPr>
              <p:cNvPr id="618" name="Ομάδα 617"/>
              <p:cNvGrpSpPr/>
              <p:nvPr/>
            </p:nvGrpSpPr>
            <p:grpSpPr bwMode="invGray">
              <a:xfrm rot="16200000" flipH="1">
                <a:off x="6492229" y="2755658"/>
                <a:ext cx="4114800" cy="36576"/>
                <a:chOff x="1522413" y="1514475"/>
                <a:chExt cx="10569575" cy="64008"/>
              </a:xfrm>
              <a:solidFill>
                <a:schemeClr val="accent1"/>
              </a:solidFill>
            </p:grpSpPr>
            <p:sp>
              <p:nvSpPr>
                <p:cNvPr id="619" name="Ελεύθερη σχεδίαση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0" name="Ελεύθερη σχεδίαση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1" name="Ελεύθερη σχεδίαση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2" name="Ελεύθερη σχεδίαση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3" name="Ελεύθερη σχεδίαση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4" name="Ελεύθερη σχεδίαση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5" name="Ελεύθερη σχεδίαση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6" name="Ελεύθερη σχεδίαση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7" name="Ελεύθερη σχεδίαση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8" name="Ελεύθερη σχεδίαση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29" name="Ελεύθερη σχεδίαση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0" name="Ελεύθερη σχεδίαση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1" name="Ελεύθερη σχεδίαση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2" name="Ελεύθερη σχεδίαση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3" name="Ελεύθερη σχεδίαση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4" name="Ελεύθερη σχεδίαση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5" name="Ελεύθερη σχεδίαση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6" name="Ελεύθερη σχεδίαση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7" name="Ελεύθερη σχεδίαση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8" name="Ελεύθερη σχεδίαση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39" name="Ελεύθερη σχεδίαση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0" name="Ελεύθερη σχεδίαση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1" name="Ελεύθερη σχεδίαση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2" name="Ελεύθερη σχεδίαση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3" name="Ελεύθερη σχεδίαση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4" name="Ελεύθερη σχεδίαση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5" name="Ελεύθερη σχεδίαση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6" name="Ελεύθερη σχεδίαση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7" name="Ελεύθερη σχεδίαση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8" name="Ελεύθερη σχεδίαση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49" name="Ελεύθερη σχεδίαση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0" name="Ελεύθερη σχεδίαση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1" name="Ελεύθερη σχεδίαση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2" name="Ελεύθερη σχεδίαση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3" name="Ελεύθερη σχεδίαση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4" name="Ελεύθερη σχεδίαση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5" name="Ελεύθερη σχεδίαση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6" name="Ελεύθερη σχεδίαση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7" name="Ελεύθερη σχεδίαση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8" name="Ελεύθερη σχεδίαση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59" name="Ελεύθερη σχεδίαση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0" name="Ελεύθερη σχεδίαση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1" name="Ελεύθερη σχεδίαση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2" name="Ελεύθερη σχεδίαση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3" name="Ελεύθερη σχεδίαση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4" name="Ελεύθερη σχεδίαση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5" name="Ελεύθερη σχεδίαση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6" name="Ελεύθερη σχεδίαση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7" name="Ελεύθερη σχεδίαση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8" name="Ελεύθερη σχεδίαση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69" name="Ελεύθερη σχεδίαση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0" name="Ελεύθερη σχεδίαση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1" name="Ελεύθερη σχεδίαση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2" name="Ελεύθερη σχεδίαση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3" name="Ελεύθερη σχεδίαση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4" name="Ελεύθερη σχεδίαση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5" name="Ελεύθερη σχεδίαση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6" name="Ελεύθερη σχεδίαση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7" name="Ελεύθερη σχεδίαση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8" name="Ελεύθερη σχεδίαση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79" name="Ελεύθερη σχεδίαση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0" name="Ελεύθερη σχεδίαση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1" name="Ελεύθερη σχεδίαση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2" name="Ελεύθερη σχεδίαση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3" name="Ελεύθερη σχεδίαση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4" name="Ελεύθερη σχεδίαση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5" name="Ελεύθερη σχεδίαση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6" name="Ελεύθερη σχεδίαση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7" name="Ελεύθερη σχεδίαση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8" name="Ελεύθερη σχεδίαση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89" name="Ελεύθερη σχεδίαση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0" name="Ελεύθερη σχεδίαση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1" name="Ελεύθερη σχεδίαση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sp>
              <p:nvSpPr>
                <p:cNvPr id="692" name="Ελεύθερη σχεδίαση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l-GR">
                    <a:ln>
                      <a:noFill/>
                    </a:ln>
                  </a:endParaRPr>
                </a:p>
              </p:txBody>
            </p:sp>
          </p:grpSp>
        </p:grpSp>
      </p:grpSp>
      <p:sp>
        <p:nvSpPr>
          <p:cNvPr id="2" name="Τίτλος 1"/>
          <p:cNvSpPr>
            <a:spLocks noGrp="1"/>
          </p:cNvSpPr>
          <p:nvPr>
            <p:ph type="title"/>
          </p:nvPr>
        </p:nvSpPr>
        <p:spPr>
          <a:xfrm>
            <a:off x="1522414" y="274638"/>
            <a:ext cx="9143998" cy="1020762"/>
          </a:xfrm>
        </p:spPr>
        <p:txBody>
          <a:bodyPr anchor="b">
            <a:noAutofit/>
          </a:bodyPr>
          <a:lstStyle>
            <a:lvl1pPr algn="l" latinLnBrk="0">
              <a:defRPr lang="el-GR" sz="3200" b="0"/>
            </a:lvl1pPr>
          </a:lstStyle>
          <a:p>
            <a:r>
              <a:rPr lang="el-GR"/>
              <a:t>Στυλ κύριου τίτλου</a:t>
            </a:r>
          </a:p>
        </p:txBody>
      </p:sp>
      <p:sp>
        <p:nvSpPr>
          <p:cNvPr id="3" name="Πλαίσιο κράτησης θέσης εικόνας 2"/>
          <p:cNvSpPr>
            <a:spLocks noGrp="1"/>
          </p:cNvSpPr>
          <p:nvPr>
            <p:ph type="pic" idx="1"/>
          </p:nvPr>
        </p:nvSpPr>
        <p:spPr>
          <a:xfrm>
            <a:off x="1745838" y="1884311"/>
            <a:ext cx="5669280" cy="4041648"/>
          </a:xfrm>
          <a:solidFill>
            <a:schemeClr val="bg1"/>
          </a:solidFill>
        </p:spPr>
        <p:txBody>
          <a:bodyPr tIns="914400">
            <a:normAutofit/>
          </a:bodyPr>
          <a:lstStyle>
            <a:lvl1pPr marL="0" indent="0" algn="ctr" latinLnBrk="0">
              <a:buNone/>
              <a:defRPr lang="el-GR" sz="2400"/>
            </a:lvl1pPr>
            <a:lvl2pPr marL="457200" indent="0" latinLnBrk="0">
              <a:buNone/>
              <a:defRPr lang="el-GR" sz="2800"/>
            </a:lvl2pPr>
            <a:lvl3pPr marL="914400" indent="0" latinLnBrk="0">
              <a:buNone/>
              <a:defRPr lang="el-GR" sz="2400"/>
            </a:lvl3pPr>
            <a:lvl4pPr marL="1371600" indent="0" latinLnBrk="0">
              <a:buNone/>
              <a:defRPr lang="el-GR" sz="2000"/>
            </a:lvl4pPr>
            <a:lvl5pPr marL="1828800" indent="0" latinLnBrk="0">
              <a:buNone/>
              <a:defRPr lang="el-GR" sz="2000"/>
            </a:lvl5pPr>
            <a:lvl6pPr marL="2286000" indent="0" latinLnBrk="0">
              <a:buNone/>
              <a:defRPr lang="el-GR" sz="2000"/>
            </a:lvl6pPr>
            <a:lvl7pPr marL="2743200" indent="0" latinLnBrk="0">
              <a:buNone/>
              <a:defRPr lang="el-GR" sz="2000"/>
            </a:lvl7pPr>
            <a:lvl8pPr marL="3200400" indent="0" latinLnBrk="0">
              <a:buNone/>
              <a:defRPr lang="el-GR" sz="2000"/>
            </a:lvl8pPr>
            <a:lvl9pPr marL="3657600" indent="0" latinLnBrk="0">
              <a:buNone/>
              <a:defRPr lang="el-GR" sz="2000"/>
            </a:lvl9pPr>
          </a:lstStyle>
          <a:p>
            <a:r>
              <a:rPr lang="el-GR"/>
              <a:t>Κάντε κλικ στο εικονίδιο για να προσθέσετε εικόνα</a:t>
            </a:r>
          </a:p>
        </p:txBody>
      </p:sp>
      <p:sp>
        <p:nvSpPr>
          <p:cNvPr id="4" name="Πλαίσιο κράτησης θέσης κειμένου 3"/>
          <p:cNvSpPr>
            <a:spLocks noGrp="1"/>
          </p:cNvSpPr>
          <p:nvPr>
            <p:ph type="body" sz="half" idx="2"/>
          </p:nvPr>
        </p:nvSpPr>
        <p:spPr>
          <a:xfrm>
            <a:off x="7905959" y="3411748"/>
            <a:ext cx="2743200" cy="2743200"/>
          </a:xfrm>
        </p:spPr>
        <p:txBody>
          <a:bodyPr anchor="b">
            <a:normAutofit/>
          </a:bodyPr>
          <a:lstStyle>
            <a:lvl1pPr marL="0" indent="0" latinLnBrk="0">
              <a:spcBef>
                <a:spcPts val="1200"/>
              </a:spcBef>
              <a:buNone/>
              <a:defRPr lang="el-GR" sz="1600"/>
            </a:lvl1pPr>
            <a:lvl2pPr marL="457200" indent="0" latinLnBrk="0">
              <a:buNone/>
              <a:defRPr lang="el-GR" sz="1200"/>
            </a:lvl2pPr>
            <a:lvl3pPr marL="914400" indent="0" latinLnBrk="0">
              <a:buNone/>
              <a:defRPr lang="el-GR" sz="1000"/>
            </a:lvl3pPr>
            <a:lvl4pPr marL="1371600" indent="0" latinLnBrk="0">
              <a:buNone/>
              <a:defRPr lang="el-GR" sz="900"/>
            </a:lvl4pPr>
            <a:lvl5pPr marL="1828800" indent="0" latinLnBrk="0">
              <a:buNone/>
              <a:defRPr lang="el-GR" sz="900"/>
            </a:lvl5pPr>
            <a:lvl6pPr marL="2286000" indent="0" latinLnBrk="0">
              <a:buNone/>
              <a:defRPr lang="el-GR" sz="900"/>
            </a:lvl6pPr>
            <a:lvl7pPr marL="2743200" indent="0" latinLnBrk="0">
              <a:buNone/>
              <a:defRPr lang="el-GR" sz="900"/>
            </a:lvl7pPr>
            <a:lvl8pPr marL="3200400" indent="0" latinLnBrk="0">
              <a:buNone/>
              <a:defRPr lang="el-GR" sz="900"/>
            </a:lvl8pPr>
            <a:lvl9pPr marL="3657600" indent="0" latinLnBrk="0">
              <a:buNone/>
              <a:defRPr lang="el-GR" sz="900"/>
            </a:lvl9pPr>
          </a:lstStyle>
          <a:p>
            <a:pPr lvl="0"/>
            <a:r>
              <a:rPr lang="el-GR"/>
              <a:t>Στυλ υποδείγματος κειμένου</a:t>
            </a:r>
          </a:p>
        </p:txBody>
      </p:sp>
      <p:sp>
        <p:nvSpPr>
          <p:cNvPr id="5" name="Πλαίσιο κράτησης θέσης ημερομηνίας 4"/>
          <p:cNvSpPr>
            <a:spLocks noGrp="1"/>
          </p:cNvSpPr>
          <p:nvPr>
            <p:ph type="dt" sz="half" idx="10"/>
          </p:nvPr>
        </p:nvSpPr>
        <p:spPr/>
        <p:txBody>
          <a:bodyPr/>
          <a:lstStyle/>
          <a:p>
            <a:fld id="{9AFE8FB1-0A7A-443E-AAF7-31D4FA1AA312}" type="datetimeFigureOut">
              <a:t>23/5/2018</a:t>
            </a:fld>
            <a:endParaRPr lang="el-GR"/>
          </a:p>
        </p:txBody>
      </p:sp>
      <p:sp>
        <p:nvSpPr>
          <p:cNvPr id="6" name="Πλαίσιο κράτησης θέσης υποσέλιδου 5"/>
          <p:cNvSpPr>
            <a:spLocks noGrp="1"/>
          </p:cNvSpPr>
          <p:nvPr>
            <p:ph type="ftr" sz="quarter" idx="11"/>
          </p:nvPr>
        </p:nvSpPr>
        <p:spPr/>
        <p:txBody>
          <a:bodyPr/>
          <a:lstStyle/>
          <a:p>
            <a:endParaRPr lang="el-GR"/>
          </a:p>
        </p:txBody>
      </p:sp>
      <p:sp>
        <p:nvSpPr>
          <p:cNvPr id="7" name="Πλαίσιο κράτησης θέσης αριθμού διαφάνειας 6"/>
          <p:cNvSpPr>
            <a:spLocks noGrp="1"/>
          </p:cNvSpPr>
          <p:nvPr>
            <p:ph type="sldNum" sz="quarter" idx="12"/>
          </p:nvPr>
        </p:nvSpPr>
        <p:spPr/>
        <p:txBody>
          <a:bodyPr/>
          <a:lstStyle/>
          <a:p>
            <a:fld id="{25BA54BD-C84D-46CE-8B72-31BFB26ABA43}" type="slidenum">
              <a:t>‹#›</a:t>
            </a:fld>
            <a:endParaRPr lang="el-G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Πλαίσιο κράτησης θέσης τίτλου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l-GR"/>
              <a:t>Κάντε κλικ για να επεξεργαστείτε το στυλ υποδείγματος τίτλου</a:t>
            </a:r>
          </a:p>
        </p:txBody>
      </p:sp>
      <p:sp>
        <p:nvSpPr>
          <p:cNvPr id="3" name="Πλαίσιο κράτησης θέσης κειμένου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l-GR"/>
              <a:t>Κάντε κλικ για να επεξεργαστείτε τα στυλ υποδείγματος κειμένου</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Πλαίσιο κράτησης θέσης ημερομηνίας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latinLnBrk="0">
              <a:defRPr lang="el-GR" sz="10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AFE8FB1-0A7A-443E-AAF7-31D4FA1AA312}" type="datetimeFigureOut">
              <a:rPr lang="el-GR" smtClean="0"/>
              <a:pPr/>
              <a:t>23/5/2018</a:t>
            </a:fld>
            <a:endParaRPr lang="el-GR"/>
          </a:p>
        </p:txBody>
      </p:sp>
      <p:sp>
        <p:nvSpPr>
          <p:cNvPr id="5" name="Πλαίσιο κράτησης θέσης υποσέλιδου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latinLnBrk="0">
              <a:defRPr lang="el-GR" sz="10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el-GR"/>
          </a:p>
        </p:txBody>
      </p:sp>
      <p:sp>
        <p:nvSpPr>
          <p:cNvPr id="6" name="Πλαίσιο κράτησης θέσης αριθμού διαφάνειας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latinLnBrk="0">
              <a:defRPr lang="el-GR" sz="10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25BA54BD-C84D-46CE-8B72-31BFB26ABA43}" type="slidenum">
              <a:rPr lang="el-GR" smtClean="0"/>
              <a:pPr/>
              <a:t>‹#›</a:t>
            </a:fld>
            <a:endParaRPr lang="el-G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l-G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lang="el-G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lang="el-G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lang="el-G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lang="el-G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lang="el-G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lang="el-G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lang="el-G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lang="el-G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lang="el-GR" sz="1600" kern="1200">
          <a:solidFill>
            <a:schemeClr val="tx1"/>
          </a:solidFill>
          <a:latin typeface="+mn-lt"/>
          <a:ea typeface="+mn-ea"/>
          <a:cs typeface="+mn-cs"/>
        </a:defRPr>
      </a:lvl9pPr>
    </p:bodyStyle>
    <p:otherStyle>
      <a:defPPr>
        <a:defRPr lang="el-GR"/>
      </a:defPPr>
      <a:lvl1pPr marL="0" algn="l" defTabSz="914400" rtl="0" eaLnBrk="1" latinLnBrk="0" hangingPunct="1">
        <a:defRPr lang="el-GR" sz="1800" kern="1200">
          <a:solidFill>
            <a:schemeClr val="tx1"/>
          </a:solidFill>
          <a:latin typeface="+mn-lt"/>
          <a:ea typeface="+mn-ea"/>
          <a:cs typeface="+mn-cs"/>
        </a:defRPr>
      </a:lvl1pPr>
      <a:lvl2pPr marL="457200" algn="l" defTabSz="914400" rtl="0" eaLnBrk="1" latinLnBrk="0" hangingPunct="1">
        <a:defRPr lang="el-GR" sz="1800" kern="1200">
          <a:solidFill>
            <a:schemeClr val="tx1"/>
          </a:solidFill>
          <a:latin typeface="+mn-lt"/>
          <a:ea typeface="+mn-ea"/>
          <a:cs typeface="+mn-cs"/>
        </a:defRPr>
      </a:lvl2pPr>
      <a:lvl3pPr marL="914400" algn="l" defTabSz="914400" rtl="0" eaLnBrk="1" latinLnBrk="0" hangingPunct="1">
        <a:defRPr lang="el-GR" sz="1800" kern="1200">
          <a:solidFill>
            <a:schemeClr val="tx1"/>
          </a:solidFill>
          <a:latin typeface="+mn-lt"/>
          <a:ea typeface="+mn-ea"/>
          <a:cs typeface="+mn-cs"/>
        </a:defRPr>
      </a:lvl3pPr>
      <a:lvl4pPr marL="1371600" algn="l" defTabSz="914400" rtl="0" eaLnBrk="1" latinLnBrk="0" hangingPunct="1">
        <a:defRPr lang="el-GR" sz="1800" kern="1200">
          <a:solidFill>
            <a:schemeClr val="tx1"/>
          </a:solidFill>
          <a:latin typeface="+mn-lt"/>
          <a:ea typeface="+mn-ea"/>
          <a:cs typeface="+mn-cs"/>
        </a:defRPr>
      </a:lvl4pPr>
      <a:lvl5pPr marL="1828800" algn="l" defTabSz="914400" rtl="0" eaLnBrk="1" latinLnBrk="0" hangingPunct="1">
        <a:defRPr lang="el-GR" sz="1800" kern="1200">
          <a:solidFill>
            <a:schemeClr val="tx1"/>
          </a:solidFill>
          <a:latin typeface="+mn-lt"/>
          <a:ea typeface="+mn-ea"/>
          <a:cs typeface="+mn-cs"/>
        </a:defRPr>
      </a:lvl5pPr>
      <a:lvl6pPr marL="2286000" algn="l" defTabSz="914400" rtl="0" eaLnBrk="1" latinLnBrk="0" hangingPunct="1">
        <a:defRPr lang="el-GR" sz="1800" kern="1200">
          <a:solidFill>
            <a:schemeClr val="tx1"/>
          </a:solidFill>
          <a:latin typeface="+mn-lt"/>
          <a:ea typeface="+mn-ea"/>
          <a:cs typeface="+mn-cs"/>
        </a:defRPr>
      </a:lvl6pPr>
      <a:lvl7pPr marL="2743200" algn="l" defTabSz="914400" rtl="0" eaLnBrk="1" latinLnBrk="0" hangingPunct="1">
        <a:defRPr lang="el-GR" sz="1800" kern="1200">
          <a:solidFill>
            <a:schemeClr val="tx1"/>
          </a:solidFill>
          <a:latin typeface="+mn-lt"/>
          <a:ea typeface="+mn-ea"/>
          <a:cs typeface="+mn-cs"/>
        </a:defRPr>
      </a:lvl7pPr>
      <a:lvl8pPr marL="3200400" algn="l" defTabSz="914400" rtl="0" eaLnBrk="1" latinLnBrk="0" hangingPunct="1">
        <a:defRPr lang="el-GR" sz="1800" kern="1200">
          <a:solidFill>
            <a:schemeClr val="tx1"/>
          </a:solidFill>
          <a:latin typeface="+mn-lt"/>
          <a:ea typeface="+mn-ea"/>
          <a:cs typeface="+mn-cs"/>
        </a:defRPr>
      </a:lvl8pPr>
      <a:lvl9pPr marL="3657600" algn="l" defTabSz="914400" rtl="0" eaLnBrk="1" latinLnBrk="0" hangingPunct="1">
        <a:defRPr lang="el-G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l-GR" dirty="0"/>
              <a:t>e-Farm</a:t>
            </a:r>
          </a:p>
        </p:txBody>
      </p:sp>
      <p:sp>
        <p:nvSpPr>
          <p:cNvPr id="3" name="Υπότιτλος 2"/>
          <p:cNvSpPr>
            <a:spLocks noGrp="1"/>
          </p:cNvSpPr>
          <p:nvPr>
            <p:ph type="subTitle" idx="1"/>
          </p:nvPr>
        </p:nvSpPr>
        <p:spPr/>
        <p:txBody>
          <a:bodyPr vert="horz" lIns="91440" tIns="45720" rIns="91440" bIns="45720" rtlCol="0" anchor="t">
            <a:normAutofit/>
          </a:bodyPr>
          <a:lstStyle/>
          <a:p>
            <a:r>
              <a:rPr lang="el-GR" dirty="0"/>
              <a:t>Εργαλείο δημοσίευσης γεωργικών προϊόντων</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35B51-07E8-4F06-B2CE-8DA7E1CEE72D}"/>
              </a:ext>
            </a:extLst>
          </p:cNvPr>
          <p:cNvSpPr txBox="1"/>
          <p:nvPr/>
        </p:nvSpPr>
        <p:spPr>
          <a:xfrm>
            <a:off x="2151520" y="1137250"/>
            <a:ext cx="7932073"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endParaRPr lang="el-GR" sz="2400"/>
          </a:p>
        </p:txBody>
      </p:sp>
      <p:pic>
        <p:nvPicPr>
          <p:cNvPr id="6" name="Εικόνα 6">
            <a:extLst>
              <a:ext uri="{FF2B5EF4-FFF2-40B4-BE49-F238E27FC236}">
                <a16:creationId xmlns:a16="http://schemas.microsoft.com/office/drawing/2014/main" id="{AD081A75-7E59-4999-A91D-58A6186F5C7B}"/>
              </a:ext>
            </a:extLst>
          </p:cNvPr>
          <p:cNvPicPr>
            <a:picLocks noChangeAspect="1"/>
          </p:cNvPicPr>
          <p:nvPr/>
        </p:nvPicPr>
        <p:blipFill>
          <a:blip r:embed="rId2"/>
          <a:stretch>
            <a:fillRect/>
          </a:stretch>
        </p:blipFill>
        <p:spPr>
          <a:xfrm>
            <a:off x="649317" y="533059"/>
            <a:ext cx="2039076" cy="1667953"/>
          </a:xfrm>
          <a:prstGeom prst="rect">
            <a:avLst/>
          </a:prstGeom>
        </p:spPr>
      </p:pic>
      <p:sp>
        <p:nvSpPr>
          <p:cNvPr id="8" name="TextBox 7">
            <a:extLst>
              <a:ext uri="{FF2B5EF4-FFF2-40B4-BE49-F238E27FC236}">
                <a16:creationId xmlns:a16="http://schemas.microsoft.com/office/drawing/2014/main" id="{BC7039FE-7A35-4B9B-B7E5-D6B5003ED0E1}"/>
              </a:ext>
            </a:extLst>
          </p:cNvPr>
          <p:cNvSpPr txBox="1"/>
          <p:nvPr/>
        </p:nvSpPr>
        <p:spPr>
          <a:xfrm>
            <a:off x="3659147" y="2788236"/>
            <a:ext cx="5258580" cy="1103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l-GR" sz="3600" dirty="0" err="1">
                <a:latin typeface="Lucida Sans Unicode"/>
                <a:ea typeface="Tahoma"/>
                <a:cs typeface="Lucida Sans Unicode"/>
              </a:rPr>
              <a:t>Ναμλής</a:t>
            </a:r>
            <a:r>
              <a:rPr lang="el-GR" sz="3600" dirty="0">
                <a:latin typeface="Lucida Sans Unicode"/>
                <a:ea typeface="Tahoma"/>
                <a:cs typeface="Lucida Sans Unicode"/>
              </a:rPr>
              <a:t> Απόστολος</a:t>
            </a:r>
          </a:p>
          <a:p>
            <a:pPr algn="ctr">
              <a:lnSpc>
                <a:spcPct val="90000"/>
              </a:lnSpc>
            </a:pPr>
            <a:r>
              <a:rPr lang="el-GR" sz="3600" dirty="0" err="1">
                <a:latin typeface="Lucida Sans Unicode"/>
                <a:ea typeface="Tahoma"/>
                <a:cs typeface="Lucida Sans Unicode"/>
              </a:rPr>
              <a:t>Ζαντοπούλου</a:t>
            </a:r>
            <a:r>
              <a:rPr lang="el-GR" sz="3600" dirty="0">
                <a:latin typeface="Lucida Sans Unicode"/>
                <a:ea typeface="Tahoma"/>
                <a:cs typeface="Lucida Sans Unicode"/>
              </a:rPr>
              <a:t> Δανάη</a:t>
            </a:r>
          </a:p>
        </p:txBody>
      </p:sp>
      <p:sp>
        <p:nvSpPr>
          <p:cNvPr id="9" name="TextBox 8">
            <a:extLst>
              <a:ext uri="{FF2B5EF4-FFF2-40B4-BE49-F238E27FC236}">
                <a16:creationId xmlns:a16="http://schemas.microsoft.com/office/drawing/2014/main" id="{9B026342-B5A5-416B-AB43-B854D70AF530}"/>
              </a:ext>
            </a:extLst>
          </p:cNvPr>
          <p:cNvSpPr txBox="1"/>
          <p:nvPr/>
        </p:nvSpPr>
        <p:spPr>
          <a:xfrm>
            <a:off x="3546116" y="5009574"/>
            <a:ext cx="5459812"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l-GR" sz="2400" dirty="0"/>
              <a:t>ΤΜΗΜΑ ΜΗΧΑΝΙΚΩΝ ΠΛΗΡΟΦΟΡΙΚΗΣ</a:t>
            </a:r>
          </a:p>
          <a:p>
            <a:pPr algn="ctr">
              <a:lnSpc>
                <a:spcPct val="90000"/>
              </a:lnSpc>
            </a:pPr>
            <a:endParaRPr lang="el-GR" sz="2400" dirty="0"/>
          </a:p>
        </p:txBody>
      </p:sp>
    </p:spTree>
    <p:extLst>
      <p:ext uri="{BB962C8B-B14F-4D97-AF65-F5344CB8AC3E}">
        <p14:creationId xmlns:p14="http://schemas.microsoft.com/office/powerpoint/2010/main" val="161510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3BC867-0469-42C4-BA6B-B06FB3A0F169}"/>
              </a:ext>
            </a:extLst>
          </p:cNvPr>
          <p:cNvSpPr>
            <a:spLocks noGrp="1"/>
          </p:cNvSpPr>
          <p:nvPr>
            <p:ph type="title"/>
          </p:nvPr>
        </p:nvSpPr>
        <p:spPr/>
        <p:txBody>
          <a:bodyPr>
            <a:normAutofit/>
          </a:bodyPr>
          <a:lstStyle/>
          <a:p>
            <a:r>
              <a:rPr lang="el-GR" sz="3400" dirty="0"/>
              <a:t>Τι είναι το e-Farm;</a:t>
            </a:r>
          </a:p>
        </p:txBody>
      </p:sp>
      <p:sp>
        <p:nvSpPr>
          <p:cNvPr id="5" name="Θέση περιεχομένου 4">
            <a:extLst>
              <a:ext uri="{FF2B5EF4-FFF2-40B4-BE49-F238E27FC236}">
                <a16:creationId xmlns:a16="http://schemas.microsoft.com/office/drawing/2014/main" id="{5C50BDA1-FD4D-4ED2-8E91-257407565DA1}"/>
              </a:ext>
            </a:extLst>
          </p:cNvPr>
          <p:cNvSpPr>
            <a:spLocks noGrp="1"/>
          </p:cNvSpPr>
          <p:nvPr>
            <p:ph idx="1"/>
          </p:nvPr>
        </p:nvSpPr>
        <p:spPr>
          <a:xfrm>
            <a:off x="1522414" y="1905000"/>
            <a:ext cx="9445845" cy="4267200"/>
          </a:xfrm>
        </p:spPr>
        <p:txBody>
          <a:bodyPr vert="horz" lIns="91440" tIns="45720" rIns="91440" bIns="45720" rtlCol="0" anchor="t">
            <a:normAutofit/>
          </a:bodyPr>
          <a:lstStyle/>
          <a:p>
            <a:pPr algn="just">
              <a:buNone/>
            </a:pPr>
            <a:r>
              <a:rPr lang="el-GR" dirty="0"/>
              <a:t> </a:t>
            </a:r>
            <a:r>
              <a:rPr lang="el-GR" sz="2800" dirty="0"/>
              <a:t>Το e-Farm είναι κάτι περισσότερο από μια αγορά. Απευθύνεται στους παραγωγούς της Ελλάδας και σε όσους επιθυμούν να αγοράζουν άμεσα και οικονομικά, γεωργικά προϊόντα. Ενώνει τους καταναλωτές από οποιοδήποτε σημείο της χώρας με πιστοποιημένους παραγωγούς. Βοηθάει τους παραγωγούς να αναπτύξουν τις επιχειρήσεις τους πουλώντας τα προϊόντα τους χωρίς μεσάζοντες.</a:t>
            </a:r>
          </a:p>
          <a:p>
            <a:pPr algn="just">
              <a:buNone/>
            </a:pPr>
            <a:endParaRPr lang="el-GR" dirty="0"/>
          </a:p>
        </p:txBody>
      </p:sp>
    </p:spTree>
    <p:extLst>
      <p:ext uri="{BB962C8B-B14F-4D97-AF65-F5344CB8AC3E}">
        <p14:creationId xmlns:p14="http://schemas.microsoft.com/office/powerpoint/2010/main" val="221726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Τίτλος 12"/>
          <p:cNvSpPr>
            <a:spLocks noGrp="1"/>
          </p:cNvSpPr>
          <p:nvPr>
            <p:ph type="title"/>
          </p:nvPr>
        </p:nvSpPr>
        <p:spPr/>
        <p:txBody>
          <a:bodyPr/>
          <a:lstStyle/>
          <a:p>
            <a:r>
              <a:rPr lang="el-GR" dirty="0"/>
              <a:t>Τεχνολογίες</a:t>
            </a:r>
          </a:p>
        </p:txBody>
      </p:sp>
      <p:graphicFrame>
        <p:nvGraphicFramePr>
          <p:cNvPr id="4" name="Πίνακας 2">
            <a:extLst>
              <a:ext uri="{FF2B5EF4-FFF2-40B4-BE49-F238E27FC236}">
                <a16:creationId xmlns:a16="http://schemas.microsoft.com/office/drawing/2014/main" id="{C1CFD628-4494-4EDF-AE90-4E7E5851AB4E}"/>
              </a:ext>
            </a:extLst>
          </p:cNvPr>
          <p:cNvGraphicFramePr>
            <a:graphicFrameLocks noGrp="1"/>
          </p:cNvGraphicFramePr>
          <p:nvPr>
            <p:extLst>
              <p:ext uri="{D42A27DB-BD31-4B8C-83A1-F6EECF244321}">
                <p14:modId xmlns:p14="http://schemas.microsoft.com/office/powerpoint/2010/main" val="3430179877"/>
              </p:ext>
            </p:extLst>
          </p:nvPr>
        </p:nvGraphicFramePr>
        <p:xfrm>
          <a:off x="1474376" y="1969942"/>
          <a:ext cx="9934872" cy="4342386"/>
        </p:xfrm>
        <a:graphic>
          <a:graphicData uri="http://schemas.openxmlformats.org/drawingml/2006/table">
            <a:tbl>
              <a:tblPr firstRow="1" bandRow="1">
                <a:tableStyleId>{2D5ABB26-0587-4C30-8999-92F81FD0307C}</a:tableStyleId>
              </a:tblPr>
              <a:tblGrid>
                <a:gridCol w="1892597">
                  <a:extLst>
                    <a:ext uri="{9D8B030D-6E8A-4147-A177-3AD203B41FA5}">
                      <a16:colId xmlns:a16="http://schemas.microsoft.com/office/drawing/2014/main" val="1694161486"/>
                    </a:ext>
                  </a:extLst>
                </a:gridCol>
                <a:gridCol w="945936">
                  <a:extLst>
                    <a:ext uri="{9D8B030D-6E8A-4147-A177-3AD203B41FA5}">
                      <a16:colId xmlns:a16="http://schemas.microsoft.com/office/drawing/2014/main" val="1326450100"/>
                    </a:ext>
                  </a:extLst>
                </a:gridCol>
                <a:gridCol w="1419268">
                  <a:extLst>
                    <a:ext uri="{9D8B030D-6E8A-4147-A177-3AD203B41FA5}">
                      <a16:colId xmlns:a16="http://schemas.microsoft.com/office/drawing/2014/main" val="4062280711"/>
                    </a:ext>
                  </a:extLst>
                </a:gridCol>
                <a:gridCol w="1291212">
                  <a:extLst>
                    <a:ext uri="{9D8B030D-6E8A-4147-A177-3AD203B41FA5}">
                      <a16:colId xmlns:a16="http://schemas.microsoft.com/office/drawing/2014/main" val="2986822851"/>
                    </a:ext>
                  </a:extLst>
                </a:gridCol>
                <a:gridCol w="1547323">
                  <a:extLst>
                    <a:ext uri="{9D8B030D-6E8A-4147-A177-3AD203B41FA5}">
                      <a16:colId xmlns:a16="http://schemas.microsoft.com/office/drawing/2014/main" val="1147288200"/>
                    </a:ext>
                  </a:extLst>
                </a:gridCol>
                <a:gridCol w="1419268">
                  <a:extLst>
                    <a:ext uri="{9D8B030D-6E8A-4147-A177-3AD203B41FA5}">
                      <a16:colId xmlns:a16="http://schemas.microsoft.com/office/drawing/2014/main" val="2154052543"/>
                    </a:ext>
                  </a:extLst>
                </a:gridCol>
                <a:gridCol w="1419268">
                  <a:extLst>
                    <a:ext uri="{9D8B030D-6E8A-4147-A177-3AD203B41FA5}">
                      <a16:colId xmlns:a16="http://schemas.microsoft.com/office/drawing/2014/main" val="1227142833"/>
                    </a:ext>
                  </a:extLst>
                </a:gridCol>
              </a:tblGrid>
              <a:tr h="655015">
                <a:tc>
                  <a:txBody>
                    <a:bodyPr/>
                    <a:lstStyle/>
                    <a:p>
                      <a:pPr marL="0" lvl="0" indent="0" algn="l">
                        <a:buNone/>
                      </a:pPr>
                      <a:r>
                        <a:rPr lang="el-GR" sz="3600" b="0" i="0" u="none" strike="noStrike" noProof="0" dirty="0" err="1">
                          <a:solidFill>
                            <a:srgbClr val="FFFFFF"/>
                          </a:solidFill>
                          <a:latin typeface="Corbel"/>
                        </a:rPr>
                        <a:t>Java</a:t>
                      </a:r>
                      <a:r>
                        <a:rPr lang="en-US" sz="3600" b="0" i="0" u="none" strike="noStrike" noProof="0" dirty="0">
                          <a:solidFill>
                            <a:srgbClr val="FFFFFF"/>
                          </a:solidFill>
                          <a:latin typeface="Corbel"/>
                        </a:rPr>
                        <a:t> EE</a:t>
                      </a:r>
                      <a:endParaRPr lang="el-GR" sz="3600" dirty="0"/>
                    </a:p>
                  </a:txBody>
                  <a:tcPr/>
                </a:tc>
                <a:tc>
                  <a:txBody>
                    <a:bodyPr/>
                    <a:lstStyle/>
                    <a:p>
                      <a:endParaRPr lang="el-GR"/>
                    </a:p>
                  </a:txBody>
                  <a:tcPr/>
                </a:tc>
                <a:tc>
                  <a:txBody>
                    <a:bodyPr/>
                    <a:lstStyle/>
                    <a:p>
                      <a:endParaRPr lang="el-GR"/>
                    </a:p>
                  </a:txBody>
                  <a:tcPr/>
                </a:tc>
                <a:tc>
                  <a:txBody>
                    <a:bodyPr/>
                    <a:lstStyle/>
                    <a:p>
                      <a:endParaRPr lang="el-GR"/>
                    </a:p>
                  </a:txBody>
                  <a:tcPr/>
                </a:tc>
                <a:tc>
                  <a:txBody>
                    <a:bodyPr/>
                    <a:lstStyle/>
                    <a:p>
                      <a:endParaRPr lang="el-GR"/>
                    </a:p>
                  </a:txBody>
                  <a:tcPr/>
                </a:tc>
                <a:tc>
                  <a:txBody>
                    <a:bodyPr/>
                    <a:lstStyle/>
                    <a:p>
                      <a:pPr lvl="0" algn="l">
                        <a:buNone/>
                      </a:pPr>
                      <a:r>
                        <a:rPr lang="en-US" sz="2300" b="0" i="0" u="none" strike="noStrike" noProof="0" err="1">
                          <a:solidFill>
                            <a:srgbClr val="FFFFFF"/>
                          </a:solidFill>
                          <a:latin typeface="Corbel"/>
                        </a:rPr>
                        <a:t>Netbeans</a:t>
                      </a:r>
                      <a:endParaRPr lang="el-GR" sz="2300" err="1"/>
                    </a:p>
                  </a:txBody>
                  <a:tcPr/>
                </a:tc>
                <a:tc>
                  <a:txBody>
                    <a:bodyPr/>
                    <a:lstStyle/>
                    <a:p>
                      <a:endParaRPr lang="el-GR"/>
                    </a:p>
                  </a:txBody>
                  <a:tcPr/>
                </a:tc>
                <a:extLst>
                  <a:ext uri="{0D108BD9-81ED-4DB2-BD59-A6C34878D82A}">
                    <a16:rowId xmlns:a16="http://schemas.microsoft.com/office/drawing/2014/main" val="3849558095"/>
                  </a:ext>
                </a:extLst>
              </a:tr>
              <a:tr h="868276">
                <a:tc>
                  <a:txBody>
                    <a:bodyPr/>
                    <a:lstStyle/>
                    <a:p>
                      <a:endParaRPr lang="el-GR"/>
                    </a:p>
                  </a:txBody>
                  <a:tcPr/>
                </a:tc>
                <a:tc>
                  <a:txBody>
                    <a:bodyPr/>
                    <a:lstStyle/>
                    <a:p>
                      <a:pPr lvl="0" algn="l">
                        <a:buNone/>
                      </a:pPr>
                      <a:endParaRPr lang="en-US" sz="1400" b="0" i="0" u="none" strike="noStrike" noProof="0" dirty="0">
                        <a:solidFill>
                          <a:srgbClr val="FFFFFF"/>
                        </a:solidFill>
                        <a:latin typeface="Corbel"/>
                      </a:endParaRPr>
                    </a:p>
                  </a:txBody>
                  <a:tcPr/>
                </a:tc>
                <a:tc>
                  <a:txBody>
                    <a:bodyPr/>
                    <a:lstStyle/>
                    <a:p>
                      <a:pPr marL="0" lvl="0" indent="0" algn="l">
                        <a:buNone/>
                      </a:pPr>
                      <a:r>
                        <a:rPr lang="en-US" sz="2200" b="0" i="0" u="none" strike="noStrike" noProof="0" dirty="0">
                          <a:solidFill>
                            <a:srgbClr val="FFFFFF"/>
                          </a:solidFill>
                          <a:latin typeface="Corbel"/>
                        </a:rPr>
                        <a:t>Bootstrap</a:t>
                      </a:r>
                      <a:endParaRPr lang="el-GR" dirty="0"/>
                    </a:p>
                  </a:txBody>
                  <a:tcPr/>
                </a:tc>
                <a:tc>
                  <a:txBody>
                    <a:bodyPr/>
                    <a:lstStyle/>
                    <a:p>
                      <a:pPr lvl="0" algn="l">
                        <a:buNone/>
                      </a:pPr>
                      <a:r>
                        <a:rPr lang="en-US" sz="4000" b="0" i="0" u="none" strike="noStrike" noProof="0" dirty="0">
                          <a:solidFill>
                            <a:srgbClr val="FFFFFF"/>
                          </a:solidFill>
                          <a:latin typeface="Corbel"/>
                        </a:rPr>
                        <a:t>CSS</a:t>
                      </a:r>
                      <a:endParaRPr lang="el-GR" sz="4000" dirty="0"/>
                    </a:p>
                  </a:txBody>
                  <a:tcPr/>
                </a:tc>
                <a:tc>
                  <a:txBody>
                    <a:bodyPr/>
                    <a:lstStyle/>
                    <a:p>
                      <a:pPr marL="0" lvl="0" indent="0" algn="l">
                        <a:buNone/>
                      </a:pPr>
                      <a:r>
                        <a:rPr lang="en-US" sz="1800" b="0" i="0" u="none" strike="noStrike" noProof="0" dirty="0">
                          <a:solidFill>
                            <a:srgbClr val="FFFFFF"/>
                          </a:solidFill>
                          <a:latin typeface="Corbel"/>
                        </a:rPr>
                        <a:t>MVC Design Pattern</a:t>
                      </a:r>
                      <a:endParaRPr lang="el-GR" sz="1800" dirty="0"/>
                    </a:p>
                  </a:txBody>
                  <a:tcPr/>
                </a:tc>
                <a:tc>
                  <a:txBody>
                    <a:bodyPr/>
                    <a:lstStyle/>
                    <a:p>
                      <a:endParaRPr lang="el-GR"/>
                    </a:p>
                  </a:txBody>
                  <a:tcPr/>
                </a:tc>
                <a:tc>
                  <a:txBody>
                    <a:bodyPr/>
                    <a:lstStyle/>
                    <a:p>
                      <a:pPr marL="0" lvl="0" indent="0" algn="l">
                        <a:buNone/>
                      </a:pPr>
                      <a:r>
                        <a:rPr lang="en-US" sz="2300" b="0" i="0" u="none" strike="noStrike" noProof="0" dirty="0">
                          <a:solidFill>
                            <a:srgbClr val="FFFFFF"/>
                          </a:solidFill>
                          <a:latin typeface="Corbel"/>
                        </a:rPr>
                        <a:t>Hibernate</a:t>
                      </a:r>
                      <a:endParaRPr lang="el-GR" sz="2300" dirty="0"/>
                    </a:p>
                  </a:txBody>
                  <a:tcPr/>
                </a:tc>
                <a:extLst>
                  <a:ext uri="{0D108BD9-81ED-4DB2-BD59-A6C34878D82A}">
                    <a16:rowId xmlns:a16="http://schemas.microsoft.com/office/drawing/2014/main" val="2219195795"/>
                  </a:ext>
                </a:extLst>
              </a:tr>
              <a:tr h="974906">
                <a:tc>
                  <a:txBody>
                    <a:bodyPr/>
                    <a:lstStyle/>
                    <a:p>
                      <a:endParaRPr lang="el-GR"/>
                    </a:p>
                  </a:txBody>
                  <a:tcPr/>
                </a:tc>
                <a:tc>
                  <a:txBody>
                    <a:bodyPr/>
                    <a:lstStyle/>
                    <a:p>
                      <a:pPr lvl="0" algn="l">
                        <a:buNone/>
                      </a:pPr>
                      <a:r>
                        <a:rPr lang="el-GR" sz="3600" b="0" i="0" u="none" strike="noStrike" noProof="0" dirty="0">
                          <a:solidFill>
                            <a:srgbClr val="FFFFFF"/>
                          </a:solidFill>
                          <a:latin typeface="Corbel"/>
                        </a:rPr>
                        <a:t>JPA</a:t>
                      </a:r>
                      <a:endParaRPr lang="el-GR" sz="3600" dirty="0"/>
                    </a:p>
                  </a:txBody>
                  <a:tcPr/>
                </a:tc>
                <a:tc>
                  <a:txBody>
                    <a:bodyPr/>
                    <a:lstStyle/>
                    <a:p>
                      <a:pPr lvl="0" algn="l">
                        <a:buNone/>
                      </a:pPr>
                      <a:r>
                        <a:rPr lang="en-US" sz="2200" b="0" i="0" u="none" strike="noStrike" noProof="0" dirty="0">
                          <a:solidFill>
                            <a:srgbClr val="FFFFFF"/>
                          </a:solidFill>
                          <a:latin typeface="Corbel"/>
                        </a:rPr>
                        <a:t>JavaScript</a:t>
                      </a:r>
                      <a:endParaRPr lang="el-GR" sz="2200" dirty="0"/>
                    </a:p>
                  </a:txBody>
                  <a:tcPr/>
                </a:tc>
                <a:tc>
                  <a:txBody>
                    <a:bodyPr/>
                    <a:lstStyle/>
                    <a:p>
                      <a:endParaRPr lang="el-GR"/>
                    </a:p>
                  </a:txBody>
                  <a:tcPr/>
                </a:tc>
                <a:tc>
                  <a:txBody>
                    <a:bodyPr/>
                    <a:lstStyle/>
                    <a:p>
                      <a:pPr marL="0" lvl="0" indent="0" algn="l">
                        <a:buNone/>
                      </a:pPr>
                      <a:r>
                        <a:rPr lang="el-GR" sz="2400" b="0" i="0" u="none" strike="noStrike" noProof="0" dirty="0" err="1">
                          <a:solidFill>
                            <a:srgbClr val="FFFFFF"/>
                          </a:solidFill>
                          <a:latin typeface="Corbel"/>
                        </a:rPr>
                        <a:t>GlassFish</a:t>
                      </a:r>
                      <a:r>
                        <a:rPr lang="el-GR" sz="2400" b="0" i="0" u="none" strike="noStrike" noProof="0" dirty="0">
                          <a:solidFill>
                            <a:srgbClr val="FFFFFF"/>
                          </a:solidFill>
                          <a:latin typeface="Corbel"/>
                        </a:rPr>
                        <a:t> Server</a:t>
                      </a:r>
                      <a:endParaRPr lang="el-GR" sz="2400" dirty="0"/>
                    </a:p>
                    <a:p>
                      <a:pPr lvl="0">
                        <a:buNone/>
                      </a:pPr>
                      <a:endParaRPr lang="el-GR" dirty="0"/>
                    </a:p>
                  </a:txBody>
                  <a:tcPr/>
                </a:tc>
                <a:tc>
                  <a:txBody>
                    <a:bodyPr/>
                    <a:lstStyle/>
                    <a:p>
                      <a:endParaRPr lang="el-GR"/>
                    </a:p>
                  </a:txBody>
                  <a:tcPr/>
                </a:tc>
                <a:tc>
                  <a:txBody>
                    <a:bodyPr/>
                    <a:lstStyle/>
                    <a:p>
                      <a:endParaRPr lang="el-GR"/>
                    </a:p>
                  </a:txBody>
                  <a:tcPr/>
                </a:tc>
                <a:extLst>
                  <a:ext uri="{0D108BD9-81ED-4DB2-BD59-A6C34878D82A}">
                    <a16:rowId xmlns:a16="http://schemas.microsoft.com/office/drawing/2014/main" val="2697907901"/>
                  </a:ext>
                </a:extLst>
              </a:tr>
              <a:tr h="974906">
                <a:tc>
                  <a:txBody>
                    <a:bodyPr/>
                    <a:lstStyle/>
                    <a:p>
                      <a:pPr lvl="0" algn="l">
                        <a:buNone/>
                      </a:pPr>
                      <a:r>
                        <a:rPr lang="el-GR" sz="4000" b="0" i="0" u="none" strike="noStrike" noProof="0" err="1">
                          <a:solidFill>
                            <a:srgbClr val="FFFFFF"/>
                          </a:solidFill>
                          <a:latin typeface="Corbel"/>
                        </a:rPr>
                        <a:t>MyS</a:t>
                      </a:r>
                      <a:r>
                        <a:rPr lang="en-US" sz="4000" b="0" i="0" u="none" strike="noStrike" noProof="0" dirty="0">
                          <a:solidFill>
                            <a:srgbClr val="FFFFFF"/>
                          </a:solidFill>
                          <a:latin typeface="Corbel"/>
                        </a:rPr>
                        <a:t>QL</a:t>
                      </a:r>
                      <a:endParaRPr lang="el-GR" sz="4000" dirty="0"/>
                    </a:p>
                  </a:txBody>
                  <a:tcPr/>
                </a:tc>
                <a:tc>
                  <a:txBody>
                    <a:bodyPr/>
                    <a:lstStyle/>
                    <a:p>
                      <a:pPr lvl="0" algn="l">
                        <a:buNone/>
                      </a:pPr>
                      <a:r>
                        <a:rPr lang="en-US" sz="2800" b="0" i="0" u="none" strike="noStrike" noProof="0" dirty="0">
                          <a:solidFill>
                            <a:srgbClr val="FFFFFF"/>
                          </a:solidFill>
                          <a:latin typeface="Corbel"/>
                        </a:rPr>
                        <a:t>XML</a:t>
                      </a:r>
                      <a:endParaRPr lang="el-GR" sz="2800" dirty="0"/>
                    </a:p>
                  </a:txBody>
                  <a:tcPr/>
                </a:tc>
                <a:tc>
                  <a:txBody>
                    <a:bodyPr/>
                    <a:lstStyle/>
                    <a:p>
                      <a:pPr marL="0" lvl="0" indent="0" algn="l">
                        <a:buNone/>
                      </a:pPr>
                      <a:r>
                        <a:rPr lang="en-US" sz="3200" b="0" i="0" u="none" strike="noStrike" noProof="0" dirty="0">
                          <a:solidFill>
                            <a:srgbClr val="FFFFFF"/>
                          </a:solidFill>
                          <a:latin typeface="Corbel"/>
                        </a:rPr>
                        <a:t>Spring MVC</a:t>
                      </a:r>
                      <a:endParaRPr lang="el-GR" sz="3200" dirty="0"/>
                    </a:p>
                  </a:txBody>
                  <a:tcPr/>
                </a:tc>
                <a:tc>
                  <a:txBody>
                    <a:bodyPr/>
                    <a:lstStyle/>
                    <a:p>
                      <a:endParaRPr lang="el-GR"/>
                    </a:p>
                  </a:txBody>
                  <a:tcPr/>
                </a:tc>
                <a:tc>
                  <a:txBody>
                    <a:bodyPr/>
                    <a:lstStyle/>
                    <a:p>
                      <a:endParaRPr lang="el-GR"/>
                    </a:p>
                  </a:txBody>
                  <a:tcPr/>
                </a:tc>
                <a:tc>
                  <a:txBody>
                    <a:bodyPr/>
                    <a:lstStyle/>
                    <a:p>
                      <a:pPr marL="0" lvl="0" indent="0" algn="l">
                        <a:buNone/>
                      </a:pPr>
                      <a:r>
                        <a:rPr lang="en-US" sz="2800" b="0" i="0" u="none" strike="noStrike" noProof="0" dirty="0">
                          <a:solidFill>
                            <a:srgbClr val="FFFFFF"/>
                          </a:solidFill>
                          <a:latin typeface="Corbel"/>
                        </a:rPr>
                        <a:t>Android</a:t>
                      </a:r>
                      <a:endParaRPr lang="el-GR" sz="2800" dirty="0"/>
                    </a:p>
                  </a:txBody>
                  <a:tcPr/>
                </a:tc>
                <a:tc>
                  <a:txBody>
                    <a:bodyPr/>
                    <a:lstStyle/>
                    <a:p>
                      <a:pPr marL="0" lvl="0" indent="0" algn="l">
                        <a:buNone/>
                      </a:pPr>
                      <a:r>
                        <a:rPr lang="en-US" sz="3400" b="0" i="0" u="none" strike="noStrike" noProof="0" dirty="0">
                          <a:solidFill>
                            <a:srgbClr val="FFFFFF"/>
                          </a:solidFill>
                          <a:latin typeface="Corbel"/>
                        </a:rPr>
                        <a:t>Maven</a:t>
                      </a:r>
                      <a:endParaRPr lang="el-GR" sz="3400" dirty="0"/>
                    </a:p>
                  </a:txBody>
                  <a:tcPr/>
                </a:tc>
                <a:extLst>
                  <a:ext uri="{0D108BD9-81ED-4DB2-BD59-A6C34878D82A}">
                    <a16:rowId xmlns:a16="http://schemas.microsoft.com/office/drawing/2014/main" val="2775511720"/>
                  </a:ext>
                </a:extLst>
              </a:tr>
              <a:tr h="655015">
                <a:tc>
                  <a:txBody>
                    <a:bodyPr/>
                    <a:lstStyle/>
                    <a:p>
                      <a:pPr lvl="0" algn="l">
                        <a:buNone/>
                      </a:pPr>
                      <a:r>
                        <a:rPr lang="en-US" sz="3600" b="0" i="0" u="none" strike="noStrike" noProof="0" dirty="0">
                          <a:solidFill>
                            <a:srgbClr val="FFFFFF"/>
                          </a:solidFill>
                          <a:latin typeface="Corbel"/>
                        </a:rPr>
                        <a:t>HTML</a:t>
                      </a:r>
                      <a:endParaRPr lang="el-GR" sz="3600" dirty="0"/>
                    </a:p>
                  </a:txBody>
                  <a:tcPr/>
                </a:tc>
                <a:tc>
                  <a:txBody>
                    <a:bodyPr/>
                    <a:lstStyle/>
                    <a:p>
                      <a:endParaRPr lang="el-GR"/>
                    </a:p>
                  </a:txBody>
                  <a:tcPr/>
                </a:tc>
                <a:tc>
                  <a:txBody>
                    <a:bodyPr/>
                    <a:lstStyle/>
                    <a:p>
                      <a:endParaRPr lang="el-GR"/>
                    </a:p>
                  </a:txBody>
                  <a:tcPr/>
                </a:tc>
                <a:tc>
                  <a:txBody>
                    <a:bodyPr/>
                    <a:lstStyle/>
                    <a:p>
                      <a:endParaRPr lang="el-GR"/>
                    </a:p>
                  </a:txBody>
                  <a:tcPr/>
                </a:tc>
                <a:tc>
                  <a:txBody>
                    <a:bodyPr/>
                    <a:lstStyle/>
                    <a:p>
                      <a:pPr marL="0" lvl="0" indent="0" algn="l">
                        <a:buNone/>
                      </a:pPr>
                      <a:r>
                        <a:rPr lang="en-US" sz="1600" b="0" i="0" u="none" strike="noStrike" noProof="0" dirty="0">
                          <a:solidFill>
                            <a:srgbClr val="FFFFFF"/>
                          </a:solidFill>
                          <a:latin typeface="Corbel"/>
                        </a:rPr>
                        <a:t>Factory Design Pattern</a:t>
                      </a:r>
                      <a:endParaRPr lang="el-GR" sz="1600" dirty="0"/>
                    </a:p>
                  </a:txBody>
                  <a:tcPr/>
                </a:tc>
                <a:tc>
                  <a:txBody>
                    <a:bodyPr/>
                    <a:lstStyle/>
                    <a:p>
                      <a:endParaRPr lang="el-GR"/>
                    </a:p>
                  </a:txBody>
                  <a:tcPr/>
                </a:tc>
                <a:tc>
                  <a:txBody>
                    <a:bodyPr/>
                    <a:lstStyle/>
                    <a:p>
                      <a:endParaRPr lang="el-GR"/>
                    </a:p>
                  </a:txBody>
                  <a:tcPr/>
                </a:tc>
                <a:extLst>
                  <a:ext uri="{0D108BD9-81ED-4DB2-BD59-A6C34878D82A}">
                    <a16:rowId xmlns:a16="http://schemas.microsoft.com/office/drawing/2014/main" val="1229145257"/>
                  </a:ext>
                </a:extLst>
              </a:tr>
            </a:tbl>
          </a:graphicData>
        </a:graphic>
      </p:graphicFrame>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B4A17-7AF8-4371-8C71-73B91360E872}"/>
              </a:ext>
            </a:extLst>
          </p:cNvPr>
          <p:cNvSpPr txBox="1"/>
          <p:nvPr/>
        </p:nvSpPr>
        <p:spPr>
          <a:xfrm>
            <a:off x="2484555" y="2557222"/>
            <a:ext cx="7860206" cy="142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l-GR" sz="4800" dirty="0"/>
              <a:t>Προβλήματα που βρέθηκαν στον δρόμο μας</a:t>
            </a:r>
          </a:p>
        </p:txBody>
      </p:sp>
    </p:spTree>
    <p:extLst>
      <p:ext uri="{BB962C8B-B14F-4D97-AF65-F5344CB8AC3E}">
        <p14:creationId xmlns:p14="http://schemas.microsoft.com/office/powerpoint/2010/main" val="300041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64B59A-E16C-42A5-81F6-01D96D42EAE1}"/>
              </a:ext>
            </a:extLst>
          </p:cNvPr>
          <p:cNvSpPr>
            <a:spLocks noGrp="1"/>
          </p:cNvSpPr>
          <p:nvPr>
            <p:ph type="title"/>
          </p:nvPr>
        </p:nvSpPr>
        <p:spPr/>
        <p:txBody>
          <a:bodyPr/>
          <a:lstStyle/>
          <a:p>
            <a:r>
              <a:rPr lang="el-GR" dirty="0"/>
              <a:t>Λειτουργίες Εφαρμογής - Παραγωγός</a:t>
            </a:r>
          </a:p>
        </p:txBody>
      </p:sp>
      <p:sp>
        <p:nvSpPr>
          <p:cNvPr id="3" name="Θέση περιεχομένου 2">
            <a:extLst>
              <a:ext uri="{FF2B5EF4-FFF2-40B4-BE49-F238E27FC236}">
                <a16:creationId xmlns:a16="http://schemas.microsoft.com/office/drawing/2014/main" id="{2552D1E6-C8D4-4CE2-B55D-E0195988C01A}"/>
              </a:ext>
            </a:extLst>
          </p:cNvPr>
          <p:cNvSpPr>
            <a:spLocks noGrp="1"/>
          </p:cNvSpPr>
          <p:nvPr>
            <p:ph idx="1"/>
          </p:nvPr>
        </p:nvSpPr>
        <p:spPr/>
        <p:txBody>
          <a:bodyPr vert="horz" lIns="91440" tIns="45720" rIns="91440" bIns="45720" rtlCol="0" anchor="t">
            <a:normAutofit lnSpcReduction="10000"/>
          </a:bodyPr>
          <a:lstStyle/>
          <a:p>
            <a:pPr marL="342900" indent="-342900">
              <a:buFont typeface="Wingdings" pitchFamily="34" charset="0"/>
              <a:buChar char="q"/>
            </a:pPr>
            <a:r>
              <a:rPr lang="el-GR" dirty="0"/>
              <a:t>Εγγραφή</a:t>
            </a:r>
          </a:p>
          <a:p>
            <a:pPr marL="342900" indent="-342900">
              <a:buFont typeface="Wingdings" pitchFamily="34" charset="0"/>
              <a:buChar char="q"/>
            </a:pPr>
            <a:r>
              <a:rPr lang="el-GR" dirty="0"/>
              <a:t>Σύνδεση</a:t>
            </a:r>
          </a:p>
          <a:p>
            <a:pPr marL="342900" indent="-342900">
              <a:buFont typeface="Wingdings" pitchFamily="34" charset="0"/>
              <a:buChar char="q"/>
            </a:pPr>
            <a:r>
              <a:rPr lang="el-GR" dirty="0"/>
              <a:t>Δημιουργία καταστήματος</a:t>
            </a:r>
          </a:p>
          <a:p>
            <a:pPr marL="342900" indent="-342900">
              <a:buFont typeface="Wingdings" pitchFamily="34" charset="0"/>
              <a:buChar char="q"/>
            </a:pPr>
            <a:r>
              <a:rPr lang="el-GR" dirty="0"/>
              <a:t>Καταχώρηση προϊόντων</a:t>
            </a:r>
          </a:p>
          <a:p>
            <a:pPr marL="342900" indent="-342900">
              <a:buFont typeface="Wingdings" pitchFamily="34" charset="0"/>
              <a:buChar char="q"/>
            </a:pPr>
            <a:r>
              <a:rPr lang="el-GR" dirty="0"/>
              <a:t>Ενημέρωση στοιχείων</a:t>
            </a:r>
          </a:p>
          <a:p>
            <a:pPr marL="342900" indent="-342900">
              <a:buFont typeface="Wingdings" pitchFamily="34" charset="0"/>
              <a:buChar char="q"/>
            </a:pPr>
            <a:r>
              <a:rPr lang="el-GR" dirty="0"/>
              <a:t>Προσθήκη </a:t>
            </a:r>
            <a:r>
              <a:rPr lang="el-GR" dirty="0" err="1"/>
              <a:t>Media</a:t>
            </a:r>
          </a:p>
          <a:p>
            <a:pPr marL="342900" indent="-342900">
              <a:buFont typeface="Wingdings" pitchFamily="34" charset="0"/>
              <a:buChar char="q"/>
            </a:pPr>
            <a:r>
              <a:rPr lang="el-GR" dirty="0"/>
              <a:t>Εμφάνιση στατιστικών</a:t>
            </a:r>
          </a:p>
          <a:p>
            <a:pPr marL="342900" indent="-342900">
              <a:buFont typeface="Wingdings" pitchFamily="34" charset="0"/>
              <a:buChar char="q"/>
            </a:pPr>
            <a:r>
              <a:rPr lang="el-GR" dirty="0"/>
              <a:t>Ιστορικό παραγγελιών</a:t>
            </a:r>
          </a:p>
          <a:p>
            <a:pPr marL="342900" indent="-342900">
              <a:buFont typeface="Wingdings" pitchFamily="34" charset="0"/>
              <a:buChar char="q"/>
            </a:pPr>
            <a:endParaRPr lang="el-GR" dirty="0"/>
          </a:p>
        </p:txBody>
      </p:sp>
    </p:spTree>
    <p:extLst>
      <p:ext uri="{BB962C8B-B14F-4D97-AF65-F5344CB8AC3E}">
        <p14:creationId xmlns:p14="http://schemas.microsoft.com/office/powerpoint/2010/main" val="332906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566035-3317-4A44-966B-A04597C01078}"/>
              </a:ext>
            </a:extLst>
          </p:cNvPr>
          <p:cNvSpPr>
            <a:spLocks noGrp="1"/>
          </p:cNvSpPr>
          <p:nvPr>
            <p:ph type="title"/>
          </p:nvPr>
        </p:nvSpPr>
        <p:spPr/>
        <p:txBody>
          <a:bodyPr/>
          <a:lstStyle/>
          <a:p>
            <a:r>
              <a:rPr lang="el-GR" dirty="0"/>
              <a:t>Λειτουργίες Εφαρμογής - Καταναλωτής</a:t>
            </a:r>
          </a:p>
        </p:txBody>
      </p:sp>
      <p:sp>
        <p:nvSpPr>
          <p:cNvPr id="3" name="Θέση περιεχομένου 2">
            <a:extLst>
              <a:ext uri="{FF2B5EF4-FFF2-40B4-BE49-F238E27FC236}">
                <a16:creationId xmlns:a16="http://schemas.microsoft.com/office/drawing/2014/main" id="{BEE1ABC8-345A-44F5-8885-0DD5CE07641C}"/>
              </a:ext>
            </a:extLst>
          </p:cNvPr>
          <p:cNvSpPr>
            <a:spLocks noGrp="1"/>
          </p:cNvSpPr>
          <p:nvPr>
            <p:ph idx="1"/>
          </p:nvPr>
        </p:nvSpPr>
        <p:spPr/>
        <p:txBody>
          <a:bodyPr vert="horz" lIns="91440" tIns="45720" rIns="91440" bIns="45720" rtlCol="0" anchor="t">
            <a:normAutofit/>
          </a:bodyPr>
          <a:lstStyle/>
          <a:p>
            <a:pPr marL="342900" indent="-342900">
              <a:buFont typeface="Wingdings" pitchFamily="34" charset="0"/>
              <a:buChar char="q"/>
            </a:pPr>
            <a:r>
              <a:rPr lang="el-GR" dirty="0"/>
              <a:t>Προβολή προϊόντων</a:t>
            </a:r>
          </a:p>
          <a:p>
            <a:pPr marL="342900" indent="-342900">
              <a:buFont typeface="Wingdings" pitchFamily="34" charset="0"/>
              <a:buChar char="q"/>
            </a:pPr>
            <a:r>
              <a:rPr lang="el-GR" dirty="0"/>
              <a:t>Αναζήτηση</a:t>
            </a:r>
          </a:p>
          <a:p>
            <a:pPr marL="342900" indent="-342900">
              <a:buFont typeface="Wingdings" pitchFamily="34" charset="0"/>
              <a:buChar char="q"/>
            </a:pPr>
            <a:r>
              <a:rPr lang="el-GR" dirty="0"/>
              <a:t>Εκδήλωση αρεσκείας</a:t>
            </a:r>
          </a:p>
          <a:p>
            <a:pPr marL="342900" indent="-342900">
              <a:buFont typeface="Wingdings" pitchFamily="34" charset="0"/>
              <a:buChar char="q"/>
            </a:pPr>
            <a:r>
              <a:rPr lang="el-GR" dirty="0"/>
              <a:t>Σχολιασμός</a:t>
            </a:r>
          </a:p>
          <a:p>
            <a:pPr marL="342900" indent="-342900">
              <a:buFont typeface="Wingdings" pitchFamily="34" charset="0"/>
              <a:buChar char="q"/>
            </a:pPr>
            <a:r>
              <a:rPr lang="el-GR" dirty="0"/>
              <a:t>Παραγγελία προϊόντος</a:t>
            </a:r>
          </a:p>
          <a:p>
            <a:pPr marL="342900" indent="-342900">
              <a:buFont typeface="Wingdings" pitchFamily="34" charset="0"/>
              <a:buChar char="q"/>
            </a:pPr>
            <a:r>
              <a:rPr lang="el-GR" dirty="0"/>
              <a:t>Επικοινωνία με τους διαχειριστές</a:t>
            </a:r>
          </a:p>
          <a:p>
            <a:pPr marL="342900" indent="-342900">
              <a:buFont typeface="Wingdings" pitchFamily="34" charset="0"/>
              <a:buChar char="q"/>
            </a:pPr>
            <a:r>
              <a:rPr lang="el-GR" dirty="0"/>
              <a:t>Κοινοποίηση σε Social </a:t>
            </a:r>
            <a:r>
              <a:rPr lang="el-GR" dirty="0" err="1"/>
              <a:t>Media</a:t>
            </a:r>
          </a:p>
          <a:p>
            <a:pPr marL="342900" indent="-342900">
              <a:buFont typeface="Wingdings" pitchFamily="34" charset="0"/>
              <a:buChar char="q"/>
            </a:pPr>
            <a:endParaRPr lang="el-GR" dirty="0"/>
          </a:p>
        </p:txBody>
      </p:sp>
    </p:spTree>
    <p:extLst>
      <p:ext uri="{BB962C8B-B14F-4D97-AF65-F5344CB8AC3E}">
        <p14:creationId xmlns:p14="http://schemas.microsoft.com/office/powerpoint/2010/main" val="173940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DF5595-AF92-47EC-9EEF-0279ABB6FB78}"/>
              </a:ext>
            </a:extLst>
          </p:cNvPr>
          <p:cNvSpPr>
            <a:spLocks noGrp="1"/>
          </p:cNvSpPr>
          <p:nvPr>
            <p:ph type="title"/>
          </p:nvPr>
        </p:nvSpPr>
        <p:spPr/>
        <p:txBody>
          <a:bodyPr/>
          <a:lstStyle/>
          <a:p>
            <a:r>
              <a:rPr lang="el-GR" dirty="0"/>
              <a:t>Μελλοντικές Προοπτικές</a:t>
            </a:r>
          </a:p>
        </p:txBody>
      </p:sp>
      <p:sp>
        <p:nvSpPr>
          <p:cNvPr id="3" name="Θέση περιεχομένου 2">
            <a:extLst>
              <a:ext uri="{FF2B5EF4-FFF2-40B4-BE49-F238E27FC236}">
                <a16:creationId xmlns:a16="http://schemas.microsoft.com/office/drawing/2014/main" id="{0F5AA1B3-3747-4740-86DB-18CC4FD1ACCD}"/>
              </a:ext>
            </a:extLst>
          </p:cNvPr>
          <p:cNvSpPr>
            <a:spLocks noGrp="1"/>
          </p:cNvSpPr>
          <p:nvPr>
            <p:ph idx="1"/>
          </p:nvPr>
        </p:nvSpPr>
        <p:spPr>
          <a:xfrm>
            <a:off x="1621320" y="1749536"/>
            <a:ext cx="9144000" cy="4267200"/>
          </a:xfrm>
        </p:spPr>
        <p:txBody>
          <a:bodyPr vert="horz" lIns="91440" tIns="45720" rIns="91440" bIns="45720" rtlCol="0" anchor="t">
            <a:normAutofit lnSpcReduction="10000"/>
          </a:bodyPr>
          <a:lstStyle/>
          <a:p>
            <a:pPr marL="342900" indent="-342900">
              <a:buFont typeface="Wingdings" pitchFamily="34" charset="0"/>
              <a:buChar char="q"/>
            </a:pPr>
            <a:r>
              <a:rPr lang="el-GR" dirty="0" err="1"/>
              <a:t>Online</a:t>
            </a:r>
            <a:r>
              <a:rPr lang="el-GR" dirty="0"/>
              <a:t> πληρωμές</a:t>
            </a:r>
          </a:p>
          <a:p>
            <a:pPr marL="342900" indent="-342900">
              <a:buFont typeface="Wingdings" pitchFamily="34" charset="0"/>
              <a:buChar char="q"/>
            </a:pPr>
            <a:r>
              <a:rPr lang="el-GR" dirty="0"/>
              <a:t>Χάρτες</a:t>
            </a:r>
          </a:p>
          <a:p>
            <a:pPr marL="342900" indent="-342900">
              <a:buFont typeface="Wingdings" pitchFamily="34" charset="0"/>
              <a:buChar char="q"/>
            </a:pPr>
            <a:r>
              <a:rPr lang="el-GR" dirty="0"/>
              <a:t>Live Chat</a:t>
            </a:r>
          </a:p>
          <a:p>
            <a:pPr marL="342900" indent="-342900">
              <a:buFont typeface="Wingdings" pitchFamily="34" charset="0"/>
              <a:buChar char="q"/>
            </a:pPr>
            <a:r>
              <a:rPr lang="el-GR" dirty="0"/>
              <a:t>Εξέλιξη παραγγελίας</a:t>
            </a:r>
          </a:p>
          <a:p>
            <a:pPr marL="342900" indent="-342900">
              <a:buFont typeface="Wingdings" pitchFamily="34" charset="0"/>
              <a:buChar char="q"/>
            </a:pPr>
            <a:r>
              <a:rPr lang="el-GR" dirty="0"/>
              <a:t>Σύνδεση από </a:t>
            </a:r>
            <a:r>
              <a:rPr lang="el-GR" dirty="0" err="1"/>
              <a:t>account</a:t>
            </a:r>
            <a:r>
              <a:rPr lang="el-GR" dirty="0"/>
              <a:t> σε Social </a:t>
            </a:r>
            <a:r>
              <a:rPr lang="el-GR" dirty="0" err="1"/>
              <a:t>Media</a:t>
            </a:r>
          </a:p>
          <a:p>
            <a:pPr marL="342900" indent="-342900">
              <a:buFont typeface="Wingdings" pitchFamily="34" charset="0"/>
              <a:buChar char="q"/>
            </a:pPr>
            <a:r>
              <a:rPr lang="el-GR" dirty="0"/>
              <a:t>Γραφικά, αισθητική</a:t>
            </a:r>
          </a:p>
          <a:p>
            <a:pPr marL="342900" indent="-342900">
              <a:buFont typeface="Wingdings" pitchFamily="34" charset="0"/>
              <a:buChar char="q"/>
            </a:pPr>
            <a:r>
              <a:rPr lang="el-GR" dirty="0"/>
              <a:t>Βελτίωση </a:t>
            </a:r>
            <a:r>
              <a:rPr lang="el-GR" dirty="0" err="1"/>
              <a:t>user</a:t>
            </a:r>
            <a:r>
              <a:rPr lang="el-GR" dirty="0"/>
              <a:t> </a:t>
            </a:r>
            <a:r>
              <a:rPr lang="el-GR" dirty="0" err="1"/>
              <a:t>experience</a:t>
            </a:r>
          </a:p>
          <a:p>
            <a:pPr marL="342900" indent="-342900">
              <a:buFont typeface="Wingdings" pitchFamily="34" charset="0"/>
              <a:buChar char="q"/>
            </a:pPr>
            <a:r>
              <a:rPr lang="el-GR" dirty="0"/>
              <a:t>Προώθηση</a:t>
            </a:r>
          </a:p>
          <a:p>
            <a:pPr marL="342900" indent="-342900">
              <a:buFont typeface="Wingdings" pitchFamily="34" charset="0"/>
              <a:buChar char="q"/>
            </a:pPr>
            <a:endParaRPr lang="el-GR" dirty="0"/>
          </a:p>
        </p:txBody>
      </p:sp>
    </p:spTree>
    <p:extLst>
      <p:ext uri="{BB962C8B-B14F-4D97-AF65-F5344CB8AC3E}">
        <p14:creationId xmlns:p14="http://schemas.microsoft.com/office/powerpoint/2010/main" val="55925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39526-E5E1-4C5D-BAD4-19FA4CE1F010}"/>
              </a:ext>
            </a:extLst>
          </p:cNvPr>
          <p:cNvSpPr txBox="1"/>
          <p:nvPr/>
        </p:nvSpPr>
        <p:spPr>
          <a:xfrm>
            <a:off x="2329823" y="1237535"/>
            <a:ext cx="810455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l-GR" sz="4400" dirty="0"/>
              <a:t>Ευχαριστούμε για τον χρόνο σας</a:t>
            </a:r>
          </a:p>
        </p:txBody>
      </p:sp>
      <p:pic>
        <p:nvPicPr>
          <p:cNvPr id="5" name="Εικόνα 5">
            <a:extLst>
              <a:ext uri="{FF2B5EF4-FFF2-40B4-BE49-F238E27FC236}">
                <a16:creationId xmlns:a16="http://schemas.microsoft.com/office/drawing/2014/main" id="{CDF382EF-66C4-4719-86C2-9A4B8CC7F1D7}"/>
              </a:ext>
            </a:extLst>
          </p:cNvPr>
          <p:cNvPicPr>
            <a:picLocks noChangeAspect="1"/>
          </p:cNvPicPr>
          <p:nvPr/>
        </p:nvPicPr>
        <p:blipFill>
          <a:blip r:embed="rId2"/>
          <a:stretch>
            <a:fillRect/>
          </a:stretch>
        </p:blipFill>
        <p:spPr>
          <a:xfrm>
            <a:off x="4404801" y="2542190"/>
            <a:ext cx="3173694" cy="3188898"/>
          </a:xfrm>
          <a:prstGeom prst="rect">
            <a:avLst/>
          </a:prstGeom>
        </p:spPr>
      </p:pic>
    </p:spTree>
    <p:extLst>
      <p:ext uri="{BB962C8B-B14F-4D97-AF65-F5344CB8AC3E}">
        <p14:creationId xmlns:p14="http://schemas.microsoft.com/office/powerpoint/2010/main" val="254725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Μαυροπίνακας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Αυτή η τιμή υποδεικνύει τον αριθμό αποθηκεύσεων ή αναθεωρήσεων. Η εφαρμογή είναι υπεύθυνη για την ενημέρωση αυτής της τιμής έπειτα από κάθε αναθεώρηση.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Φόρμα_βιβλιοθήκης_εγγράφων</Display>
  <Edit>Φόρμα_βιβλιοθήκης_εγγράφων</Edit>
  <New>Φόρμα_βιβλιοθήκης_εγγράφων</New>
</FormTemplates>
</file>

<file path=customXml/itemProps1.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8F4CB80-51E5-47C8-B45D-3834AA25DD5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1CC889-B55A-4246-8D72-AEC912BCD2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TF00001018_</Template>
  <TotalTime>15</TotalTime>
  <Words>92</Words>
  <Application>Microsoft Office PowerPoint</Application>
  <PresentationFormat>Προσαρμογή</PresentationFormat>
  <Paragraphs>35</Paragraphs>
  <Slides>9</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9</vt:i4>
      </vt:variant>
    </vt:vector>
  </HeadingPairs>
  <TitlesOfParts>
    <vt:vector size="10" baseType="lpstr">
      <vt:lpstr>Μαυροπίνακας 16x9</vt:lpstr>
      <vt:lpstr>e-Farm</vt:lpstr>
      <vt:lpstr>Παρουσίαση του PowerPoint</vt:lpstr>
      <vt:lpstr>Τι είναι το e-Farm;</vt:lpstr>
      <vt:lpstr>Τεχνολογίες</vt:lpstr>
      <vt:lpstr>Παρουσίαση του PowerPoint</vt:lpstr>
      <vt:lpstr>Λειτουργίες Εφαρμογής - Παραγωγός</vt:lpstr>
      <vt:lpstr>Λειτουργίες Εφαρμογής - Καταναλωτής</vt:lpstr>
      <vt:lpstr>Μελλοντικές Προοπτικές</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Διάταξη τίτλου</dc:title>
  <dc:creator>Jakub Kowalski</dc:creator>
  <cp:lastModifiedBy>Jakub Kowalski</cp:lastModifiedBy>
  <cp:revision>5</cp:revision>
  <dcterms:created xsi:type="dcterms:W3CDTF">2013-07-26T13:52:29Z</dcterms:created>
  <dcterms:modified xsi:type="dcterms:W3CDTF">2018-05-23T02:36:34Z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