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F56D0-EAC7-4523-87CD-CF7EB94ED6A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B836F4-8165-4130-8BDA-F806FE79D3D2}">
      <dgm:prSet/>
      <dgm:spPr/>
      <dgm:t>
        <a:bodyPr/>
        <a:lstStyle/>
        <a:p>
          <a:r>
            <a:rPr lang="en-US"/>
            <a:t>This project aims to build an ML system to predict video game ratings using metadata (genre, platform, release year, user/critic scores). </a:t>
          </a:r>
        </a:p>
      </dgm:t>
    </dgm:pt>
    <dgm:pt modelId="{58FE7302-045A-4B2B-9A04-8F95DC0BE05C}" type="parTrans" cxnId="{3A6285EB-3FC1-4318-BC0F-90044927DD9D}">
      <dgm:prSet/>
      <dgm:spPr/>
      <dgm:t>
        <a:bodyPr/>
        <a:lstStyle/>
        <a:p>
          <a:endParaRPr lang="en-US"/>
        </a:p>
      </dgm:t>
    </dgm:pt>
    <dgm:pt modelId="{6986FCA8-7E7E-4E86-B4F5-B1F0654F32D0}" type="sibTrans" cxnId="{3A6285EB-3FC1-4318-BC0F-90044927DD9D}">
      <dgm:prSet/>
      <dgm:spPr/>
      <dgm:t>
        <a:bodyPr/>
        <a:lstStyle/>
        <a:p>
          <a:endParaRPr lang="en-US"/>
        </a:p>
      </dgm:t>
    </dgm:pt>
    <dgm:pt modelId="{3AFFAB8D-6543-4578-8AB3-7AF0829E71C9}">
      <dgm:prSet/>
      <dgm:spPr/>
      <dgm:t>
        <a:bodyPr/>
        <a:lstStyle/>
        <a:p>
          <a:r>
            <a:rPr lang="en-US"/>
            <a:t>Ratings influence success and guide developers, marketers and analysts in decision-making.</a:t>
          </a:r>
        </a:p>
      </dgm:t>
    </dgm:pt>
    <dgm:pt modelId="{5E535E2D-D7E1-4947-91C0-07D774775583}" type="parTrans" cxnId="{0CCEDC1F-6A7C-4763-9B55-3B3F766E7C8C}">
      <dgm:prSet/>
      <dgm:spPr/>
      <dgm:t>
        <a:bodyPr/>
        <a:lstStyle/>
        <a:p>
          <a:endParaRPr lang="en-US"/>
        </a:p>
      </dgm:t>
    </dgm:pt>
    <dgm:pt modelId="{2119B95B-B158-454E-A3FC-0FE77098CDDD}" type="sibTrans" cxnId="{0CCEDC1F-6A7C-4763-9B55-3B3F766E7C8C}">
      <dgm:prSet/>
      <dgm:spPr/>
      <dgm:t>
        <a:bodyPr/>
        <a:lstStyle/>
        <a:p>
          <a:endParaRPr lang="en-US"/>
        </a:p>
      </dgm:t>
    </dgm:pt>
    <dgm:pt modelId="{2003F893-4F1F-4994-B3E7-A94A4CF5CE31}" type="pres">
      <dgm:prSet presAssocID="{2B0F56D0-EAC7-4523-87CD-CF7EB94ED6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68CE4B-555A-4B56-A9E8-6AAEB966AC14}" type="pres">
      <dgm:prSet presAssocID="{A5B836F4-8165-4130-8BDA-F806FE79D3D2}" presName="hierRoot1" presStyleCnt="0"/>
      <dgm:spPr/>
    </dgm:pt>
    <dgm:pt modelId="{64DE4FC8-A6E0-40CD-B89C-149C5F478AA8}" type="pres">
      <dgm:prSet presAssocID="{A5B836F4-8165-4130-8BDA-F806FE79D3D2}" presName="composite" presStyleCnt="0"/>
      <dgm:spPr/>
    </dgm:pt>
    <dgm:pt modelId="{5CB8AC0B-0434-4A83-8709-502F0655C03E}" type="pres">
      <dgm:prSet presAssocID="{A5B836F4-8165-4130-8BDA-F806FE79D3D2}" presName="background" presStyleLbl="node0" presStyleIdx="0" presStyleCnt="2"/>
      <dgm:spPr/>
    </dgm:pt>
    <dgm:pt modelId="{59485F13-57D6-4817-A2F7-00ADE2EC6E61}" type="pres">
      <dgm:prSet presAssocID="{A5B836F4-8165-4130-8BDA-F806FE79D3D2}" presName="text" presStyleLbl="fgAcc0" presStyleIdx="0" presStyleCnt="2">
        <dgm:presLayoutVars>
          <dgm:chPref val="3"/>
        </dgm:presLayoutVars>
      </dgm:prSet>
      <dgm:spPr/>
    </dgm:pt>
    <dgm:pt modelId="{215E216A-F251-4E5C-A8C5-5B1F566ACD22}" type="pres">
      <dgm:prSet presAssocID="{A5B836F4-8165-4130-8BDA-F806FE79D3D2}" presName="hierChild2" presStyleCnt="0"/>
      <dgm:spPr/>
    </dgm:pt>
    <dgm:pt modelId="{D7D76729-CD0C-41E2-BDC0-046702C91030}" type="pres">
      <dgm:prSet presAssocID="{3AFFAB8D-6543-4578-8AB3-7AF0829E71C9}" presName="hierRoot1" presStyleCnt="0"/>
      <dgm:spPr/>
    </dgm:pt>
    <dgm:pt modelId="{26581680-5A41-4AFA-9C12-E7B6AB1056DF}" type="pres">
      <dgm:prSet presAssocID="{3AFFAB8D-6543-4578-8AB3-7AF0829E71C9}" presName="composite" presStyleCnt="0"/>
      <dgm:spPr/>
    </dgm:pt>
    <dgm:pt modelId="{7C0E9B48-533F-4EC8-A1BB-1629B2BA35D7}" type="pres">
      <dgm:prSet presAssocID="{3AFFAB8D-6543-4578-8AB3-7AF0829E71C9}" presName="background" presStyleLbl="node0" presStyleIdx="1" presStyleCnt="2"/>
      <dgm:spPr/>
    </dgm:pt>
    <dgm:pt modelId="{20E9E4A2-B124-4FF0-A796-0D47A5C2D4C8}" type="pres">
      <dgm:prSet presAssocID="{3AFFAB8D-6543-4578-8AB3-7AF0829E71C9}" presName="text" presStyleLbl="fgAcc0" presStyleIdx="1" presStyleCnt="2">
        <dgm:presLayoutVars>
          <dgm:chPref val="3"/>
        </dgm:presLayoutVars>
      </dgm:prSet>
      <dgm:spPr/>
    </dgm:pt>
    <dgm:pt modelId="{43DF7ADC-B196-466B-80EE-3C528BC3FEB1}" type="pres">
      <dgm:prSet presAssocID="{3AFFAB8D-6543-4578-8AB3-7AF0829E71C9}" presName="hierChild2" presStyleCnt="0"/>
      <dgm:spPr/>
    </dgm:pt>
  </dgm:ptLst>
  <dgm:cxnLst>
    <dgm:cxn modelId="{0CCEDC1F-6A7C-4763-9B55-3B3F766E7C8C}" srcId="{2B0F56D0-EAC7-4523-87CD-CF7EB94ED6A2}" destId="{3AFFAB8D-6543-4578-8AB3-7AF0829E71C9}" srcOrd="1" destOrd="0" parTransId="{5E535E2D-D7E1-4947-91C0-07D774775583}" sibTransId="{2119B95B-B158-454E-A3FC-0FE77098CDDD}"/>
    <dgm:cxn modelId="{8322123D-21D4-4059-AFE8-3345ED258B46}" type="presOf" srcId="{3AFFAB8D-6543-4578-8AB3-7AF0829E71C9}" destId="{20E9E4A2-B124-4FF0-A796-0D47A5C2D4C8}" srcOrd="0" destOrd="0" presId="urn:microsoft.com/office/officeart/2005/8/layout/hierarchy1"/>
    <dgm:cxn modelId="{A111A540-6E99-4D0A-B301-EC3C84BBFB7F}" type="presOf" srcId="{A5B836F4-8165-4130-8BDA-F806FE79D3D2}" destId="{59485F13-57D6-4817-A2F7-00ADE2EC6E61}" srcOrd="0" destOrd="0" presId="urn:microsoft.com/office/officeart/2005/8/layout/hierarchy1"/>
    <dgm:cxn modelId="{D23DC07E-BE33-4ECF-A992-FCEC440B16F3}" type="presOf" srcId="{2B0F56D0-EAC7-4523-87CD-CF7EB94ED6A2}" destId="{2003F893-4F1F-4994-B3E7-A94A4CF5CE31}" srcOrd="0" destOrd="0" presId="urn:microsoft.com/office/officeart/2005/8/layout/hierarchy1"/>
    <dgm:cxn modelId="{3A6285EB-3FC1-4318-BC0F-90044927DD9D}" srcId="{2B0F56D0-EAC7-4523-87CD-CF7EB94ED6A2}" destId="{A5B836F4-8165-4130-8BDA-F806FE79D3D2}" srcOrd="0" destOrd="0" parTransId="{58FE7302-045A-4B2B-9A04-8F95DC0BE05C}" sibTransId="{6986FCA8-7E7E-4E86-B4F5-B1F0654F32D0}"/>
    <dgm:cxn modelId="{F2D158EC-0CDB-4228-9C6D-5FCB71BBDF01}" type="presParOf" srcId="{2003F893-4F1F-4994-B3E7-A94A4CF5CE31}" destId="{1B68CE4B-555A-4B56-A9E8-6AAEB966AC14}" srcOrd="0" destOrd="0" presId="urn:microsoft.com/office/officeart/2005/8/layout/hierarchy1"/>
    <dgm:cxn modelId="{D2D6E85D-A454-44F3-A917-8774C57AB075}" type="presParOf" srcId="{1B68CE4B-555A-4B56-A9E8-6AAEB966AC14}" destId="{64DE4FC8-A6E0-40CD-B89C-149C5F478AA8}" srcOrd="0" destOrd="0" presId="urn:microsoft.com/office/officeart/2005/8/layout/hierarchy1"/>
    <dgm:cxn modelId="{36D6621F-74EE-4E26-A1ED-D81BE11D7227}" type="presParOf" srcId="{64DE4FC8-A6E0-40CD-B89C-149C5F478AA8}" destId="{5CB8AC0B-0434-4A83-8709-502F0655C03E}" srcOrd="0" destOrd="0" presId="urn:microsoft.com/office/officeart/2005/8/layout/hierarchy1"/>
    <dgm:cxn modelId="{D3864B5B-51BC-4573-8930-578F71C32A65}" type="presParOf" srcId="{64DE4FC8-A6E0-40CD-B89C-149C5F478AA8}" destId="{59485F13-57D6-4817-A2F7-00ADE2EC6E61}" srcOrd="1" destOrd="0" presId="urn:microsoft.com/office/officeart/2005/8/layout/hierarchy1"/>
    <dgm:cxn modelId="{3FAC825A-2F70-454D-B92A-09A3D97DDADF}" type="presParOf" srcId="{1B68CE4B-555A-4B56-A9E8-6AAEB966AC14}" destId="{215E216A-F251-4E5C-A8C5-5B1F566ACD22}" srcOrd="1" destOrd="0" presId="urn:microsoft.com/office/officeart/2005/8/layout/hierarchy1"/>
    <dgm:cxn modelId="{F094197F-25A1-434A-BD2A-FA70C48BF00E}" type="presParOf" srcId="{2003F893-4F1F-4994-B3E7-A94A4CF5CE31}" destId="{D7D76729-CD0C-41E2-BDC0-046702C91030}" srcOrd="1" destOrd="0" presId="urn:microsoft.com/office/officeart/2005/8/layout/hierarchy1"/>
    <dgm:cxn modelId="{9CD83B0C-4280-41AA-A0B8-9429C929E348}" type="presParOf" srcId="{D7D76729-CD0C-41E2-BDC0-046702C91030}" destId="{26581680-5A41-4AFA-9C12-E7B6AB1056DF}" srcOrd="0" destOrd="0" presId="urn:microsoft.com/office/officeart/2005/8/layout/hierarchy1"/>
    <dgm:cxn modelId="{DC1AEAC6-F00E-43EA-8CC9-C92D3B6CB0D0}" type="presParOf" srcId="{26581680-5A41-4AFA-9C12-E7B6AB1056DF}" destId="{7C0E9B48-533F-4EC8-A1BB-1629B2BA35D7}" srcOrd="0" destOrd="0" presId="urn:microsoft.com/office/officeart/2005/8/layout/hierarchy1"/>
    <dgm:cxn modelId="{F95B48BE-EFD2-418F-8A4B-70E77DF76788}" type="presParOf" srcId="{26581680-5A41-4AFA-9C12-E7B6AB1056DF}" destId="{20E9E4A2-B124-4FF0-A796-0D47A5C2D4C8}" srcOrd="1" destOrd="0" presId="urn:microsoft.com/office/officeart/2005/8/layout/hierarchy1"/>
    <dgm:cxn modelId="{6F18E856-BEAD-4B50-8309-896D3A16416B}" type="presParOf" srcId="{D7D76729-CD0C-41E2-BDC0-046702C91030}" destId="{43DF7ADC-B196-466B-80EE-3C528BC3FE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7E486-2B26-413B-B022-76803ED0EA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73EFB9D-0EE0-4A72-B337-0C8628D452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Hyperparameter tuning (Grid/Random Search</a:t>
          </a:r>
          <a:r>
            <a:rPr lang="en-US" sz="1500" dirty="0"/>
            <a:t>)</a:t>
          </a:r>
        </a:p>
      </dgm:t>
    </dgm:pt>
    <dgm:pt modelId="{306DB15C-8AB1-456B-8E97-CFB067EDBFF7}" type="parTrans" cxnId="{9F9BE57E-B130-4B13-BF21-FE2604344703}">
      <dgm:prSet/>
      <dgm:spPr/>
      <dgm:t>
        <a:bodyPr/>
        <a:lstStyle/>
        <a:p>
          <a:endParaRPr lang="en-US"/>
        </a:p>
      </dgm:t>
    </dgm:pt>
    <dgm:pt modelId="{26232687-9F90-444E-8486-CB3CAA68E2B6}" type="sibTrans" cxnId="{9F9BE57E-B130-4B13-BF21-FE2604344703}">
      <dgm:prSet/>
      <dgm:spPr/>
      <dgm:t>
        <a:bodyPr/>
        <a:lstStyle/>
        <a:p>
          <a:endParaRPr lang="en-US"/>
        </a:p>
      </dgm:t>
    </dgm:pt>
    <dgm:pt modelId="{E6BF4583-2456-4E20-9D3C-567A5044FA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Deploying a Stream lit UI for real-time prediction</a:t>
          </a:r>
        </a:p>
      </dgm:t>
    </dgm:pt>
    <dgm:pt modelId="{620266EA-5AE0-47FB-80F9-900266461C0E}" type="parTrans" cxnId="{8999A0D5-08F9-4926-962D-8BB18896C9F4}">
      <dgm:prSet/>
      <dgm:spPr/>
      <dgm:t>
        <a:bodyPr/>
        <a:lstStyle/>
        <a:p>
          <a:endParaRPr lang="en-US"/>
        </a:p>
      </dgm:t>
    </dgm:pt>
    <dgm:pt modelId="{45CE5F8E-32CA-473A-82C2-7F2B54449844}" type="sibTrans" cxnId="{8999A0D5-08F9-4926-962D-8BB18896C9F4}">
      <dgm:prSet/>
      <dgm:spPr/>
      <dgm:t>
        <a:bodyPr/>
        <a:lstStyle/>
        <a:p>
          <a:endParaRPr lang="en-US"/>
        </a:p>
      </dgm:t>
    </dgm:pt>
    <dgm:pt modelId="{09EC0BA0-D2F6-4B6E-9DCC-0CB3284E88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Integrating CI/CD for full ModelOps pipeline</a:t>
          </a:r>
        </a:p>
      </dgm:t>
    </dgm:pt>
    <dgm:pt modelId="{90DCB7A7-4601-4FFA-BD7C-33ECAD16E821}" type="parTrans" cxnId="{C1628329-4CE6-4088-AB6B-2F3DDFD4FDBF}">
      <dgm:prSet/>
      <dgm:spPr/>
      <dgm:t>
        <a:bodyPr/>
        <a:lstStyle/>
        <a:p>
          <a:endParaRPr lang="en-US"/>
        </a:p>
      </dgm:t>
    </dgm:pt>
    <dgm:pt modelId="{DC9C56F2-B64A-470E-8AC6-0B146029FED6}" type="sibTrans" cxnId="{C1628329-4CE6-4088-AB6B-2F3DDFD4FDBF}">
      <dgm:prSet/>
      <dgm:spPr/>
      <dgm:t>
        <a:bodyPr/>
        <a:lstStyle/>
        <a:p>
          <a:endParaRPr lang="en-US"/>
        </a:p>
      </dgm:t>
    </dgm:pt>
    <dgm:pt modelId="{F0C1F14A-EBB5-468C-8A77-845E591C8F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Generating reports for feedback</a:t>
          </a:r>
        </a:p>
      </dgm:t>
    </dgm:pt>
    <dgm:pt modelId="{09FCE9D4-076C-41C0-8E1C-9328144DE5E2}" type="parTrans" cxnId="{08C43A53-0866-44D5-AA29-4768F92C7131}">
      <dgm:prSet/>
      <dgm:spPr/>
      <dgm:t>
        <a:bodyPr/>
        <a:lstStyle/>
        <a:p>
          <a:endParaRPr lang="en-US"/>
        </a:p>
      </dgm:t>
    </dgm:pt>
    <dgm:pt modelId="{1A28C0E1-5A89-40EA-9DEF-1F8D5638D8A1}" type="sibTrans" cxnId="{08C43A53-0866-44D5-AA29-4768F92C7131}">
      <dgm:prSet/>
      <dgm:spPr/>
      <dgm:t>
        <a:bodyPr/>
        <a:lstStyle/>
        <a:p>
          <a:endParaRPr lang="en-US"/>
        </a:p>
      </dgm:t>
    </dgm:pt>
    <dgm:pt modelId="{A2742825-09D5-4191-B0DA-1068F77EF096}" type="pres">
      <dgm:prSet presAssocID="{38D7E486-2B26-413B-B022-76803ED0EAAB}" presName="root" presStyleCnt="0">
        <dgm:presLayoutVars>
          <dgm:dir/>
          <dgm:resizeHandles val="exact"/>
        </dgm:presLayoutVars>
      </dgm:prSet>
      <dgm:spPr/>
    </dgm:pt>
    <dgm:pt modelId="{714CB34A-7ACE-4CA1-BDD7-C74AE3E9FF48}" type="pres">
      <dgm:prSet presAssocID="{373EFB9D-0EE0-4A72-B337-0C8628D45255}" presName="compNode" presStyleCnt="0"/>
      <dgm:spPr/>
    </dgm:pt>
    <dgm:pt modelId="{A15C5F0E-6196-448F-8ECB-69145E95D806}" type="pres">
      <dgm:prSet presAssocID="{373EFB9D-0EE0-4A72-B337-0C8628D452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35B948C-81BF-4A75-8C81-01F776323BD6}" type="pres">
      <dgm:prSet presAssocID="{373EFB9D-0EE0-4A72-B337-0C8628D45255}" presName="spaceRect" presStyleCnt="0"/>
      <dgm:spPr/>
    </dgm:pt>
    <dgm:pt modelId="{C7BD57D9-934A-4224-9DA1-6ED8E6EB3BBC}" type="pres">
      <dgm:prSet presAssocID="{373EFB9D-0EE0-4A72-B337-0C8628D45255}" presName="textRect" presStyleLbl="revTx" presStyleIdx="0" presStyleCnt="4">
        <dgm:presLayoutVars>
          <dgm:chMax val="1"/>
          <dgm:chPref val="1"/>
        </dgm:presLayoutVars>
      </dgm:prSet>
      <dgm:spPr/>
    </dgm:pt>
    <dgm:pt modelId="{3369F4F4-C5D5-4C34-AD55-3CA463CDB78A}" type="pres">
      <dgm:prSet presAssocID="{26232687-9F90-444E-8486-CB3CAA68E2B6}" presName="sibTrans" presStyleCnt="0"/>
      <dgm:spPr/>
    </dgm:pt>
    <dgm:pt modelId="{B3204913-7260-45F3-B291-B6CA4DC4D087}" type="pres">
      <dgm:prSet presAssocID="{E6BF4583-2456-4E20-9D3C-567A5044FA0B}" presName="compNode" presStyleCnt="0"/>
      <dgm:spPr/>
    </dgm:pt>
    <dgm:pt modelId="{F6D8F3AA-B8B7-43C9-BC3E-4FEF277E1E45}" type="pres">
      <dgm:prSet presAssocID="{E6BF4583-2456-4E20-9D3C-567A5044FA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FFAA8A-68FA-49BB-BA96-820AC21F9550}" type="pres">
      <dgm:prSet presAssocID="{E6BF4583-2456-4E20-9D3C-567A5044FA0B}" presName="spaceRect" presStyleCnt="0"/>
      <dgm:spPr/>
    </dgm:pt>
    <dgm:pt modelId="{288E0D43-786D-4713-8B88-4960B0963C32}" type="pres">
      <dgm:prSet presAssocID="{E6BF4583-2456-4E20-9D3C-567A5044FA0B}" presName="textRect" presStyleLbl="revTx" presStyleIdx="1" presStyleCnt="4">
        <dgm:presLayoutVars>
          <dgm:chMax val="1"/>
          <dgm:chPref val="1"/>
        </dgm:presLayoutVars>
      </dgm:prSet>
      <dgm:spPr/>
    </dgm:pt>
    <dgm:pt modelId="{CC8A9400-D83D-4372-9788-955BA52CC7A4}" type="pres">
      <dgm:prSet presAssocID="{45CE5F8E-32CA-473A-82C2-7F2B54449844}" presName="sibTrans" presStyleCnt="0"/>
      <dgm:spPr/>
    </dgm:pt>
    <dgm:pt modelId="{3177597E-7801-41EB-B2C5-73D9724AF4F6}" type="pres">
      <dgm:prSet presAssocID="{09EC0BA0-D2F6-4B6E-9DCC-0CB3284E8846}" presName="compNode" presStyleCnt="0"/>
      <dgm:spPr/>
    </dgm:pt>
    <dgm:pt modelId="{E011A5DF-B9C2-4497-8FD7-25DAB6EA76A7}" type="pres">
      <dgm:prSet presAssocID="{09EC0BA0-D2F6-4B6E-9DCC-0CB3284E88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403829-FD53-4D4A-A80B-2B154EC672EB}" type="pres">
      <dgm:prSet presAssocID="{09EC0BA0-D2F6-4B6E-9DCC-0CB3284E8846}" presName="spaceRect" presStyleCnt="0"/>
      <dgm:spPr/>
    </dgm:pt>
    <dgm:pt modelId="{3AF08B50-1029-4CCC-ABC9-F9CBCCDA3621}" type="pres">
      <dgm:prSet presAssocID="{09EC0BA0-D2F6-4B6E-9DCC-0CB3284E8846}" presName="textRect" presStyleLbl="revTx" presStyleIdx="2" presStyleCnt="4">
        <dgm:presLayoutVars>
          <dgm:chMax val="1"/>
          <dgm:chPref val="1"/>
        </dgm:presLayoutVars>
      </dgm:prSet>
      <dgm:spPr/>
    </dgm:pt>
    <dgm:pt modelId="{E40EAC29-EE2E-4B4A-A98B-312C956911FB}" type="pres">
      <dgm:prSet presAssocID="{DC9C56F2-B64A-470E-8AC6-0B146029FED6}" presName="sibTrans" presStyleCnt="0"/>
      <dgm:spPr/>
    </dgm:pt>
    <dgm:pt modelId="{D2EBF6F6-E4D1-4491-BB3A-E6FF587C60FE}" type="pres">
      <dgm:prSet presAssocID="{F0C1F14A-EBB5-468C-8A77-845E591C8F90}" presName="compNode" presStyleCnt="0"/>
      <dgm:spPr/>
    </dgm:pt>
    <dgm:pt modelId="{54FB991B-294D-4473-B944-A7FA8E8A5532}" type="pres">
      <dgm:prSet presAssocID="{F0C1F14A-EBB5-468C-8A77-845E591C8F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8265BD-4AFC-4FF6-9C1A-59DBA21DAF4A}" type="pres">
      <dgm:prSet presAssocID="{F0C1F14A-EBB5-468C-8A77-845E591C8F90}" presName="spaceRect" presStyleCnt="0"/>
      <dgm:spPr/>
    </dgm:pt>
    <dgm:pt modelId="{612D5ADD-098E-47DB-BB9B-B248645AD73B}" type="pres">
      <dgm:prSet presAssocID="{F0C1F14A-EBB5-468C-8A77-845E591C8F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5CFE01-ABF9-4103-90FA-514D90681AF2}" type="presOf" srcId="{38D7E486-2B26-413B-B022-76803ED0EAAB}" destId="{A2742825-09D5-4191-B0DA-1068F77EF096}" srcOrd="0" destOrd="0" presId="urn:microsoft.com/office/officeart/2018/2/layout/IconLabelList"/>
    <dgm:cxn modelId="{C1628329-4CE6-4088-AB6B-2F3DDFD4FDBF}" srcId="{38D7E486-2B26-413B-B022-76803ED0EAAB}" destId="{09EC0BA0-D2F6-4B6E-9DCC-0CB3284E8846}" srcOrd="2" destOrd="0" parTransId="{90DCB7A7-4601-4FFA-BD7C-33ECAD16E821}" sibTransId="{DC9C56F2-B64A-470E-8AC6-0B146029FED6}"/>
    <dgm:cxn modelId="{E4E5094B-CD6D-4BA2-B63B-4CD83123B751}" type="presOf" srcId="{09EC0BA0-D2F6-4B6E-9DCC-0CB3284E8846}" destId="{3AF08B50-1029-4CCC-ABC9-F9CBCCDA3621}" srcOrd="0" destOrd="0" presId="urn:microsoft.com/office/officeart/2018/2/layout/IconLabelList"/>
    <dgm:cxn modelId="{08C43A53-0866-44D5-AA29-4768F92C7131}" srcId="{38D7E486-2B26-413B-B022-76803ED0EAAB}" destId="{F0C1F14A-EBB5-468C-8A77-845E591C8F90}" srcOrd="3" destOrd="0" parTransId="{09FCE9D4-076C-41C0-8E1C-9328144DE5E2}" sibTransId="{1A28C0E1-5A89-40EA-9DEF-1F8D5638D8A1}"/>
    <dgm:cxn modelId="{9F9BE57E-B130-4B13-BF21-FE2604344703}" srcId="{38D7E486-2B26-413B-B022-76803ED0EAAB}" destId="{373EFB9D-0EE0-4A72-B337-0C8628D45255}" srcOrd="0" destOrd="0" parTransId="{306DB15C-8AB1-456B-8E97-CFB067EDBFF7}" sibTransId="{26232687-9F90-444E-8486-CB3CAA68E2B6}"/>
    <dgm:cxn modelId="{E903EB9A-C0CF-4E21-A493-3B18A70182ED}" type="presOf" srcId="{E6BF4583-2456-4E20-9D3C-567A5044FA0B}" destId="{288E0D43-786D-4713-8B88-4960B0963C32}" srcOrd="0" destOrd="0" presId="urn:microsoft.com/office/officeart/2018/2/layout/IconLabelList"/>
    <dgm:cxn modelId="{3C8F84A0-BF07-435C-85CE-5612A570A88F}" type="presOf" srcId="{373EFB9D-0EE0-4A72-B337-0C8628D45255}" destId="{C7BD57D9-934A-4224-9DA1-6ED8E6EB3BBC}" srcOrd="0" destOrd="0" presId="urn:microsoft.com/office/officeart/2018/2/layout/IconLabelList"/>
    <dgm:cxn modelId="{50CDDAC2-C603-4769-8BE4-6A7FE996AEB6}" type="presOf" srcId="{F0C1F14A-EBB5-468C-8A77-845E591C8F90}" destId="{612D5ADD-098E-47DB-BB9B-B248645AD73B}" srcOrd="0" destOrd="0" presId="urn:microsoft.com/office/officeart/2018/2/layout/IconLabelList"/>
    <dgm:cxn modelId="{8999A0D5-08F9-4926-962D-8BB18896C9F4}" srcId="{38D7E486-2B26-413B-B022-76803ED0EAAB}" destId="{E6BF4583-2456-4E20-9D3C-567A5044FA0B}" srcOrd="1" destOrd="0" parTransId="{620266EA-5AE0-47FB-80F9-900266461C0E}" sibTransId="{45CE5F8E-32CA-473A-82C2-7F2B54449844}"/>
    <dgm:cxn modelId="{96C6F67B-284C-4A4D-93C1-96B76A9839EE}" type="presParOf" srcId="{A2742825-09D5-4191-B0DA-1068F77EF096}" destId="{714CB34A-7ACE-4CA1-BDD7-C74AE3E9FF48}" srcOrd="0" destOrd="0" presId="urn:microsoft.com/office/officeart/2018/2/layout/IconLabelList"/>
    <dgm:cxn modelId="{7240C992-A487-4CC7-8B17-B6618AF3CBD8}" type="presParOf" srcId="{714CB34A-7ACE-4CA1-BDD7-C74AE3E9FF48}" destId="{A15C5F0E-6196-448F-8ECB-69145E95D806}" srcOrd="0" destOrd="0" presId="urn:microsoft.com/office/officeart/2018/2/layout/IconLabelList"/>
    <dgm:cxn modelId="{B4F8390E-0EF6-4FF9-AD9D-7EFFCA896514}" type="presParOf" srcId="{714CB34A-7ACE-4CA1-BDD7-C74AE3E9FF48}" destId="{235B948C-81BF-4A75-8C81-01F776323BD6}" srcOrd="1" destOrd="0" presId="urn:microsoft.com/office/officeart/2018/2/layout/IconLabelList"/>
    <dgm:cxn modelId="{A70CF292-F155-4F22-9DF3-E917B688CA0A}" type="presParOf" srcId="{714CB34A-7ACE-4CA1-BDD7-C74AE3E9FF48}" destId="{C7BD57D9-934A-4224-9DA1-6ED8E6EB3BBC}" srcOrd="2" destOrd="0" presId="urn:microsoft.com/office/officeart/2018/2/layout/IconLabelList"/>
    <dgm:cxn modelId="{E3C8CF77-FBFC-4E27-81BC-78071936AD0A}" type="presParOf" srcId="{A2742825-09D5-4191-B0DA-1068F77EF096}" destId="{3369F4F4-C5D5-4C34-AD55-3CA463CDB78A}" srcOrd="1" destOrd="0" presId="urn:microsoft.com/office/officeart/2018/2/layout/IconLabelList"/>
    <dgm:cxn modelId="{39428BE4-5C86-4C67-B70B-AF4277FB64DB}" type="presParOf" srcId="{A2742825-09D5-4191-B0DA-1068F77EF096}" destId="{B3204913-7260-45F3-B291-B6CA4DC4D087}" srcOrd="2" destOrd="0" presId="urn:microsoft.com/office/officeart/2018/2/layout/IconLabelList"/>
    <dgm:cxn modelId="{2C407817-4573-4801-8AB2-084296CA62E1}" type="presParOf" srcId="{B3204913-7260-45F3-B291-B6CA4DC4D087}" destId="{F6D8F3AA-B8B7-43C9-BC3E-4FEF277E1E45}" srcOrd="0" destOrd="0" presId="urn:microsoft.com/office/officeart/2018/2/layout/IconLabelList"/>
    <dgm:cxn modelId="{78068C3D-9927-466A-905F-0299188C5C07}" type="presParOf" srcId="{B3204913-7260-45F3-B291-B6CA4DC4D087}" destId="{21FFAA8A-68FA-49BB-BA96-820AC21F9550}" srcOrd="1" destOrd="0" presId="urn:microsoft.com/office/officeart/2018/2/layout/IconLabelList"/>
    <dgm:cxn modelId="{91AD6DD8-4676-4B97-85FB-4C38C3537A06}" type="presParOf" srcId="{B3204913-7260-45F3-B291-B6CA4DC4D087}" destId="{288E0D43-786D-4713-8B88-4960B0963C32}" srcOrd="2" destOrd="0" presId="urn:microsoft.com/office/officeart/2018/2/layout/IconLabelList"/>
    <dgm:cxn modelId="{8B4D1632-3230-4C3E-81D8-B2CC464E2B64}" type="presParOf" srcId="{A2742825-09D5-4191-B0DA-1068F77EF096}" destId="{CC8A9400-D83D-4372-9788-955BA52CC7A4}" srcOrd="3" destOrd="0" presId="urn:microsoft.com/office/officeart/2018/2/layout/IconLabelList"/>
    <dgm:cxn modelId="{B1281295-33E9-4DFF-A939-CEA4AEAE42D0}" type="presParOf" srcId="{A2742825-09D5-4191-B0DA-1068F77EF096}" destId="{3177597E-7801-41EB-B2C5-73D9724AF4F6}" srcOrd="4" destOrd="0" presId="urn:microsoft.com/office/officeart/2018/2/layout/IconLabelList"/>
    <dgm:cxn modelId="{AE6E57C7-EE1B-4D4E-A4FE-A1DA17ADEB8D}" type="presParOf" srcId="{3177597E-7801-41EB-B2C5-73D9724AF4F6}" destId="{E011A5DF-B9C2-4497-8FD7-25DAB6EA76A7}" srcOrd="0" destOrd="0" presId="urn:microsoft.com/office/officeart/2018/2/layout/IconLabelList"/>
    <dgm:cxn modelId="{D9832736-5B1A-4EB6-B8D9-3ED79A24326D}" type="presParOf" srcId="{3177597E-7801-41EB-B2C5-73D9724AF4F6}" destId="{75403829-FD53-4D4A-A80B-2B154EC672EB}" srcOrd="1" destOrd="0" presId="urn:microsoft.com/office/officeart/2018/2/layout/IconLabelList"/>
    <dgm:cxn modelId="{73B8F38A-9C24-416A-BD17-995123278841}" type="presParOf" srcId="{3177597E-7801-41EB-B2C5-73D9724AF4F6}" destId="{3AF08B50-1029-4CCC-ABC9-F9CBCCDA3621}" srcOrd="2" destOrd="0" presId="urn:microsoft.com/office/officeart/2018/2/layout/IconLabelList"/>
    <dgm:cxn modelId="{C526A8A0-05C2-40F6-B41D-6E899D4247DA}" type="presParOf" srcId="{A2742825-09D5-4191-B0DA-1068F77EF096}" destId="{E40EAC29-EE2E-4B4A-A98B-312C956911FB}" srcOrd="5" destOrd="0" presId="urn:microsoft.com/office/officeart/2018/2/layout/IconLabelList"/>
    <dgm:cxn modelId="{48D292D2-03D5-4375-BA96-C7D67C0EF21C}" type="presParOf" srcId="{A2742825-09D5-4191-B0DA-1068F77EF096}" destId="{D2EBF6F6-E4D1-4491-BB3A-E6FF587C60FE}" srcOrd="6" destOrd="0" presId="urn:microsoft.com/office/officeart/2018/2/layout/IconLabelList"/>
    <dgm:cxn modelId="{7F3A71E5-F8F9-45F3-B084-E64312BDCCB6}" type="presParOf" srcId="{D2EBF6F6-E4D1-4491-BB3A-E6FF587C60FE}" destId="{54FB991B-294D-4473-B944-A7FA8E8A5532}" srcOrd="0" destOrd="0" presId="urn:microsoft.com/office/officeart/2018/2/layout/IconLabelList"/>
    <dgm:cxn modelId="{8A84A496-B411-4830-8295-976817E53C04}" type="presParOf" srcId="{D2EBF6F6-E4D1-4491-BB3A-E6FF587C60FE}" destId="{4C8265BD-4AFC-4FF6-9C1A-59DBA21DAF4A}" srcOrd="1" destOrd="0" presId="urn:microsoft.com/office/officeart/2018/2/layout/IconLabelList"/>
    <dgm:cxn modelId="{18C536F5-BFBB-4270-A2A9-95988DAF9B04}" type="presParOf" srcId="{D2EBF6F6-E4D1-4491-BB3A-E6FF587C60FE}" destId="{612D5ADD-098E-47DB-BB9B-B248645AD7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8AC0B-0434-4A83-8709-502F0655C03E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85F13-57D6-4817-A2F7-00ADE2EC6E61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aims to build an ML system to predict video game ratings using metadata (genre, platform, release year, user/critic scores). </a:t>
          </a:r>
        </a:p>
      </dsp:txBody>
      <dsp:txXfrm>
        <a:off x="456496" y="980400"/>
        <a:ext cx="3381034" cy="2099279"/>
      </dsp:txXfrm>
    </dsp:sp>
    <dsp:sp modelId="{7C0E9B48-533F-4EC8-A1BB-1629B2BA35D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E4A2-B124-4FF0-A796-0D47A5C2D4C8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Ratings influence success and guide developers, marketers and analysts in decision-making.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C5F0E-6196-448F-8ECB-69145E95D806}">
      <dsp:nvSpPr>
        <dsp:cNvPr id="0" name=""/>
        <dsp:cNvSpPr/>
      </dsp:nvSpPr>
      <dsp:spPr>
        <a:xfrm>
          <a:off x="520435" y="95816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D57D9-934A-4224-9DA1-6ED8E6EB3BBC}">
      <dsp:nvSpPr>
        <dsp:cNvPr id="0" name=""/>
        <dsp:cNvSpPr/>
      </dsp:nvSpPr>
      <dsp:spPr>
        <a:xfrm>
          <a:off x="25435" y="2109644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Hyperparameter tuning (Grid/Random Search</a:t>
          </a:r>
          <a:r>
            <a:rPr lang="en-US" sz="1500" kern="1200" dirty="0"/>
            <a:t>)</a:t>
          </a:r>
        </a:p>
      </dsp:txBody>
      <dsp:txXfrm>
        <a:off x="25435" y="2109644"/>
        <a:ext cx="1800000" cy="1125000"/>
      </dsp:txXfrm>
    </dsp:sp>
    <dsp:sp modelId="{F6D8F3AA-B8B7-43C9-BC3E-4FEF277E1E45}">
      <dsp:nvSpPr>
        <dsp:cNvPr id="0" name=""/>
        <dsp:cNvSpPr/>
      </dsp:nvSpPr>
      <dsp:spPr>
        <a:xfrm>
          <a:off x="2635435" y="95816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E0D43-786D-4713-8B88-4960B0963C32}">
      <dsp:nvSpPr>
        <dsp:cNvPr id="0" name=""/>
        <dsp:cNvSpPr/>
      </dsp:nvSpPr>
      <dsp:spPr>
        <a:xfrm>
          <a:off x="2140435" y="2109644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Deploying a Stream lit UI for real-time prediction</a:t>
          </a:r>
        </a:p>
      </dsp:txBody>
      <dsp:txXfrm>
        <a:off x="2140435" y="2109644"/>
        <a:ext cx="1800000" cy="1125000"/>
      </dsp:txXfrm>
    </dsp:sp>
    <dsp:sp modelId="{E011A5DF-B9C2-4497-8FD7-25DAB6EA76A7}">
      <dsp:nvSpPr>
        <dsp:cNvPr id="0" name=""/>
        <dsp:cNvSpPr/>
      </dsp:nvSpPr>
      <dsp:spPr>
        <a:xfrm>
          <a:off x="4750435" y="95816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08B50-1029-4CCC-ABC9-F9CBCCDA3621}">
      <dsp:nvSpPr>
        <dsp:cNvPr id="0" name=""/>
        <dsp:cNvSpPr/>
      </dsp:nvSpPr>
      <dsp:spPr>
        <a:xfrm>
          <a:off x="4255435" y="2109644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Integrating CI/CD for full ModelOps pipeline</a:t>
          </a:r>
        </a:p>
      </dsp:txBody>
      <dsp:txXfrm>
        <a:off x="4255435" y="2109644"/>
        <a:ext cx="1800000" cy="1125000"/>
      </dsp:txXfrm>
    </dsp:sp>
    <dsp:sp modelId="{54FB991B-294D-4473-B944-A7FA8E8A5532}">
      <dsp:nvSpPr>
        <dsp:cNvPr id="0" name=""/>
        <dsp:cNvSpPr/>
      </dsp:nvSpPr>
      <dsp:spPr>
        <a:xfrm>
          <a:off x="6865435" y="95816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D5ADD-098E-47DB-BB9B-B248645AD73B}">
      <dsp:nvSpPr>
        <dsp:cNvPr id="0" name=""/>
        <dsp:cNvSpPr/>
      </dsp:nvSpPr>
      <dsp:spPr>
        <a:xfrm>
          <a:off x="6370435" y="2109644"/>
          <a:ext cx="180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Generating reports for feedback</a:t>
          </a:r>
        </a:p>
      </dsp:txBody>
      <dsp:txXfrm>
        <a:off x="6370435" y="2109644"/>
        <a:ext cx="1800000" cy="112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Predicting Video Game Ratings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06" y="4756265"/>
            <a:ext cx="329495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Final Project MVP Presentation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55A7BF24-94EC-FA3B-ABB7-045AE1FE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Overview of the Problem &amp; Purpose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E0FD11EC-FA2B-E5EC-EC18-2174881B6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92025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51D1FF-C3F4-C229-F770-9DAFCD7EE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198" y="1"/>
            <a:ext cx="1834398" cy="6857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sz="2400" dirty="0"/>
              <a:t>High cardinality of categorical data</a:t>
            </a:r>
          </a:p>
          <a:p>
            <a:r>
              <a:rPr sz="2400" dirty="0"/>
              <a:t>Missing or biased data</a:t>
            </a:r>
          </a:p>
          <a:p>
            <a:r>
              <a:rPr sz="2400" dirty="0"/>
              <a:t>Ensuring reproducibility</a:t>
            </a:r>
          </a:p>
          <a:p>
            <a:r>
              <a:rPr sz="2400" dirty="0"/>
              <a:t>Limited compute for model tuning</a:t>
            </a:r>
          </a:p>
          <a:p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314A4-0C1F-97C4-F971-09F9DCEE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Next Steps:</a:t>
            </a:r>
            <a:br>
              <a:rPr lang="en-US" sz="2700">
                <a:solidFill>
                  <a:srgbClr val="FFFFFF"/>
                </a:solidFill>
              </a:rPr>
            </a:b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2C380-FD91-7A83-7355-99E57E2AE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45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22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E4206-A153-67F9-0E68-7AD0343D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818984"/>
            <a:ext cx="4947184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9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Predicting Video Game Ratings</vt:lpstr>
      <vt:lpstr>Overview of the Problem &amp; Purpose</vt:lpstr>
      <vt:lpstr>System Architecture Diagram</vt:lpstr>
      <vt:lpstr>Challenges</vt:lpstr>
      <vt:lpstr>Next Steps: 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Maddukuri, Vivek (maddukvk)</cp:lastModifiedBy>
  <cp:revision>2</cp:revision>
  <dcterms:created xsi:type="dcterms:W3CDTF">2013-01-27T09:14:16Z</dcterms:created>
  <dcterms:modified xsi:type="dcterms:W3CDTF">2025-04-14T00:56:23Z</dcterms:modified>
  <cp:category/>
</cp:coreProperties>
</file>