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98BFB-4544-4586-B98B-19D8F77BFBCA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1BB7E-4A6D-4E19-BBC2-4A0B284855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34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À enlever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78808-A8C0-4AE8-B04E-F4FD079979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2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À enlever ou</a:t>
            </a:r>
            <a:r>
              <a:rPr lang="fr-FR" baseline="0" dirty="0" smtClean="0"/>
              <a:t> mettre après la présentation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78808-A8C0-4AE8-B04E-F4FD079979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2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smtClean="0"/>
              <a:t>Effet</a:t>
            </a:r>
            <a:r>
              <a:rPr lang="fr-FR" baseline="0" dirty="0" smtClean="0"/>
              <a:t> Morton est un phénomène multi physique : effet dominant dans l’effet Morton reste à déterminer dans le cas particulier. </a:t>
            </a:r>
            <a:r>
              <a:rPr lang="fr-FR" baseline="0" dirty="0" smtClean="0">
                <a:sym typeface="Wingdings" panose="05000000000000000000" pitchFamily="2" charset="2"/>
              </a:rPr>
              <a:t> pas de solution générale, il faut justifier le choix du geste de corrections</a:t>
            </a: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78808-A8C0-4AE8-B04E-F4FD079979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4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2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15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8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10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7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22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94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30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74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3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75BD-2133-4722-80B8-596D9B212A2E}" type="datetimeFigureOut">
              <a:rPr lang="fr-FR" smtClean="0"/>
              <a:t>21/03/2019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74D5-A3CC-4FBA-8F57-A6E4028F6C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90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5" Type="http://schemas.openxmlformats.org/officeDocument/2006/relationships/image" Target="../media/image1250.png"/><Relationship Id="rId4" Type="http://schemas.openxmlformats.org/officeDocument/2006/relationships/image" Target="../media/image1240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743D-2CDD-43DD-83DB-5B7A39027EFB}" type="datetime1">
              <a:rPr lang="fr-FR" smtClean="0"/>
              <a:t>21/03/2019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Analyse de l’effet Morton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D60C-CC4E-4914-82EA-EE784DA06867}" type="slidenum">
              <a:rPr lang="en-US" smtClean="0"/>
              <a:t>1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3581400" y="2895600"/>
            <a:ext cx="5023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Analyses modales des rotors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13167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991600" y="6627600"/>
            <a:ext cx="3200400" cy="230400"/>
          </a:xfrm>
          <a:solidFill>
            <a:srgbClr val="2E75B6"/>
          </a:solidFill>
        </p:spPr>
        <p:txBody>
          <a:bodyPr/>
          <a:lstStyle/>
          <a:p>
            <a:pPr algn="ctr"/>
            <a:fld id="{9100D60C-CC4E-4914-82EA-EE784DA06867}" type="slidenum">
              <a:rPr lang="en-US" sz="130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2</a:t>
            </a:fld>
            <a:r>
              <a:rPr lang="en-US" sz="13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628012"/>
            <a:ext cx="3200400" cy="230400"/>
          </a:xfrm>
          <a:solidFill>
            <a:srgbClr val="1F4E79"/>
          </a:solidFill>
        </p:spPr>
        <p:txBody>
          <a:bodyPr/>
          <a:lstStyle/>
          <a:p>
            <a:pPr algn="ctr"/>
            <a:fld id="{346F573B-CB42-49BD-855C-8EA3A254BD1E}" type="datetime1"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21/03/2019</a:t>
            </a:fld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207434" y="6627600"/>
            <a:ext cx="5792400" cy="230400"/>
          </a:xfrm>
          <a:solidFill>
            <a:srgbClr val="5B9BD5"/>
          </a:solidFill>
        </p:spPr>
        <p:txBody>
          <a:bodyPr/>
          <a:lstStyle/>
          <a:p>
            <a:r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 l’effet Morton</a:t>
            </a:r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9734" y="390440"/>
            <a:ext cx="11158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smtClean="0">
                <a:cs typeface="Arial" panose="020B0604020202020204" pitchFamily="34" charset="0"/>
              </a:rPr>
              <a:t>Analyse modale du </a:t>
            </a:r>
            <a:r>
              <a:rPr lang="fr-FR" sz="3200" dirty="0">
                <a:cs typeface="Arial" panose="020B0604020202020204" pitchFamily="34" charset="0"/>
              </a:rPr>
              <a:t>rotor court de 430mm</a:t>
            </a:r>
          </a:p>
        </p:txBody>
      </p:sp>
      <p:sp>
        <p:nvSpPr>
          <p:cNvPr id="9" name="Rectangle 8"/>
          <p:cNvSpPr/>
          <p:nvPr/>
        </p:nvSpPr>
        <p:spPr>
          <a:xfrm>
            <a:off x="512434" y="1151224"/>
            <a:ext cx="646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cs typeface="Times New Roman" panose="02020603050405020304" pitchFamily="18" charset="0"/>
              </a:rPr>
              <a:t>Analyses effectuées avec le modèle dynamique du rotor à </a:t>
            </a:r>
            <a:r>
              <a:rPr lang="fr-FR" dirty="0" smtClean="0">
                <a:cs typeface="Times New Roman" panose="02020603050405020304" pitchFamily="18" charset="0"/>
              </a:rPr>
              <a:t>NDDL</a:t>
            </a:r>
            <a:endParaRPr lang="fr-FR" dirty="0">
              <a:cs typeface="Times New Roman" panose="02020603050405020304" pitchFamily="18" charset="0"/>
            </a:endParaRPr>
          </a:p>
        </p:txBody>
      </p:sp>
      <p:grpSp>
        <p:nvGrpSpPr>
          <p:cNvPr id="71" name="Groupe 70"/>
          <p:cNvGrpSpPr/>
          <p:nvPr/>
        </p:nvGrpSpPr>
        <p:grpSpPr>
          <a:xfrm>
            <a:off x="982363" y="2108593"/>
            <a:ext cx="6075428" cy="2100525"/>
            <a:chOff x="1893584" y="1808075"/>
            <a:chExt cx="5065782" cy="1751449"/>
          </a:xfrm>
        </p:grpSpPr>
        <p:pic>
          <p:nvPicPr>
            <p:cNvPr id="72" name="Image 7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7" t="35572" r="11140" b="35817"/>
            <a:stretch/>
          </p:blipFill>
          <p:spPr>
            <a:xfrm>
              <a:off x="1893584" y="2622093"/>
              <a:ext cx="5065782" cy="937431"/>
            </a:xfrm>
            <a:prstGeom prst="rect">
              <a:avLst/>
            </a:prstGeom>
          </p:spPr>
        </p:pic>
        <p:cxnSp>
          <p:nvCxnSpPr>
            <p:cNvPr id="73" name="Connecteur droit avec flèche 72"/>
            <p:cNvCxnSpPr>
              <a:endCxn id="75" idx="2"/>
            </p:cNvCxnSpPr>
            <p:nvPr/>
          </p:nvCxnSpPr>
          <p:spPr>
            <a:xfrm flipV="1">
              <a:off x="3009900" y="2272946"/>
              <a:ext cx="0" cy="8178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/>
                <p:cNvSpPr txBox="1"/>
                <p:nvPr/>
              </p:nvSpPr>
              <p:spPr>
                <a:xfrm>
                  <a:off x="2068296" y="1840520"/>
                  <a:ext cx="1883208" cy="4324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𝑟𝑙𝑚𝑡</m:t>
                            </m:r>
                          </m:sub>
                          <m: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𝑠𝑡𝑎𝑡𝑖𝑞𝑢𝑒</m:t>
                            </m:r>
                          </m:sup>
                        </m:sSub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=3.3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0" name="ZoneTexte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296" y="1840520"/>
                  <a:ext cx="1883208" cy="43242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Connecteur droit avec flèche 77"/>
            <p:cNvCxnSpPr>
              <a:endCxn id="79" idx="2"/>
            </p:cNvCxnSpPr>
            <p:nvPr/>
          </p:nvCxnSpPr>
          <p:spPr>
            <a:xfrm flipH="1" flipV="1">
              <a:off x="5202701" y="2272946"/>
              <a:ext cx="12597" cy="8035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/>
                <p:cNvSpPr txBox="1"/>
                <p:nvPr/>
              </p:nvSpPr>
              <p:spPr>
                <a:xfrm>
                  <a:off x="4196977" y="1808075"/>
                  <a:ext cx="2011448" cy="464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𝑝𝑎𝑙𝑖𝑒𝑟</m:t>
                            </m:r>
                          </m:sub>
                          <m: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𝑠𝑡𝑎𝑡𝑖𝑞𝑢𝑒</m:t>
                            </m:r>
                          </m:sup>
                        </m:sSub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=24.5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1" name="ZoneTexte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977" y="1808075"/>
                  <a:ext cx="2011448" cy="46487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au 7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3983" y="4663788"/>
              <a:ext cx="2271547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418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99736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264866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kern="12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Roulement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29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Raideur isotrope </a:t>
                          </a:r>
                          <a:endParaRPr lang="fr-FR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fr-F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r>
                                  <a:rPr lang="fr-FR" sz="1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fr-FR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29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Amortissement</a:t>
                          </a:r>
                          <a:endParaRPr lang="fr-FR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fr-FR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au 7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73983" y="4663788"/>
              <a:ext cx="2271547" cy="822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418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99736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200" kern="1200" dirty="0" smtClean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Roulement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Raideur isotrope </a:t>
                          </a:r>
                          <a:endParaRPr lang="fr-FR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28659" t="-100000" r="-2439" b="-1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Amortissement</a:t>
                          </a:r>
                          <a:endParaRPr lang="fr-FR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28659" t="-204444" r="-2439" b="-1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1" name="Flèche vers le haut 80"/>
          <p:cNvSpPr/>
          <p:nvPr/>
        </p:nvSpPr>
        <p:spPr>
          <a:xfrm rot="1808631">
            <a:off x="1987240" y="4090465"/>
            <a:ext cx="266700" cy="4858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lèche vers le haut 81"/>
          <p:cNvSpPr/>
          <p:nvPr/>
        </p:nvSpPr>
        <p:spPr>
          <a:xfrm rot="20968266">
            <a:off x="5038488" y="4188254"/>
            <a:ext cx="266700" cy="4528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4130366" y="4756783"/>
                <a:ext cx="2393091" cy="636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 dynamiques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𝑝𝑎𝑙𝑖𝑒𝑟</m:t>
                          </m:r>
                        </m:sub>
                      </m:sSub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𝑝𝑎𝑙𝑖𝑒𝑟</m:t>
                          </m:r>
                        </m:sub>
                      </m:sSub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66" y="4756783"/>
                <a:ext cx="2393091" cy="636969"/>
              </a:xfrm>
              <a:prstGeom prst="rect">
                <a:avLst/>
              </a:prstGeom>
              <a:blipFill rotWithShape="0">
                <a:blip r:embed="rId7"/>
                <a:stretch>
                  <a:fillRect l="-1531" t="-2857" r="-510"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直接连接符 27"/>
          <p:cNvCxnSpPr/>
          <p:nvPr/>
        </p:nvCxnSpPr>
        <p:spPr>
          <a:xfrm>
            <a:off x="7347500" y="966558"/>
            <a:ext cx="0" cy="5398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848629" y="781892"/>
            <a:ext cx="42155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cs typeface="Times New Roman" panose="02020603050405020304" pitchFamily="18" charset="0"/>
              </a:rPr>
              <a:t>Résultats des coefficients </a:t>
            </a:r>
            <a:r>
              <a:rPr lang="fr-FR" dirty="0" smtClean="0">
                <a:cs typeface="Times New Roman" panose="02020603050405020304" pitchFamily="18" charset="0"/>
              </a:rPr>
              <a:t>dynamiques</a:t>
            </a:r>
            <a:endParaRPr lang="fr-FR" dirty="0">
              <a:cs typeface="Times New Roman" panose="02020603050405020304" pitchFamily="18" charset="0"/>
            </a:endParaRPr>
          </a:p>
        </p:txBody>
      </p:sp>
      <p:pic>
        <p:nvPicPr>
          <p:cNvPr id="86" name="Image 85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164" y="1157588"/>
            <a:ext cx="3944278" cy="2595921"/>
          </a:xfrm>
          <a:prstGeom prst="rect">
            <a:avLst/>
          </a:prstGeom>
          <a:noFill/>
        </p:spPr>
      </p:pic>
      <p:pic>
        <p:nvPicPr>
          <p:cNvPr id="87" name="Image 86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255" y="3742839"/>
            <a:ext cx="4043862" cy="26984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12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991600" y="6627600"/>
            <a:ext cx="3200400" cy="230400"/>
          </a:xfrm>
          <a:solidFill>
            <a:srgbClr val="2E75B6"/>
          </a:solidFill>
        </p:spPr>
        <p:txBody>
          <a:bodyPr/>
          <a:lstStyle/>
          <a:p>
            <a:pPr algn="ctr"/>
            <a:fld id="{9100D60C-CC4E-4914-82EA-EE784DA06867}" type="slidenum">
              <a:rPr lang="en-US" sz="130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3</a:t>
            </a:fld>
            <a:r>
              <a:rPr lang="en-US" sz="13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628012"/>
            <a:ext cx="3200400" cy="230400"/>
          </a:xfrm>
          <a:solidFill>
            <a:srgbClr val="1F4E79"/>
          </a:solidFill>
        </p:spPr>
        <p:txBody>
          <a:bodyPr/>
          <a:lstStyle/>
          <a:p>
            <a:pPr algn="ctr"/>
            <a:fld id="{346F573B-CB42-49BD-855C-8EA3A254BD1E}" type="datetime1"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21/03/2019</a:t>
            </a:fld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207434" y="6627600"/>
            <a:ext cx="5792400" cy="230400"/>
          </a:xfrm>
          <a:solidFill>
            <a:srgbClr val="5B9BD5"/>
          </a:solidFill>
        </p:spPr>
        <p:txBody>
          <a:bodyPr/>
          <a:lstStyle/>
          <a:p>
            <a:r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 l’effet Morton</a:t>
            </a:r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9734" y="390440"/>
            <a:ext cx="11158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 smtClean="0">
                <a:cs typeface="Arial" panose="020B0604020202020204" pitchFamily="34" charset="0"/>
              </a:rPr>
              <a:t>Analyse modale du </a:t>
            </a:r>
            <a:r>
              <a:rPr lang="fr-FR" sz="3200" dirty="0">
                <a:cs typeface="Arial" panose="020B0604020202020204" pitchFamily="34" charset="0"/>
              </a:rPr>
              <a:t>rotor court de </a:t>
            </a:r>
            <a:r>
              <a:rPr lang="fr-FR" sz="3200" dirty="0" smtClean="0">
                <a:cs typeface="Arial" panose="020B0604020202020204" pitchFamily="34" charset="0"/>
              </a:rPr>
              <a:t>430mm : Résultat</a:t>
            </a:r>
            <a:endParaRPr lang="fr-FR" sz="3200" dirty="0">
              <a:cs typeface="Arial" panose="020B0604020202020204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210652" y="2004489"/>
            <a:ext cx="5588925" cy="3175986"/>
            <a:chOff x="169555" y="1059267"/>
            <a:chExt cx="5588925" cy="3175986"/>
          </a:xfrm>
        </p:grpSpPr>
        <p:pic>
          <p:nvPicPr>
            <p:cNvPr id="21" name="Image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69555" y="1243933"/>
              <a:ext cx="5588925" cy="299132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1947493" y="1059267"/>
              <a:ext cx="2505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Diagramme de Campbell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5730012" y="2004489"/>
            <a:ext cx="6172885" cy="3492185"/>
            <a:chOff x="6044590" y="1059267"/>
            <a:chExt cx="5817210" cy="3290969"/>
          </a:xfrm>
        </p:grpSpPr>
        <p:pic>
          <p:nvPicPr>
            <p:cNvPr id="22" name="Image 21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044590" y="1243933"/>
              <a:ext cx="5817210" cy="310630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062198" y="1059267"/>
              <a:ext cx="23391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Diagramme de stabilité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5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743D-2CDD-43DD-83DB-5B7A39027EFB}" type="datetime1">
              <a:rPr lang="fr-FR" smtClean="0"/>
              <a:t>21/03/2019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Analyse de l’effet Morton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D60C-CC4E-4914-82EA-EE784DA06867}" type="slidenum">
              <a:rPr lang="en-US" smtClean="0"/>
              <a:t>4</a:t>
            </a:fld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3581400" y="2895600"/>
            <a:ext cx="5023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/>
              <a:t>Analyses modales des rotors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28598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Ajouter les machines EDF peut être à la fin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743D-2CDD-43DD-83DB-5B7A39027EFB}" type="datetime1">
              <a:rPr lang="fr-FR" smtClean="0"/>
              <a:t>21/03/2019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Analyse de l’effet Morton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D60C-CC4E-4914-82EA-EE784DA068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991600" y="6627600"/>
            <a:ext cx="3200400" cy="230400"/>
          </a:xfrm>
          <a:solidFill>
            <a:srgbClr val="2E75B6"/>
          </a:solidFill>
        </p:spPr>
        <p:txBody>
          <a:bodyPr/>
          <a:lstStyle/>
          <a:p>
            <a:pPr algn="ctr"/>
            <a:fld id="{9100D60C-CC4E-4914-82EA-EE784DA06867}" type="slidenum">
              <a:rPr lang="en-US" sz="130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6</a:t>
            </a:fld>
            <a:r>
              <a:rPr lang="en-US" sz="13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/45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0" y="6628012"/>
            <a:ext cx="3200400" cy="230400"/>
          </a:xfrm>
          <a:solidFill>
            <a:srgbClr val="1F4E79"/>
          </a:solidFill>
        </p:spPr>
        <p:txBody>
          <a:bodyPr/>
          <a:lstStyle/>
          <a:p>
            <a:pPr algn="ctr"/>
            <a:fld id="{346F573B-CB42-49BD-855C-8EA3A254BD1E}" type="datetime1"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21/03/2019</a:t>
            </a:fld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207434" y="6627600"/>
            <a:ext cx="5792400" cy="230400"/>
          </a:xfrm>
          <a:solidFill>
            <a:srgbClr val="5B9BD5"/>
          </a:solidFill>
        </p:spPr>
        <p:txBody>
          <a:bodyPr/>
          <a:lstStyle/>
          <a:p>
            <a:r>
              <a:rPr lang="fr-FR" sz="1300" smtClean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de l’effet Morton</a:t>
            </a:r>
            <a:endParaRPr lang="en-US" sz="13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99734" y="390440"/>
            <a:ext cx="11193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fr-FR" sz="3200" dirty="0">
                <a:cs typeface="Arial" panose="020B0604020202020204" pitchFamily="34" charset="0"/>
              </a:rPr>
              <a:t> </a:t>
            </a:r>
            <a:r>
              <a:rPr lang="fr-FR" sz="3200" dirty="0" smtClean="0">
                <a:cs typeface="Arial" panose="020B0604020202020204" pitchFamily="34" charset="0"/>
              </a:rPr>
              <a:t>GMPP turbine à vapeur </a:t>
            </a:r>
            <a:endParaRPr lang="fr-FR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152</Words>
  <Application>Microsoft Office PowerPoint</Application>
  <PresentationFormat>Grand écran</PresentationFormat>
  <Paragraphs>43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Ajouter les machines EDF peut être à la fin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</cp:revision>
  <dcterms:created xsi:type="dcterms:W3CDTF">2019-03-21T14:17:04Z</dcterms:created>
  <dcterms:modified xsi:type="dcterms:W3CDTF">2019-03-21T17:45:31Z</dcterms:modified>
</cp:coreProperties>
</file>