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10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0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05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8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83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6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53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7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2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55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6711-AC25-4EB7-A0DF-B836535779C4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2771-5441-4313-B7D3-A87658104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6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1" t="7739" r="34354" b="7236"/>
          <a:stretch>
            <a:fillRect/>
          </a:stretch>
        </p:blipFill>
        <p:spPr bwMode="auto">
          <a:xfrm>
            <a:off x="5940152" y="25069"/>
            <a:ext cx="3703716" cy="659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42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PERONY Raphael</dc:creator>
  <cp:lastModifiedBy>PERONY Raphael</cp:lastModifiedBy>
  <cp:revision>1</cp:revision>
  <dcterms:created xsi:type="dcterms:W3CDTF">2019-03-25T14:03:27Z</dcterms:created>
  <dcterms:modified xsi:type="dcterms:W3CDTF">2019-03-25T14:03:52Z</dcterms:modified>
</cp:coreProperties>
</file>