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14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50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8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6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83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1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1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57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80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44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1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1B35-9962-4754-9069-4529B19CDBAF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9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543050" y="695325"/>
            <a:ext cx="404813" cy="680710"/>
            <a:chOff x="1543050" y="695325"/>
            <a:chExt cx="404813" cy="680710"/>
          </a:xfrm>
        </p:grpSpPr>
        <p:sp>
          <p:nvSpPr>
            <p:cNvPr id="9" name="Cube 8"/>
            <p:cNvSpPr/>
            <p:nvPr/>
          </p:nvSpPr>
          <p:spPr>
            <a:xfrm>
              <a:off x="1543050" y="1117600"/>
              <a:ext cx="404813" cy="258435"/>
            </a:xfrm>
            <a:prstGeom prst="cube">
              <a:avLst>
                <a:gd name="adj" fmla="val 4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Cube 6"/>
            <p:cNvSpPr/>
            <p:nvPr/>
          </p:nvSpPr>
          <p:spPr>
            <a:xfrm>
              <a:off x="1631950" y="1019175"/>
              <a:ext cx="212726" cy="1849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Organigramme : Stockage à accès direct 5"/>
            <p:cNvSpPr/>
            <p:nvPr/>
          </p:nvSpPr>
          <p:spPr>
            <a:xfrm>
              <a:off x="1552575" y="695325"/>
              <a:ext cx="346075" cy="37782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1814115" y="770730"/>
              <a:ext cx="67469" cy="2270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2279650" y="770730"/>
            <a:ext cx="659607" cy="246063"/>
            <a:chOff x="2279650" y="770730"/>
            <a:chExt cx="659607" cy="246063"/>
          </a:xfrm>
        </p:grpSpPr>
        <p:cxnSp>
          <p:nvCxnSpPr>
            <p:cNvPr id="20" name="Connecteur droit 19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riangle isocèle 20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iangle isocèle 21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Cylindre 24"/>
          <p:cNvSpPr/>
          <p:nvPr/>
        </p:nvSpPr>
        <p:spPr>
          <a:xfrm rot="4202513">
            <a:off x="2653135" y="868903"/>
            <a:ext cx="167618" cy="847328"/>
          </a:xfrm>
          <a:prstGeom prst="can">
            <a:avLst>
              <a:gd name="adj" fmla="val 23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20" y="2969231"/>
            <a:ext cx="298362" cy="492946"/>
          </a:xfrm>
          <a:prstGeom prst="rect">
            <a:avLst/>
          </a:prstGeom>
        </p:spPr>
      </p:pic>
      <p:grpSp>
        <p:nvGrpSpPr>
          <p:cNvPr id="32" name="Groupe 31"/>
          <p:cNvGrpSpPr/>
          <p:nvPr/>
        </p:nvGrpSpPr>
        <p:grpSpPr>
          <a:xfrm>
            <a:off x="3082247" y="3595955"/>
            <a:ext cx="390419" cy="336986"/>
            <a:chOff x="2279650" y="770730"/>
            <a:chExt cx="659607" cy="246063"/>
          </a:xfrm>
        </p:grpSpPr>
        <p:cxnSp>
          <p:nvCxnSpPr>
            <p:cNvPr id="33" name="Connecteur droit 32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le isocèle 33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Triangle isocèle 34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7" name="Imag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128" y="3203428"/>
            <a:ext cx="482532" cy="258749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6034128" y="1092430"/>
            <a:ext cx="404813" cy="680710"/>
            <a:chOff x="1543050" y="695325"/>
            <a:chExt cx="404813" cy="680710"/>
          </a:xfrm>
          <a:solidFill>
            <a:srgbClr val="1F4E79"/>
          </a:solidFill>
        </p:grpSpPr>
        <p:sp>
          <p:nvSpPr>
            <p:cNvPr id="39" name="Cube 38"/>
            <p:cNvSpPr/>
            <p:nvPr/>
          </p:nvSpPr>
          <p:spPr>
            <a:xfrm>
              <a:off x="1543050" y="1117600"/>
              <a:ext cx="404813" cy="258435"/>
            </a:xfrm>
            <a:prstGeom prst="cube">
              <a:avLst>
                <a:gd name="adj" fmla="val 45596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Cube 39"/>
            <p:cNvSpPr/>
            <p:nvPr/>
          </p:nvSpPr>
          <p:spPr>
            <a:xfrm>
              <a:off x="1631950" y="1019175"/>
              <a:ext cx="212726" cy="1849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Organigramme : Stockage à accès direct 40"/>
            <p:cNvSpPr/>
            <p:nvPr/>
          </p:nvSpPr>
          <p:spPr>
            <a:xfrm>
              <a:off x="1552575" y="695325"/>
              <a:ext cx="346075" cy="377825"/>
            </a:xfrm>
            <a:prstGeom prst="flowChartMagneticDrum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1814115" y="770730"/>
              <a:ext cx="67469" cy="2270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6770728" y="1167835"/>
            <a:ext cx="659607" cy="246063"/>
            <a:chOff x="2279650" y="770730"/>
            <a:chExt cx="659607" cy="246063"/>
          </a:xfrm>
        </p:grpSpPr>
        <p:cxnSp>
          <p:nvCxnSpPr>
            <p:cNvPr id="44" name="Connecteur droit 43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le isocèle 44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riangle isocèle 45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" name="Cylindre 46"/>
          <p:cNvSpPr/>
          <p:nvPr/>
        </p:nvSpPr>
        <p:spPr>
          <a:xfrm rot="4202513">
            <a:off x="7144213" y="1266008"/>
            <a:ext cx="167618" cy="847328"/>
          </a:xfrm>
          <a:prstGeom prst="can">
            <a:avLst>
              <a:gd name="adj" fmla="val 23191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4838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10</cp:revision>
  <dcterms:created xsi:type="dcterms:W3CDTF">2019-03-04T17:39:58Z</dcterms:created>
  <dcterms:modified xsi:type="dcterms:W3CDTF">2019-03-04T18:03:31Z</dcterms:modified>
</cp:coreProperties>
</file>