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288" y="-6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81</Words>
  <Application>Microsoft Office PowerPoint</Application>
  <PresentationFormat>Grand écran</PresentationFormat>
  <Paragraphs>107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83</cp:revision>
  <dcterms:created xsi:type="dcterms:W3CDTF">2019-03-04T17:39:58Z</dcterms:created>
  <dcterms:modified xsi:type="dcterms:W3CDTF">2019-03-07T18:01:11Z</dcterms:modified>
</cp:coreProperties>
</file>