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1" r:id="rId6"/>
    <p:sldId id="260" r:id="rId7"/>
    <p:sldId id="259" r:id="rId8"/>
    <p:sldId id="262" r:id="rId9"/>
    <p:sldId id="263" r:id="rId10"/>
    <p:sldId id="264" r:id="rId11"/>
    <p:sldId id="266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9DC3E6"/>
    <a:srgbClr val="036DBF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64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14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50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8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6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83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1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1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57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80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44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1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1B35-9962-4754-9069-4529B19CDBAF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9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9.png"/><Relationship Id="rId21" Type="http://schemas.openxmlformats.org/officeDocument/2006/relationships/image" Target="../media/image62.png"/><Relationship Id="rId17" Type="http://schemas.openxmlformats.org/officeDocument/2006/relationships/image" Target="../media/image58.png"/><Relationship Id="rId2" Type="http://schemas.openxmlformats.org/officeDocument/2006/relationships/image" Target="../media/image55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5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9" Type="http://schemas.openxmlformats.org/officeDocument/2006/relationships/image" Target="../media/image60.png"/><Relationship Id="rId14" Type="http://schemas.openxmlformats.org/officeDocument/2006/relationships/image" Target="../media/image19.png"/><Relationship Id="rId22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1.png"/><Relationship Id="rId7" Type="http://schemas.openxmlformats.org/officeDocument/2006/relationships/image" Target="../media/image70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13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00.png"/><Relationship Id="rId5" Type="http://schemas.openxmlformats.org/officeDocument/2006/relationships/image" Target="../media/image11.png"/><Relationship Id="rId15" Type="http://schemas.openxmlformats.org/officeDocument/2006/relationships/image" Target="../media/image140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5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1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17" Type="http://schemas.openxmlformats.org/officeDocument/2006/relationships/image" Target="../media/image22.png"/><Relationship Id="rId2" Type="http://schemas.openxmlformats.org/officeDocument/2006/relationships/image" Target="../media/image5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543050" y="695325"/>
            <a:ext cx="404813" cy="680710"/>
            <a:chOff x="1543050" y="695325"/>
            <a:chExt cx="404813" cy="680710"/>
          </a:xfrm>
        </p:grpSpPr>
        <p:sp>
          <p:nvSpPr>
            <p:cNvPr id="9" name="Cube 8"/>
            <p:cNvSpPr/>
            <p:nvPr/>
          </p:nvSpPr>
          <p:spPr>
            <a:xfrm>
              <a:off x="1543050" y="1117600"/>
              <a:ext cx="404813" cy="258435"/>
            </a:xfrm>
            <a:prstGeom prst="cube">
              <a:avLst>
                <a:gd name="adj" fmla="val 4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Cube 6"/>
            <p:cNvSpPr/>
            <p:nvPr/>
          </p:nvSpPr>
          <p:spPr>
            <a:xfrm>
              <a:off x="1631950" y="1019175"/>
              <a:ext cx="212726" cy="1849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Organigramme : Stockage à accès direct 5"/>
            <p:cNvSpPr/>
            <p:nvPr/>
          </p:nvSpPr>
          <p:spPr>
            <a:xfrm>
              <a:off x="1552575" y="695325"/>
              <a:ext cx="346075" cy="37782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1814115" y="770730"/>
              <a:ext cx="67469" cy="2270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2279650" y="770730"/>
            <a:ext cx="659607" cy="246063"/>
            <a:chOff x="2279650" y="770730"/>
            <a:chExt cx="659607" cy="246063"/>
          </a:xfrm>
        </p:grpSpPr>
        <p:cxnSp>
          <p:nvCxnSpPr>
            <p:cNvPr id="20" name="Connecteur droit 19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riangle isocèle 20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iangle isocèle 21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Cylindre 24"/>
          <p:cNvSpPr/>
          <p:nvPr/>
        </p:nvSpPr>
        <p:spPr>
          <a:xfrm rot="4202513">
            <a:off x="2653135" y="868903"/>
            <a:ext cx="167618" cy="847328"/>
          </a:xfrm>
          <a:prstGeom prst="can">
            <a:avLst>
              <a:gd name="adj" fmla="val 23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20" y="2969231"/>
            <a:ext cx="298362" cy="492946"/>
          </a:xfrm>
          <a:prstGeom prst="rect">
            <a:avLst/>
          </a:prstGeom>
        </p:spPr>
      </p:pic>
      <p:grpSp>
        <p:nvGrpSpPr>
          <p:cNvPr id="32" name="Groupe 31"/>
          <p:cNvGrpSpPr/>
          <p:nvPr/>
        </p:nvGrpSpPr>
        <p:grpSpPr>
          <a:xfrm>
            <a:off x="3082247" y="3595955"/>
            <a:ext cx="390419" cy="336986"/>
            <a:chOff x="2279650" y="770730"/>
            <a:chExt cx="659607" cy="246063"/>
          </a:xfrm>
        </p:grpSpPr>
        <p:cxnSp>
          <p:nvCxnSpPr>
            <p:cNvPr id="33" name="Connecteur droit 32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le isocèle 33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Triangle isocèle 34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7" name="Imag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128" y="3203428"/>
            <a:ext cx="482532" cy="258749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6034128" y="1092430"/>
            <a:ext cx="404813" cy="680710"/>
            <a:chOff x="1543050" y="695325"/>
            <a:chExt cx="404813" cy="680710"/>
          </a:xfrm>
          <a:solidFill>
            <a:srgbClr val="1F4E79"/>
          </a:solidFill>
        </p:grpSpPr>
        <p:sp>
          <p:nvSpPr>
            <p:cNvPr id="39" name="Cube 38"/>
            <p:cNvSpPr/>
            <p:nvPr/>
          </p:nvSpPr>
          <p:spPr>
            <a:xfrm>
              <a:off x="1543050" y="1117600"/>
              <a:ext cx="404813" cy="258435"/>
            </a:xfrm>
            <a:prstGeom prst="cube">
              <a:avLst>
                <a:gd name="adj" fmla="val 45596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Cube 39"/>
            <p:cNvSpPr/>
            <p:nvPr/>
          </p:nvSpPr>
          <p:spPr>
            <a:xfrm>
              <a:off x="1631950" y="1019175"/>
              <a:ext cx="212726" cy="1849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Organigramme : Stockage à accès direct 40"/>
            <p:cNvSpPr/>
            <p:nvPr/>
          </p:nvSpPr>
          <p:spPr>
            <a:xfrm>
              <a:off x="1552575" y="695325"/>
              <a:ext cx="346075" cy="377825"/>
            </a:xfrm>
            <a:prstGeom prst="flowChartMagneticDrum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1814115" y="770730"/>
              <a:ext cx="67469" cy="2270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6770728" y="1167835"/>
            <a:ext cx="659607" cy="246063"/>
            <a:chOff x="2279650" y="770730"/>
            <a:chExt cx="659607" cy="246063"/>
          </a:xfrm>
        </p:grpSpPr>
        <p:cxnSp>
          <p:nvCxnSpPr>
            <p:cNvPr id="44" name="Connecteur droit 43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angle isocèle 44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riangle isocèle 45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7" name="Cylindre 46"/>
          <p:cNvSpPr/>
          <p:nvPr/>
        </p:nvSpPr>
        <p:spPr>
          <a:xfrm rot="4202513">
            <a:off x="7144213" y="1266008"/>
            <a:ext cx="167618" cy="847328"/>
          </a:xfrm>
          <a:prstGeom prst="can">
            <a:avLst>
              <a:gd name="adj" fmla="val 23191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48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1733418" y="5008003"/>
            <a:ext cx="798461" cy="1429491"/>
            <a:chOff x="1049422" y="2910837"/>
            <a:chExt cx="798461" cy="1429491"/>
          </a:xfrm>
        </p:grpSpPr>
        <p:cxnSp>
          <p:nvCxnSpPr>
            <p:cNvPr id="30" name="Connecteur droit avec flèche 29"/>
            <p:cNvCxnSpPr/>
            <p:nvPr/>
          </p:nvCxnSpPr>
          <p:spPr>
            <a:xfrm>
              <a:off x="1066579" y="3525170"/>
              <a:ext cx="624466" cy="0"/>
            </a:xfrm>
            <a:prstGeom prst="straightConnector1">
              <a:avLst/>
            </a:prstGeom>
            <a:ln w="19050">
              <a:solidFill>
                <a:srgbClr val="76717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1066580" y="3525170"/>
              <a:ext cx="0" cy="677833"/>
            </a:xfrm>
            <a:prstGeom prst="straightConnector1">
              <a:avLst/>
            </a:prstGeom>
            <a:ln w="19050">
              <a:solidFill>
                <a:srgbClr val="76717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 de texte 153"/>
                <p:cNvSpPr txBox="1"/>
                <p:nvPr/>
              </p:nvSpPr>
              <p:spPr>
                <a:xfrm>
                  <a:off x="1049422" y="4065678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1" i="1" smtClean="0">
                          <a:solidFill>
                            <a:srgbClr val="76717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𝒓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2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422" y="4065678"/>
                  <a:ext cx="301748" cy="27465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 de texte 154"/>
                <p:cNvSpPr txBox="1"/>
                <p:nvPr/>
              </p:nvSpPr>
              <p:spPr>
                <a:xfrm>
                  <a:off x="1546135" y="3480903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76717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𝒁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41" name="Zone de texte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135" y="3480903"/>
                  <a:ext cx="301748" cy="27465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 de texte 154"/>
                <p:cNvSpPr txBox="1"/>
                <p:nvPr/>
              </p:nvSpPr>
              <p:spPr>
                <a:xfrm>
                  <a:off x="1415686" y="2910837"/>
                  <a:ext cx="183498" cy="2742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76717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𝒕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4" name="Zone de texte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86" y="2910837"/>
                  <a:ext cx="183498" cy="2742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19355"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eur droit avec flèche 34"/>
            <p:cNvCxnSpPr/>
            <p:nvPr/>
          </p:nvCxnSpPr>
          <p:spPr>
            <a:xfrm flipV="1">
              <a:off x="1066579" y="3125988"/>
              <a:ext cx="599334" cy="401932"/>
            </a:xfrm>
            <a:prstGeom prst="straightConnector1">
              <a:avLst/>
            </a:prstGeom>
            <a:ln w="19050">
              <a:solidFill>
                <a:srgbClr val="76717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3189101" y="1336302"/>
            <a:ext cx="4774789" cy="3416650"/>
            <a:chOff x="3189101" y="1336302"/>
            <a:chExt cx="4774789" cy="3416650"/>
          </a:xfrm>
        </p:grpSpPr>
        <p:grpSp>
          <p:nvGrpSpPr>
            <p:cNvPr id="62" name="Groupe 61"/>
            <p:cNvGrpSpPr/>
            <p:nvPr/>
          </p:nvGrpSpPr>
          <p:grpSpPr>
            <a:xfrm>
              <a:off x="3189101" y="1336302"/>
              <a:ext cx="4774789" cy="3416650"/>
              <a:chOff x="3189101" y="1336302"/>
              <a:chExt cx="4774789" cy="3416650"/>
            </a:xfrm>
          </p:grpSpPr>
          <p:grpSp>
            <p:nvGrpSpPr>
              <p:cNvPr id="43" name="Groupe 42"/>
              <p:cNvGrpSpPr/>
              <p:nvPr/>
            </p:nvGrpSpPr>
            <p:grpSpPr>
              <a:xfrm>
                <a:off x="3189101" y="1336302"/>
                <a:ext cx="4774789" cy="3416650"/>
                <a:chOff x="3192772" y="1336302"/>
                <a:chExt cx="4774789" cy="3416650"/>
              </a:xfrm>
            </p:grpSpPr>
            <p:pic>
              <p:nvPicPr>
                <p:cNvPr id="36" name="Image 35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92772" y="1336302"/>
                  <a:ext cx="4774789" cy="3416650"/>
                </a:xfrm>
                <a:prstGeom prst="rect">
                  <a:avLst/>
                </a:prstGeom>
              </p:spPr>
            </p:pic>
            <p:grpSp>
              <p:nvGrpSpPr>
                <p:cNvPr id="37" name="Groupe 36"/>
                <p:cNvGrpSpPr/>
                <p:nvPr/>
              </p:nvGrpSpPr>
              <p:grpSpPr>
                <a:xfrm>
                  <a:off x="5805821" y="3369369"/>
                  <a:ext cx="514243" cy="359565"/>
                  <a:chOff x="5805821" y="3369369"/>
                  <a:chExt cx="514243" cy="359565"/>
                </a:xfrm>
              </p:grpSpPr>
              <p:sp>
                <p:nvSpPr>
                  <p:cNvPr id="28" name="Arc 27"/>
                  <p:cNvSpPr/>
                  <p:nvPr/>
                </p:nvSpPr>
                <p:spPr>
                  <a:xfrm rot="4876348">
                    <a:off x="5784102" y="3391088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rgbClr val="036DB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Zone de texte 153"/>
                      <p:cNvSpPr txBox="1"/>
                      <p:nvPr/>
                    </p:nvSpPr>
                    <p:spPr>
                      <a:xfrm>
                        <a:off x="6018316" y="3454284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acc>
                              <m:accPr>
                                <m:chr m:val="̃"/>
                                <m:ctrlPr>
                                  <a:rPr lang="fr-FR" sz="1400" b="0" i="1" smtClean="0">
                                    <a:solidFill>
                                      <a:srgbClr val="036DBF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400" i="1">
                                    <a:solidFill>
                                      <a:srgbClr val="036DB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</m:acc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9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8316" y="3454284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 b="-444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e 24"/>
                <p:cNvGrpSpPr/>
                <p:nvPr/>
              </p:nvGrpSpPr>
              <p:grpSpPr>
                <a:xfrm>
                  <a:off x="5693428" y="2448282"/>
                  <a:ext cx="364078" cy="409534"/>
                  <a:chOff x="3778458" y="2054982"/>
                  <a:chExt cx="364078" cy="409534"/>
                </a:xfrm>
              </p:grpSpPr>
              <p:sp>
                <p:nvSpPr>
                  <p:cNvPr id="26" name="Arc 25"/>
                  <p:cNvSpPr/>
                  <p:nvPr/>
                </p:nvSpPr>
                <p:spPr>
                  <a:xfrm>
                    <a:off x="3852024" y="2217442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rgbClr val="036DB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Zone de texte 153"/>
                      <p:cNvSpPr txBox="1"/>
                      <p:nvPr/>
                    </p:nvSpPr>
                    <p:spPr>
                      <a:xfrm>
                        <a:off x="3778458" y="205498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acc>
                              <m:accPr>
                                <m:chr m:val="̃"/>
                                <m:ctrlPr>
                                  <a:rPr lang="fr-FR" sz="1400" b="0" i="1" smtClean="0">
                                    <a:solidFill>
                                      <a:srgbClr val="036DBF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400" i="1">
                                    <a:solidFill>
                                      <a:srgbClr val="036DB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</m:acc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7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78458" y="205498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 r="-2000" b="-2444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8" name="Groupe 37"/>
                <p:cNvGrpSpPr/>
                <p:nvPr/>
              </p:nvGrpSpPr>
              <p:grpSpPr>
                <a:xfrm>
                  <a:off x="5230093" y="3112173"/>
                  <a:ext cx="583233" cy="351065"/>
                  <a:chOff x="1358181" y="5560770"/>
                  <a:chExt cx="583233" cy="351065"/>
                </a:xfrm>
              </p:grpSpPr>
              <p:cxnSp>
                <p:nvCxnSpPr>
                  <p:cNvPr id="19" name="Connecteur droit avec flèche 18"/>
                  <p:cNvCxnSpPr/>
                  <p:nvPr/>
                </p:nvCxnSpPr>
                <p:spPr>
                  <a:xfrm>
                    <a:off x="1612802" y="5560770"/>
                    <a:ext cx="328612" cy="351065"/>
                  </a:xfrm>
                  <a:prstGeom prst="straightConnector1">
                    <a:avLst/>
                  </a:prstGeom>
                  <a:ln w="12700">
                    <a:solidFill>
                      <a:srgbClr val="036DBF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Zone de texte 153"/>
                      <p:cNvSpPr txBox="1"/>
                      <p:nvPr/>
                    </p:nvSpPr>
                    <p:spPr>
                      <a:xfrm>
                        <a:off x="1358181" y="5630491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fr-FR" sz="1400" i="1">
                                <a:solidFill>
                                  <a:srgbClr val="036DB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58181" y="5630491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1" name="Groupe 40"/>
                <p:cNvGrpSpPr/>
                <p:nvPr/>
              </p:nvGrpSpPr>
              <p:grpSpPr>
                <a:xfrm>
                  <a:off x="5429292" y="2730669"/>
                  <a:ext cx="366065" cy="373767"/>
                  <a:chOff x="1702998" y="5240832"/>
                  <a:chExt cx="366065" cy="373767"/>
                </a:xfrm>
              </p:grpSpPr>
              <p:cxnSp>
                <p:nvCxnSpPr>
                  <p:cNvPr id="20" name="Connecteur droit avec flèche 19"/>
                  <p:cNvCxnSpPr/>
                  <p:nvPr/>
                </p:nvCxnSpPr>
                <p:spPr>
                  <a:xfrm flipV="1">
                    <a:off x="1757168" y="5340162"/>
                    <a:ext cx="311895" cy="274437"/>
                  </a:xfrm>
                  <a:prstGeom prst="straightConnector1">
                    <a:avLst/>
                  </a:prstGeom>
                  <a:ln w="12700">
                    <a:solidFill>
                      <a:srgbClr val="036DBF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Zone de texte 153"/>
                      <p:cNvSpPr txBox="1"/>
                      <p:nvPr/>
                    </p:nvSpPr>
                    <p:spPr>
                      <a:xfrm>
                        <a:off x="1702998" y="524083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acc>
                              <m:accPr>
                                <m:chr m:val="̃"/>
                                <m:ctrlPr>
                                  <a:rPr lang="fr-FR" sz="1400" b="0" i="1" smtClean="0">
                                    <a:solidFill>
                                      <a:srgbClr val="036DBF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400" i="1" smtClean="0">
                                    <a:solidFill>
                                      <a:srgbClr val="036DB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02998" y="524083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44" name="Connecteur droit avec flèche 43"/>
              <p:cNvCxnSpPr/>
              <p:nvPr/>
            </p:nvCxnSpPr>
            <p:spPr>
              <a:xfrm>
                <a:off x="5486234" y="3104436"/>
                <a:ext cx="0" cy="62449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/>
              <p:nvPr/>
            </p:nvCxnSpPr>
            <p:spPr>
              <a:xfrm>
                <a:off x="5473784" y="3100067"/>
                <a:ext cx="744862" cy="867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Zone de texte 153"/>
                  <p:cNvSpPr txBox="1"/>
                  <p:nvPr/>
                </p:nvSpPr>
                <p:spPr>
                  <a:xfrm>
                    <a:off x="5991451" y="2848764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fr-FR" sz="1400" i="1">
                            <a:solidFill>
                              <a:srgbClr val="036DB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fr-FR" sz="1400" dirty="0">
                        <a:solidFill>
                          <a:srgbClr val="036DBF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1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1451" y="2848764"/>
                    <a:ext cx="301748" cy="27465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5" name="Groupe 54"/>
              <p:cNvGrpSpPr/>
              <p:nvPr/>
            </p:nvGrpSpPr>
            <p:grpSpPr>
              <a:xfrm>
                <a:off x="5117467" y="3317981"/>
                <a:ext cx="479854" cy="345609"/>
                <a:chOff x="5117467" y="3317981"/>
                <a:chExt cx="479854" cy="345609"/>
              </a:xfrm>
            </p:grpSpPr>
            <p:sp>
              <p:nvSpPr>
                <p:cNvPr id="52" name="Arc 51"/>
                <p:cNvSpPr/>
                <p:nvPr/>
              </p:nvSpPr>
              <p:spPr>
                <a:xfrm rot="6652779">
                  <a:off x="5328528" y="3339700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Zone de texte 153"/>
                    <p:cNvSpPr txBox="1"/>
                    <p:nvPr/>
                  </p:nvSpPr>
                  <p:spPr>
                    <a:xfrm>
                      <a:off x="5117467" y="338894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fr-FR" sz="1400" i="1">
                              <a:solidFill>
                                <a:srgbClr val="036DBF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oMath>
                      </a14:m>
                      <a:r>
                        <a:rPr lang="fr-FR" sz="1400" dirty="0">
                          <a:solidFill>
                            <a:srgbClr val="036DBF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5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7467" y="338894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Zone de texte 153"/>
                  <p:cNvSpPr txBox="1"/>
                  <p:nvPr/>
                </p:nvSpPr>
                <p:spPr>
                  <a:xfrm>
                    <a:off x="5814789" y="308009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fr-FR" sz="1400" i="1">
                            <a:solidFill>
                              <a:srgbClr val="036DB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fr-FR" sz="1400" dirty="0">
                        <a:solidFill>
                          <a:srgbClr val="036DBF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4789" y="308009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b="-20000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Arc 55"/>
              <p:cNvSpPr/>
              <p:nvPr/>
            </p:nvSpPr>
            <p:spPr>
              <a:xfrm rot="1719114">
                <a:off x="5619426" y="2980865"/>
                <a:ext cx="290512" cy="247074"/>
              </a:xfrm>
              <a:prstGeom prst="arc">
                <a:avLst>
                  <a:gd name="adj1" fmla="val 16200000"/>
                  <a:gd name="adj2" fmla="val 2933405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 de texte 153"/>
                <p:cNvSpPr txBox="1"/>
                <p:nvPr/>
              </p:nvSpPr>
              <p:spPr>
                <a:xfrm>
                  <a:off x="5574443" y="3384824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FR" sz="1400" b="0" i="1" smtClean="0">
                              <a:solidFill>
                                <a:srgbClr val="036DBF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solidFill>
                                <a:srgbClr val="036DBF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fr-FR" sz="1400" dirty="0">
                      <a:solidFill>
                        <a:srgbClr val="036DBF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64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4443" y="3384824"/>
                  <a:ext cx="301748" cy="27465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351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e 94"/>
          <p:cNvGrpSpPr/>
          <p:nvPr/>
        </p:nvGrpSpPr>
        <p:grpSpPr>
          <a:xfrm>
            <a:off x="3125036" y="1120442"/>
            <a:ext cx="6126059" cy="3379961"/>
            <a:chOff x="3125036" y="1120442"/>
            <a:chExt cx="6126059" cy="3379961"/>
          </a:xfrm>
        </p:grpSpPr>
        <p:grpSp>
          <p:nvGrpSpPr>
            <p:cNvPr id="25" name="Groupe 24"/>
            <p:cNvGrpSpPr/>
            <p:nvPr/>
          </p:nvGrpSpPr>
          <p:grpSpPr>
            <a:xfrm>
              <a:off x="3847224" y="1392023"/>
              <a:ext cx="3108380" cy="3108380"/>
              <a:chOff x="6328880" y="565401"/>
              <a:chExt cx="4489807" cy="4489807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6328880" y="565401"/>
                <a:ext cx="4489807" cy="4489807"/>
                <a:chOff x="6688476" y="853077"/>
                <a:chExt cx="4489807" cy="4489807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6688476" y="853077"/>
                  <a:ext cx="4489807" cy="4489807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/>
                </a:p>
              </p:txBody>
            </p:sp>
            <p:sp>
              <p:nvSpPr>
                <p:cNvPr id="6" name="Ellipse 5"/>
                <p:cNvSpPr/>
                <p:nvPr/>
              </p:nvSpPr>
              <p:spPr>
                <a:xfrm>
                  <a:off x="6996701" y="1160979"/>
                  <a:ext cx="3873357" cy="3873357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/>
                </a:p>
              </p:txBody>
            </p:sp>
          </p:grpSp>
          <p:sp>
            <p:nvSpPr>
              <p:cNvPr id="9" name="Ellipse 8"/>
              <p:cNvSpPr/>
              <p:nvPr/>
            </p:nvSpPr>
            <p:spPr>
              <a:xfrm rot="19197934">
                <a:off x="8105239" y="2730186"/>
                <a:ext cx="1925833" cy="125344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grpSp>
            <p:nvGrpSpPr>
              <p:cNvPr id="14" name="Groupe 13"/>
              <p:cNvGrpSpPr/>
              <p:nvPr/>
            </p:nvGrpSpPr>
            <p:grpSpPr>
              <a:xfrm rot="1310540">
                <a:off x="7720959" y="3022510"/>
                <a:ext cx="890938" cy="766601"/>
                <a:chOff x="7682845" y="3337840"/>
                <a:chExt cx="890938" cy="766601"/>
              </a:xfrm>
            </p:grpSpPr>
            <p:grpSp>
              <p:nvGrpSpPr>
                <p:cNvPr id="12" name="Groupe 11"/>
                <p:cNvGrpSpPr/>
                <p:nvPr/>
              </p:nvGrpSpPr>
              <p:grpSpPr>
                <a:xfrm>
                  <a:off x="7826252" y="3356910"/>
                  <a:ext cx="747531" cy="747531"/>
                  <a:chOff x="7826252" y="3356910"/>
                  <a:chExt cx="747531" cy="747531"/>
                </a:xfrm>
              </p:grpSpPr>
              <p:sp>
                <p:nvSpPr>
                  <p:cNvPr id="10" name="Ellipse 9"/>
                  <p:cNvSpPr/>
                  <p:nvPr/>
                </p:nvSpPr>
                <p:spPr>
                  <a:xfrm>
                    <a:off x="7826252" y="3356910"/>
                    <a:ext cx="747531" cy="747531"/>
                  </a:xfrm>
                  <a:prstGeom prst="ellipse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  <p:sp>
                <p:nvSpPr>
                  <p:cNvPr id="11" name="Ellipse 10"/>
                  <p:cNvSpPr/>
                  <p:nvPr/>
                </p:nvSpPr>
                <p:spPr>
                  <a:xfrm>
                    <a:off x="7826252" y="3901441"/>
                    <a:ext cx="203000" cy="203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</p:grpSp>
            <p:sp>
              <p:nvSpPr>
                <p:cNvPr id="13" name="Arc 12"/>
                <p:cNvSpPr/>
                <p:nvPr/>
              </p:nvSpPr>
              <p:spPr>
                <a:xfrm rot="14577736">
                  <a:off x="7682845" y="3337840"/>
                  <a:ext cx="698642" cy="698642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/>
                </a:p>
              </p:txBody>
            </p:sp>
          </p:grpSp>
          <p:grpSp>
            <p:nvGrpSpPr>
              <p:cNvPr id="15" name="Groupe 14"/>
              <p:cNvGrpSpPr/>
              <p:nvPr/>
            </p:nvGrpSpPr>
            <p:grpSpPr>
              <a:xfrm rot="16200000">
                <a:off x="9016526" y="3438396"/>
                <a:ext cx="890938" cy="766601"/>
                <a:chOff x="7682845" y="3337840"/>
                <a:chExt cx="890938" cy="766601"/>
              </a:xfrm>
            </p:grpSpPr>
            <p:grpSp>
              <p:nvGrpSpPr>
                <p:cNvPr id="16" name="Groupe 15"/>
                <p:cNvGrpSpPr/>
                <p:nvPr/>
              </p:nvGrpSpPr>
              <p:grpSpPr>
                <a:xfrm>
                  <a:off x="7826252" y="3356910"/>
                  <a:ext cx="747531" cy="747531"/>
                  <a:chOff x="7826252" y="3356910"/>
                  <a:chExt cx="747531" cy="747531"/>
                </a:xfrm>
              </p:grpSpPr>
              <p:sp>
                <p:nvSpPr>
                  <p:cNvPr id="18" name="Ellipse 17"/>
                  <p:cNvSpPr/>
                  <p:nvPr/>
                </p:nvSpPr>
                <p:spPr>
                  <a:xfrm>
                    <a:off x="7826252" y="3356910"/>
                    <a:ext cx="747531" cy="747531"/>
                  </a:xfrm>
                  <a:prstGeom prst="ellipse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  <p:sp>
                <p:nvSpPr>
                  <p:cNvPr id="19" name="Ellipse 18"/>
                  <p:cNvSpPr/>
                  <p:nvPr/>
                </p:nvSpPr>
                <p:spPr>
                  <a:xfrm>
                    <a:off x="7826252" y="3901441"/>
                    <a:ext cx="203000" cy="203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</p:grpSp>
            <p:sp>
              <p:nvSpPr>
                <p:cNvPr id="17" name="Arc 16"/>
                <p:cNvSpPr/>
                <p:nvPr/>
              </p:nvSpPr>
              <p:spPr>
                <a:xfrm rot="14577736">
                  <a:off x="7682845" y="3337840"/>
                  <a:ext cx="698642" cy="698642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/>
                </a:p>
              </p:txBody>
            </p:sp>
          </p:grpSp>
          <p:grpSp>
            <p:nvGrpSpPr>
              <p:cNvPr id="20" name="Groupe 19"/>
              <p:cNvGrpSpPr/>
              <p:nvPr/>
            </p:nvGrpSpPr>
            <p:grpSpPr>
              <a:xfrm rot="10135127">
                <a:off x="9243173" y="2265738"/>
                <a:ext cx="890938" cy="766601"/>
                <a:chOff x="7682845" y="3337840"/>
                <a:chExt cx="890938" cy="766601"/>
              </a:xfrm>
            </p:grpSpPr>
            <p:grpSp>
              <p:nvGrpSpPr>
                <p:cNvPr id="21" name="Groupe 20"/>
                <p:cNvGrpSpPr/>
                <p:nvPr/>
              </p:nvGrpSpPr>
              <p:grpSpPr>
                <a:xfrm>
                  <a:off x="7826252" y="3356910"/>
                  <a:ext cx="747531" cy="747531"/>
                  <a:chOff x="7826252" y="3356910"/>
                  <a:chExt cx="747531" cy="747531"/>
                </a:xfrm>
              </p:grpSpPr>
              <p:sp>
                <p:nvSpPr>
                  <p:cNvPr id="23" name="Ellipse 22"/>
                  <p:cNvSpPr/>
                  <p:nvPr/>
                </p:nvSpPr>
                <p:spPr>
                  <a:xfrm>
                    <a:off x="7826252" y="3356910"/>
                    <a:ext cx="747531" cy="747531"/>
                  </a:xfrm>
                  <a:prstGeom prst="ellipse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  <p:sp>
                <p:nvSpPr>
                  <p:cNvPr id="24" name="Ellipse 23"/>
                  <p:cNvSpPr/>
                  <p:nvPr/>
                </p:nvSpPr>
                <p:spPr>
                  <a:xfrm>
                    <a:off x="7826252" y="3901441"/>
                    <a:ext cx="203000" cy="203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</p:grpSp>
            <p:sp>
              <p:nvSpPr>
                <p:cNvPr id="22" name="Arc 21"/>
                <p:cNvSpPr/>
                <p:nvPr/>
              </p:nvSpPr>
              <p:spPr>
                <a:xfrm rot="14577736">
                  <a:off x="7682845" y="3337840"/>
                  <a:ext cx="698642" cy="698642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/>
                </a:p>
              </p:txBody>
            </p:sp>
          </p:grpSp>
        </p:grpSp>
        <p:cxnSp>
          <p:nvCxnSpPr>
            <p:cNvPr id="27" name="Connecteur droit avec flèche 26"/>
            <p:cNvCxnSpPr>
              <a:stCxn id="28" idx="2"/>
            </p:cNvCxnSpPr>
            <p:nvPr/>
          </p:nvCxnSpPr>
          <p:spPr>
            <a:xfrm>
              <a:off x="3449901" y="2990189"/>
              <a:ext cx="1353711" cy="3742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3125036" y="2651635"/>
              <a:ext cx="649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Rotor</a:t>
              </a:r>
              <a:endParaRPr lang="fr-FR" sz="16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6742214" y="1120442"/>
              <a:ext cx="163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Coussinet (palier)</a:t>
              </a:r>
              <a:endParaRPr lang="fr-FR" sz="1600" dirty="0"/>
            </a:p>
          </p:txBody>
        </p:sp>
        <p:cxnSp>
          <p:nvCxnSpPr>
            <p:cNvPr id="31" name="Connecteur droit avec flèche 30"/>
            <p:cNvCxnSpPr>
              <a:stCxn id="30" idx="2"/>
            </p:cNvCxnSpPr>
            <p:nvPr/>
          </p:nvCxnSpPr>
          <p:spPr>
            <a:xfrm flipH="1">
              <a:off x="6742214" y="1458996"/>
              <a:ext cx="819552" cy="676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36" idx="1"/>
              <a:endCxn id="24" idx="2"/>
            </p:cNvCxnSpPr>
            <p:nvPr/>
          </p:nvCxnSpPr>
          <p:spPr>
            <a:xfrm flipH="1" flipV="1">
              <a:off x="6340979" y="2602913"/>
              <a:ext cx="1053902" cy="41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7394881" y="2352071"/>
              <a:ext cx="18562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/>
                <a:t>Zone plus échauffée</a:t>
              </a:r>
            </a:p>
            <a:p>
              <a:pPr algn="ctr"/>
              <a:r>
                <a:rPr lang="fr-FR" sz="1600" dirty="0" smtClean="0"/>
                <a:t>(Point chaud)</a:t>
              </a:r>
              <a:endParaRPr lang="fr-FR" sz="1600" dirty="0"/>
            </a:p>
          </p:txBody>
        </p:sp>
        <p:grpSp>
          <p:nvGrpSpPr>
            <p:cNvPr id="47" name="Groupe 46"/>
            <p:cNvGrpSpPr/>
            <p:nvPr/>
          </p:nvGrpSpPr>
          <p:grpSpPr>
            <a:xfrm>
              <a:off x="3407947" y="1451766"/>
              <a:ext cx="1395665" cy="966926"/>
              <a:chOff x="7271030" y="2006571"/>
              <a:chExt cx="1395665" cy="966926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7847060" y="2262241"/>
                <a:ext cx="819635" cy="7112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ZoneTexte 41"/>
              <p:cNvSpPr txBox="1"/>
              <p:nvPr/>
            </p:nvSpPr>
            <p:spPr>
              <a:xfrm>
                <a:off x="7271030" y="2006571"/>
                <a:ext cx="9858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/>
                  <a:t>L</a:t>
                </a:r>
                <a:r>
                  <a:rPr lang="fr-FR" sz="1600" dirty="0" smtClean="0"/>
                  <a:t>ubrifiant</a:t>
                </a:r>
                <a:endParaRPr lang="fr-FR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061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756227" y="708304"/>
            <a:ext cx="133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Orbite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rot="19200000">
            <a:off x="433690" y="19812"/>
            <a:ext cx="2786400" cy="2185200"/>
          </a:xfrm>
          <a:prstGeom prst="arc">
            <a:avLst>
              <a:gd name="adj1" fmla="val 1325772"/>
              <a:gd name="adj2" fmla="val 189527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14" idx="2"/>
          </p:cNvCxnSpPr>
          <p:nvPr/>
        </p:nvCxnSpPr>
        <p:spPr>
          <a:xfrm flipH="1" flipV="1">
            <a:off x="2552717" y="1919131"/>
            <a:ext cx="181293" cy="13698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9200000">
            <a:off x="429370" y="23348"/>
            <a:ext cx="2786400" cy="2185200"/>
          </a:xfrm>
          <a:prstGeom prst="arc">
            <a:avLst>
              <a:gd name="adj1" fmla="val 2178782"/>
              <a:gd name="adj2" fmla="val 836371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c 10"/>
          <p:cNvSpPr/>
          <p:nvPr/>
        </p:nvSpPr>
        <p:spPr>
          <a:xfrm>
            <a:off x="-1053599" y="-1850730"/>
            <a:ext cx="5040000" cy="5040000"/>
          </a:xfrm>
          <a:prstGeom prst="arc">
            <a:avLst>
              <a:gd name="adj1" fmla="val 21548828"/>
              <a:gd name="adj2" fmla="val 547146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1916547" y="1785694"/>
            <a:ext cx="2899722" cy="19351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1647917" y="849590"/>
            <a:ext cx="1944216" cy="233707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300689" y="161135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O</a:t>
            </a:r>
            <a:r>
              <a:rPr lang="fr-FR" sz="1400" baseline="-25000" dirty="0" smtClean="0"/>
              <a:t>r</a:t>
            </a:r>
            <a:endParaRPr lang="fr-FR" sz="1400" baseline="-25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120669" y="128163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/>
              <a:t>Ω</a:t>
            </a:r>
            <a:endParaRPr lang="fr-FR" sz="1600" dirty="0"/>
          </a:p>
        </p:txBody>
      </p:sp>
      <p:sp>
        <p:nvSpPr>
          <p:cNvPr id="16" name="Arc 15"/>
          <p:cNvSpPr/>
          <p:nvPr/>
        </p:nvSpPr>
        <p:spPr>
          <a:xfrm rot="16200000">
            <a:off x="1916547" y="1313209"/>
            <a:ext cx="1260000" cy="1260000"/>
          </a:xfrm>
          <a:prstGeom prst="arc">
            <a:avLst>
              <a:gd name="adj1" fmla="val 19438523"/>
              <a:gd name="adj2" fmla="val 20425042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999845" y="3134101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Coussinet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791932" y="1941505"/>
            <a:ext cx="435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Ω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2082489" y="2178266"/>
            <a:ext cx="103816" cy="4320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60519" y="244139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 rot="21300000">
            <a:off x="3220827" y="1848793"/>
            <a:ext cx="45719" cy="855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3808157" y="1435942"/>
                <a:ext cx="1277195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fr-FR" sz="1400" b="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400" b="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fr-FR" sz="1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0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acc>
                      <m:sSup>
                        <m:sSupPr>
                          <m:ctrlPr>
                            <a:rPr lang="fr-FR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400" b="0" i="0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Ω</m:t>
                          </m:r>
                        </m:e>
                        <m:sup>
                          <m:r>
                            <a:rPr lang="fr-FR" sz="1400" b="0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157" y="1435942"/>
                <a:ext cx="1277195" cy="333938"/>
              </a:xfrm>
              <a:prstGeom prst="rect">
                <a:avLst/>
              </a:prstGeom>
              <a:blipFill rotWithShape="0">
                <a:blip r:embed="rId2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/>
          <p:cNvSpPr txBox="1"/>
          <p:nvPr/>
        </p:nvSpPr>
        <p:spPr>
          <a:xfrm>
            <a:off x="963165" y="1481692"/>
            <a:ext cx="133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Rotor</a:t>
            </a:r>
            <a:endParaRPr lang="fr-FR" sz="1400" dirty="0"/>
          </a:p>
        </p:txBody>
      </p:sp>
      <p:sp>
        <p:nvSpPr>
          <p:cNvPr id="24" name="Rectangle 23"/>
          <p:cNvSpPr/>
          <p:nvPr/>
        </p:nvSpPr>
        <p:spPr>
          <a:xfrm rot="21300000">
            <a:off x="1831819" y="1943904"/>
            <a:ext cx="46800" cy="86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4096189" y="1833215"/>
            <a:ext cx="51188" cy="360985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694021" y="2175832"/>
                <a:ext cx="1261916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𝑏𝑜𝑤</m:t>
                              </m:r>
                            </m:sub>
                          </m:sSub>
                        </m:e>
                      </m:acc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𝑲</m:t>
                      </m:r>
                      <m:acc>
                        <m:accPr>
                          <m:chr m:val="⃗"/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21" y="2175832"/>
                <a:ext cx="1261916" cy="3339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/>
          <p:cNvSpPr txBox="1"/>
          <p:nvPr/>
        </p:nvSpPr>
        <p:spPr>
          <a:xfrm>
            <a:off x="1633814" y="2667708"/>
            <a:ext cx="110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FF0000"/>
                </a:solidFill>
              </a:rPr>
              <a:t>Point chaud</a:t>
            </a:r>
            <a:endParaRPr lang="fr-FR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3366408" y="2215459"/>
                <a:ext cx="1593877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𝑟𝑒𝑠</m:t>
                              </m:r>
                            </m:sub>
                          </m:sSub>
                        </m:e>
                      </m:acc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𝑏𝑜𝑤</m:t>
                              </m:r>
                            </m:sub>
                          </m:sSub>
                        </m:e>
                      </m:acc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08" y="2215459"/>
                <a:ext cx="1593877" cy="3339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lipse 28"/>
          <p:cNvSpPr/>
          <p:nvPr/>
        </p:nvSpPr>
        <p:spPr>
          <a:xfrm>
            <a:off x="1833653" y="1227708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/>
          <p:cNvCxnSpPr/>
          <p:nvPr/>
        </p:nvCxnSpPr>
        <p:spPr>
          <a:xfrm flipV="1">
            <a:off x="2552717" y="1837452"/>
            <a:ext cx="1543472" cy="990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553653" y="1936456"/>
            <a:ext cx="51188" cy="3609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557502" y="1947708"/>
            <a:ext cx="1589875" cy="2464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2604841" y="260588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/>
          <p:cNvGrpSpPr/>
          <p:nvPr/>
        </p:nvGrpSpPr>
        <p:grpSpPr>
          <a:xfrm>
            <a:off x="2510547" y="1900455"/>
            <a:ext cx="72000" cy="72000"/>
            <a:chOff x="7080908" y="3465008"/>
            <a:chExt cx="72000" cy="72000"/>
          </a:xfrm>
        </p:grpSpPr>
        <p:cxnSp>
          <p:nvCxnSpPr>
            <p:cNvPr id="35" name="Connecteur droit 34"/>
            <p:cNvCxnSpPr/>
            <p:nvPr/>
          </p:nvCxnSpPr>
          <p:spPr>
            <a:xfrm>
              <a:off x="7116908" y="3465008"/>
              <a:ext cx="0" cy="7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H="1">
              <a:off x="7080908" y="3501008"/>
              <a:ext cx="72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/>
          <p:cNvGrpSpPr/>
          <p:nvPr/>
        </p:nvGrpSpPr>
        <p:grpSpPr>
          <a:xfrm>
            <a:off x="927121" y="3818764"/>
            <a:ext cx="3658211" cy="2185200"/>
            <a:chOff x="7404165" y="203668"/>
            <a:chExt cx="3658211" cy="2185200"/>
          </a:xfrm>
        </p:grpSpPr>
        <p:sp>
          <p:nvSpPr>
            <p:cNvPr id="39" name="ZoneTexte 38"/>
            <p:cNvSpPr txBox="1"/>
            <p:nvPr/>
          </p:nvSpPr>
          <p:spPr>
            <a:xfrm>
              <a:off x="9731022" y="888624"/>
              <a:ext cx="1331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Orbite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19200000">
              <a:off x="7404165" y="203668"/>
              <a:ext cx="2786400" cy="2185200"/>
            </a:xfrm>
            <a:prstGeom prst="arc">
              <a:avLst>
                <a:gd name="adj1" fmla="val 2178782"/>
                <a:gd name="adj2" fmla="val 8363717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4130523" y="-394064"/>
            <a:ext cx="6604151" cy="7007446"/>
            <a:chOff x="6404385" y="1446849"/>
            <a:chExt cx="5040000" cy="5347777"/>
          </a:xfrm>
        </p:grpSpPr>
        <p:sp>
          <p:nvSpPr>
            <p:cNvPr id="52" name="Arc 51"/>
            <p:cNvSpPr/>
            <p:nvPr/>
          </p:nvSpPr>
          <p:spPr>
            <a:xfrm>
              <a:off x="6404385" y="1446849"/>
              <a:ext cx="5040000" cy="5040000"/>
            </a:xfrm>
            <a:prstGeom prst="arc">
              <a:avLst>
                <a:gd name="adj1" fmla="val 21548828"/>
                <a:gd name="adj2" fmla="val 5471460"/>
              </a:avLst>
            </a:prstGeom>
            <a:solidFill>
              <a:srgbClr val="9DC3E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8405569" y="6486849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Coussinet</a:t>
              </a:r>
              <a:endParaRPr lang="fr-FR" sz="1400" dirty="0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7885035" y="2844924"/>
            <a:ext cx="1940211" cy="2720048"/>
            <a:chOff x="6548210" y="4016596"/>
            <a:chExt cx="1480684" cy="2075822"/>
          </a:xfrm>
        </p:grpSpPr>
        <p:sp>
          <p:nvSpPr>
            <p:cNvPr id="48" name="Arc 47"/>
            <p:cNvSpPr/>
            <p:nvPr/>
          </p:nvSpPr>
          <p:spPr>
            <a:xfrm rot="10033282">
              <a:off x="6582473" y="4628749"/>
              <a:ext cx="1260000" cy="1260000"/>
            </a:xfrm>
            <a:prstGeom prst="arc">
              <a:avLst>
                <a:gd name="adj1" fmla="val 17463835"/>
                <a:gd name="adj2" fmla="val 20425042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6588894" y="4332143"/>
              <a:ext cx="1440000" cy="14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6548210" y="5753864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 smtClean="0"/>
                <a:t>Ω</a:t>
              </a:r>
              <a:endParaRPr lang="fr-FR" sz="1600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6736007" y="4016596"/>
              <a:ext cx="831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Rotor</a:t>
              </a:r>
              <a:endParaRPr lang="fr-FR" sz="1400" dirty="0"/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8870845" y="2388534"/>
            <a:ext cx="174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Orbite</a:t>
            </a:r>
            <a:endParaRPr lang="fr-FR" sz="1400" dirty="0"/>
          </a:p>
        </p:txBody>
      </p:sp>
      <p:sp>
        <p:nvSpPr>
          <p:cNvPr id="59" name="Arc 58"/>
          <p:cNvSpPr/>
          <p:nvPr/>
        </p:nvSpPr>
        <p:spPr>
          <a:xfrm rot="19200000">
            <a:off x="5903434" y="1901157"/>
            <a:ext cx="3651153" cy="2863372"/>
          </a:xfrm>
          <a:prstGeom prst="arc">
            <a:avLst>
              <a:gd name="adj1" fmla="val 1385923"/>
              <a:gd name="adj2" fmla="val 8363717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3" name="Groupe 62"/>
          <p:cNvGrpSpPr/>
          <p:nvPr/>
        </p:nvGrpSpPr>
        <p:grpSpPr>
          <a:xfrm>
            <a:off x="7423653" y="3090865"/>
            <a:ext cx="719398" cy="483954"/>
            <a:chOff x="3503493" y="3184530"/>
            <a:chExt cx="549012" cy="369332"/>
          </a:xfrm>
        </p:grpSpPr>
        <p:sp>
          <p:nvSpPr>
            <p:cNvPr id="60" name="ZoneTexte 59"/>
            <p:cNvSpPr txBox="1"/>
            <p:nvPr/>
          </p:nvSpPr>
          <p:spPr>
            <a:xfrm>
              <a:off x="3503493" y="318453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O</a:t>
              </a:r>
              <a:r>
                <a:rPr lang="fr-FR" baseline="-25000" dirty="0" smtClean="0"/>
                <a:t>r</a:t>
              </a:r>
              <a:endParaRPr lang="fr-FR" baseline="-25000" dirty="0"/>
            </a:p>
          </p:txBody>
        </p:sp>
        <p:cxnSp>
          <p:nvCxnSpPr>
            <p:cNvPr id="61" name="Connecteur droit 60"/>
            <p:cNvCxnSpPr/>
            <p:nvPr/>
          </p:nvCxnSpPr>
          <p:spPr>
            <a:xfrm>
              <a:off x="4016505" y="3336475"/>
              <a:ext cx="0" cy="7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flipH="1">
              <a:off x="3980505" y="3372475"/>
              <a:ext cx="72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4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/>
          <p:cNvGrpSpPr/>
          <p:nvPr/>
        </p:nvGrpSpPr>
        <p:grpSpPr>
          <a:xfrm>
            <a:off x="2112072" y="472605"/>
            <a:ext cx="7680865" cy="2650740"/>
            <a:chOff x="2245636" y="1551391"/>
            <a:chExt cx="7680865" cy="2650740"/>
          </a:xfrm>
        </p:grpSpPr>
        <p:grpSp>
          <p:nvGrpSpPr>
            <p:cNvPr id="5" name="Groupe 4"/>
            <p:cNvGrpSpPr/>
            <p:nvPr/>
          </p:nvGrpSpPr>
          <p:grpSpPr>
            <a:xfrm>
              <a:off x="2245636" y="1551391"/>
              <a:ext cx="7680865" cy="2650740"/>
              <a:chOff x="440013" y="2665055"/>
              <a:chExt cx="8888922" cy="3067652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707141" y="2665055"/>
                <a:ext cx="8562623" cy="3067652"/>
                <a:chOff x="707141" y="2665055"/>
                <a:chExt cx="8562623" cy="3067652"/>
              </a:xfrm>
            </p:grpSpPr>
            <p:grpSp>
              <p:nvGrpSpPr>
                <p:cNvPr id="11" name="Groupe 10"/>
                <p:cNvGrpSpPr/>
                <p:nvPr/>
              </p:nvGrpSpPr>
              <p:grpSpPr>
                <a:xfrm>
                  <a:off x="707141" y="2665055"/>
                  <a:ext cx="8562623" cy="3067652"/>
                  <a:chOff x="707141" y="2665055"/>
                  <a:chExt cx="8562623" cy="3067652"/>
                </a:xfrm>
              </p:grpSpPr>
              <p:sp>
                <p:nvSpPr>
                  <p:cNvPr id="18" name="ZoneTexte 17"/>
                  <p:cNvSpPr txBox="1"/>
                  <p:nvPr/>
                </p:nvSpPr>
                <p:spPr>
                  <a:xfrm>
                    <a:off x="1395143" y="5348757"/>
                    <a:ext cx="8802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Palier 1</a:t>
                    </a:r>
                    <a:endParaRPr lang="fr-FR" dirty="0"/>
                  </a:p>
                </p:txBody>
              </p:sp>
              <p:sp>
                <p:nvSpPr>
                  <p:cNvPr id="19" name="ZoneTexte 18"/>
                  <p:cNvSpPr txBox="1"/>
                  <p:nvPr/>
                </p:nvSpPr>
                <p:spPr>
                  <a:xfrm>
                    <a:off x="5658293" y="5363375"/>
                    <a:ext cx="7103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Palier</a:t>
                    </a:r>
                    <a:endParaRPr lang="fr-FR" dirty="0"/>
                  </a:p>
                </p:txBody>
              </p:sp>
              <p:grpSp>
                <p:nvGrpSpPr>
                  <p:cNvPr id="20" name="Groupe 19"/>
                  <p:cNvGrpSpPr/>
                  <p:nvPr/>
                </p:nvGrpSpPr>
                <p:grpSpPr>
                  <a:xfrm>
                    <a:off x="707141" y="2665055"/>
                    <a:ext cx="8562623" cy="2648354"/>
                    <a:chOff x="707141" y="2665055"/>
                    <a:chExt cx="8562623" cy="2648354"/>
                  </a:xfrm>
                </p:grpSpPr>
                <p:grpSp>
                  <p:nvGrpSpPr>
                    <p:cNvPr id="21" name="Groupe 20"/>
                    <p:cNvGrpSpPr/>
                    <p:nvPr/>
                  </p:nvGrpSpPr>
                  <p:grpSpPr>
                    <a:xfrm>
                      <a:off x="707141" y="2665055"/>
                      <a:ext cx="8562623" cy="2648354"/>
                      <a:chOff x="707141" y="2665055"/>
                      <a:chExt cx="8562623" cy="2648354"/>
                    </a:xfrm>
                  </p:grpSpPr>
                  <p:grpSp>
                    <p:nvGrpSpPr>
                      <p:cNvPr id="24" name="Groupe 23"/>
                      <p:cNvGrpSpPr/>
                      <p:nvPr/>
                    </p:nvGrpSpPr>
                    <p:grpSpPr>
                      <a:xfrm>
                        <a:off x="707141" y="2665055"/>
                        <a:ext cx="8301519" cy="2350901"/>
                        <a:chOff x="707141" y="2665055"/>
                        <a:chExt cx="8301519" cy="2350901"/>
                      </a:xfrm>
                    </p:grpSpPr>
                    <p:sp>
                      <p:nvSpPr>
                        <p:cNvPr id="28" name="Rectangle 27"/>
                        <p:cNvSpPr/>
                        <p:nvPr/>
                      </p:nvSpPr>
                      <p:spPr>
                        <a:xfrm rot="214608">
                          <a:off x="707141" y="4231119"/>
                          <a:ext cx="5313516" cy="6164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grpSp>
                      <p:nvGrpSpPr>
                        <p:cNvPr id="29" name="Groupe 28"/>
                        <p:cNvGrpSpPr/>
                        <p:nvPr/>
                      </p:nvGrpSpPr>
                      <p:grpSpPr>
                        <a:xfrm>
                          <a:off x="3018538" y="2665055"/>
                          <a:ext cx="5990122" cy="2350901"/>
                          <a:chOff x="3018538" y="2665055"/>
                          <a:chExt cx="5990122" cy="2350901"/>
                        </a:xfrm>
                      </p:grpSpPr>
                      <p:sp>
                        <p:nvSpPr>
                          <p:cNvPr id="30" name="Arc 29"/>
                          <p:cNvSpPr/>
                          <p:nvPr/>
                        </p:nvSpPr>
                        <p:spPr>
                          <a:xfrm>
                            <a:off x="3018826" y="2665055"/>
                            <a:ext cx="5989834" cy="1728085"/>
                          </a:xfrm>
                          <a:prstGeom prst="arc">
                            <a:avLst>
                              <a:gd name="adj1" fmla="val 522619"/>
                              <a:gd name="adj2" fmla="val 5476952"/>
                            </a:avLst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" name="Arc 30"/>
                          <p:cNvSpPr/>
                          <p:nvPr/>
                        </p:nvSpPr>
                        <p:spPr>
                          <a:xfrm>
                            <a:off x="3018538" y="3287871"/>
                            <a:ext cx="5989834" cy="1728085"/>
                          </a:xfrm>
                          <a:prstGeom prst="arc">
                            <a:avLst>
                              <a:gd name="adj1" fmla="val 455289"/>
                              <a:gd name="adj2" fmla="val 5476952"/>
                            </a:avLst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</p:grpSp>
                  <p:sp>
                    <p:nvSpPr>
                      <p:cNvPr id="26" name="Rectangle 25"/>
                      <p:cNvSpPr/>
                      <p:nvPr/>
                    </p:nvSpPr>
                    <p:spPr>
                      <a:xfrm rot="21019450">
                        <a:off x="8663910" y="3125014"/>
                        <a:ext cx="605854" cy="2188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473924" y="3829284"/>
                      <a:ext cx="722681" cy="143351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565103" y="3825290"/>
                      <a:ext cx="722681" cy="143351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2" name="Groupe 11"/>
                <p:cNvGrpSpPr/>
                <p:nvPr/>
              </p:nvGrpSpPr>
              <p:grpSpPr>
                <a:xfrm>
                  <a:off x="6827104" y="3499267"/>
                  <a:ext cx="1435347" cy="886384"/>
                  <a:chOff x="6827104" y="3499267"/>
                  <a:chExt cx="1435347" cy="886384"/>
                </a:xfrm>
              </p:grpSpPr>
              <p:sp>
                <p:nvSpPr>
                  <p:cNvPr id="16" name="ZoneTexte 15"/>
                  <p:cNvSpPr txBox="1"/>
                  <p:nvPr/>
                </p:nvSpPr>
                <p:spPr>
                  <a:xfrm>
                    <a:off x="6827104" y="3499267"/>
                    <a:ext cx="13392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>
                        <a:solidFill>
                          <a:srgbClr val="FF0000"/>
                        </a:solidFill>
                      </a:rPr>
                      <a:t>Fibre neutre</a:t>
                    </a:r>
                    <a:endParaRPr lang="fr-FR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7" name="Connecteur en arc 16"/>
                  <p:cNvCxnSpPr>
                    <a:stCxn id="16" idx="2"/>
                  </p:cNvCxnSpPr>
                  <p:nvPr/>
                </p:nvCxnSpPr>
                <p:spPr>
                  <a:xfrm rot="16200000" flipH="1">
                    <a:off x="7621055" y="3744254"/>
                    <a:ext cx="517052" cy="765741"/>
                  </a:xfrm>
                  <a:prstGeom prst="curvedConnector2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e 6"/>
              <p:cNvGrpSpPr/>
              <p:nvPr/>
            </p:nvGrpSpPr>
            <p:grpSpPr>
              <a:xfrm>
                <a:off x="440013" y="2962437"/>
                <a:ext cx="8664782" cy="1735384"/>
                <a:chOff x="440013" y="2962437"/>
                <a:chExt cx="8664782" cy="1735384"/>
              </a:xfrm>
            </p:grpSpPr>
            <p:sp>
              <p:nvSpPr>
                <p:cNvPr id="9" name="Arc 8"/>
                <p:cNvSpPr/>
                <p:nvPr/>
              </p:nvSpPr>
              <p:spPr>
                <a:xfrm>
                  <a:off x="3114961" y="2962437"/>
                  <a:ext cx="5989834" cy="1735384"/>
                </a:xfrm>
                <a:prstGeom prst="arc">
                  <a:avLst>
                    <a:gd name="adj1" fmla="val 436790"/>
                    <a:gd name="adj2" fmla="val 7750145"/>
                  </a:avLst>
                </a:prstGeom>
                <a:ln w="190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" name="Connecteur droit 9"/>
                <p:cNvCxnSpPr>
                  <a:endCxn id="9" idx="2"/>
                </p:cNvCxnSpPr>
                <p:nvPr/>
              </p:nvCxnSpPr>
              <p:spPr>
                <a:xfrm>
                  <a:off x="440013" y="4318471"/>
                  <a:ext cx="4981876" cy="35614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Connecteur droit 7"/>
              <p:cNvCxnSpPr/>
              <p:nvPr/>
            </p:nvCxnSpPr>
            <p:spPr>
              <a:xfrm>
                <a:off x="440013" y="4546041"/>
                <a:ext cx="8888922" cy="0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Ellipse 31"/>
            <p:cNvSpPr/>
            <p:nvPr/>
          </p:nvSpPr>
          <p:spPr>
            <a:xfrm>
              <a:off x="2375692" y="2910654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356795" y="2977408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4273451" y="3038148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5199461" y="3089216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6" name="Ellipse 35"/>
            <p:cNvSpPr/>
            <p:nvPr/>
          </p:nvSpPr>
          <p:spPr>
            <a:xfrm>
              <a:off x="6171459" y="3184776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7" name="Ellipse 36"/>
            <p:cNvSpPr/>
            <p:nvPr/>
          </p:nvSpPr>
          <p:spPr>
            <a:xfrm>
              <a:off x="6928813" y="3201572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7699696" y="3183454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9" name="Ellipse 38"/>
            <p:cNvSpPr/>
            <p:nvPr/>
          </p:nvSpPr>
          <p:spPr>
            <a:xfrm>
              <a:off x="8440805" y="3080979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40" name="Ellipse 39"/>
            <p:cNvSpPr/>
            <p:nvPr/>
          </p:nvSpPr>
          <p:spPr>
            <a:xfrm>
              <a:off x="9432570" y="2782486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41" name="Ellipse 40"/>
            <p:cNvSpPr/>
            <p:nvPr/>
          </p:nvSpPr>
          <p:spPr>
            <a:xfrm>
              <a:off x="9054267" y="2915663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pic>
        <p:nvPicPr>
          <p:cNvPr id="76" name="Imag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38" y="3546422"/>
            <a:ext cx="7797460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0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/>
          <p:cNvGrpSpPr/>
          <p:nvPr/>
        </p:nvGrpSpPr>
        <p:grpSpPr>
          <a:xfrm>
            <a:off x="1474357" y="1674681"/>
            <a:ext cx="6513944" cy="3079450"/>
            <a:chOff x="2134756" y="722181"/>
            <a:chExt cx="8370629" cy="3079450"/>
          </a:xfrm>
        </p:grpSpPr>
        <p:grpSp>
          <p:nvGrpSpPr>
            <p:cNvPr id="5" name="Groupe 4"/>
            <p:cNvGrpSpPr/>
            <p:nvPr/>
          </p:nvGrpSpPr>
          <p:grpSpPr>
            <a:xfrm>
              <a:off x="2722650" y="722181"/>
              <a:ext cx="7782735" cy="3079450"/>
              <a:chOff x="1688384" y="997858"/>
              <a:chExt cx="8888922" cy="3079450"/>
            </a:xfrm>
          </p:grpSpPr>
          <p:grpSp>
            <p:nvGrpSpPr>
              <p:cNvPr id="13" name="Groupe 12"/>
              <p:cNvGrpSpPr/>
              <p:nvPr/>
            </p:nvGrpSpPr>
            <p:grpSpPr>
              <a:xfrm>
                <a:off x="1688384" y="997858"/>
                <a:ext cx="8888922" cy="3079450"/>
                <a:chOff x="1602659" y="1093108"/>
                <a:chExt cx="8888922" cy="3079450"/>
              </a:xfrm>
            </p:grpSpPr>
            <p:grpSp>
              <p:nvGrpSpPr>
                <p:cNvPr id="20" name="Groupe 19"/>
                <p:cNvGrpSpPr/>
                <p:nvPr/>
              </p:nvGrpSpPr>
              <p:grpSpPr>
                <a:xfrm>
                  <a:off x="7349901" y="1927320"/>
                  <a:ext cx="2316831" cy="886384"/>
                  <a:chOff x="6187255" y="3499267"/>
                  <a:chExt cx="2316831" cy="886384"/>
                </a:xfrm>
              </p:grpSpPr>
              <p:sp>
                <p:nvSpPr>
                  <p:cNvPr id="75" name="ZoneTexte 74"/>
                  <p:cNvSpPr txBox="1"/>
                  <p:nvPr/>
                </p:nvSpPr>
                <p:spPr>
                  <a:xfrm>
                    <a:off x="6187255" y="3499267"/>
                    <a:ext cx="23168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2000" dirty="0" smtClean="0"/>
                      <a:t>Fibre neutre</a:t>
                    </a:r>
                    <a:endParaRPr lang="fr-FR" sz="2000" dirty="0"/>
                  </a:p>
                </p:txBody>
              </p:sp>
              <p:cxnSp>
                <p:nvCxnSpPr>
                  <p:cNvPr id="76" name="Connecteur en arc 75"/>
                  <p:cNvCxnSpPr>
                    <a:stCxn id="75" idx="2"/>
                  </p:cNvCxnSpPr>
                  <p:nvPr/>
                </p:nvCxnSpPr>
                <p:spPr>
                  <a:xfrm rot="16200000" flipH="1">
                    <a:off x="7560923" y="3684124"/>
                    <a:ext cx="486274" cy="916780"/>
                  </a:xfrm>
                  <a:prstGeom prst="curvedConnector2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e 20"/>
                <p:cNvGrpSpPr/>
                <p:nvPr/>
              </p:nvGrpSpPr>
              <p:grpSpPr>
                <a:xfrm>
                  <a:off x="1602659" y="1093108"/>
                  <a:ext cx="8888922" cy="3079450"/>
                  <a:chOff x="1602659" y="1093108"/>
                  <a:chExt cx="8888922" cy="3079450"/>
                </a:xfrm>
              </p:grpSpPr>
              <p:grpSp>
                <p:nvGrpSpPr>
                  <p:cNvPr id="22" name="Groupe 21"/>
                  <p:cNvGrpSpPr/>
                  <p:nvPr/>
                </p:nvGrpSpPr>
                <p:grpSpPr>
                  <a:xfrm>
                    <a:off x="1602659" y="1093108"/>
                    <a:ext cx="8888922" cy="3079450"/>
                    <a:chOff x="1602659" y="1093108"/>
                    <a:chExt cx="8888922" cy="3079450"/>
                  </a:xfrm>
                </p:grpSpPr>
                <p:grpSp>
                  <p:nvGrpSpPr>
                    <p:cNvPr id="40" name="Groupe 39"/>
                    <p:cNvGrpSpPr/>
                    <p:nvPr/>
                  </p:nvGrpSpPr>
                  <p:grpSpPr>
                    <a:xfrm>
                      <a:off x="1819348" y="1093108"/>
                      <a:ext cx="8351958" cy="3079450"/>
                      <a:chOff x="1819348" y="1093108"/>
                      <a:chExt cx="8351958" cy="3079450"/>
                    </a:xfrm>
                  </p:grpSpPr>
                  <p:grpSp>
                    <p:nvGrpSpPr>
                      <p:cNvPr id="42" name="Groupe 41"/>
                      <p:cNvGrpSpPr/>
                      <p:nvPr/>
                    </p:nvGrpSpPr>
                    <p:grpSpPr>
                      <a:xfrm>
                        <a:off x="1819348" y="1093108"/>
                        <a:ext cx="8351958" cy="3079450"/>
                        <a:chOff x="1819348" y="1093108"/>
                        <a:chExt cx="8351958" cy="3079450"/>
                      </a:xfrm>
                    </p:grpSpPr>
                    <p:grpSp>
                      <p:nvGrpSpPr>
                        <p:cNvPr id="46" name="Groupe 45"/>
                        <p:cNvGrpSpPr/>
                        <p:nvPr/>
                      </p:nvGrpSpPr>
                      <p:grpSpPr>
                        <a:xfrm>
                          <a:off x="2535256" y="3017689"/>
                          <a:ext cx="2037729" cy="1154869"/>
                          <a:chOff x="1372610" y="4589636"/>
                          <a:chExt cx="2037729" cy="1154869"/>
                        </a:xfrm>
                      </p:grpSpPr>
                      <p:sp>
                        <p:nvSpPr>
                          <p:cNvPr id="73" name="ZoneTexte 72"/>
                          <p:cNvSpPr txBox="1"/>
                          <p:nvPr/>
                        </p:nvSpPr>
                        <p:spPr>
                          <a:xfrm>
                            <a:off x="1372610" y="5344395"/>
                            <a:ext cx="2037729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fr-FR" sz="2000" dirty="0" smtClean="0"/>
                              <a:t>Axe de rotation</a:t>
                            </a:r>
                            <a:endParaRPr lang="fr-FR" sz="2000" dirty="0"/>
                          </a:p>
                        </p:txBody>
                      </p:sp>
                      <p:cxnSp>
                        <p:nvCxnSpPr>
                          <p:cNvPr id="74" name="Connecteur en arc 73"/>
                          <p:cNvCxnSpPr>
                            <a:stCxn id="73" idx="0"/>
                          </p:cNvCxnSpPr>
                          <p:nvPr/>
                        </p:nvCxnSpPr>
                        <p:spPr>
                          <a:xfrm rot="5400000" flipH="1" flipV="1">
                            <a:off x="2279415" y="4701695"/>
                            <a:ext cx="754760" cy="530641"/>
                          </a:xfrm>
                          <a:prstGeom prst="curvedConnector3">
                            <a:avLst>
                              <a:gd name="adj1" fmla="val 50000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47" name="Groupe 46"/>
                        <p:cNvGrpSpPr/>
                        <p:nvPr/>
                      </p:nvGrpSpPr>
                      <p:grpSpPr>
                        <a:xfrm>
                          <a:off x="1819348" y="2513843"/>
                          <a:ext cx="5370326" cy="929845"/>
                          <a:chOff x="1736332" y="4541007"/>
                          <a:chExt cx="5370326" cy="929845"/>
                        </a:xfrm>
                      </p:grpSpPr>
                      <p:grpSp>
                        <p:nvGrpSpPr>
                          <p:cNvPr id="61" name="Groupe 60"/>
                          <p:cNvGrpSpPr/>
                          <p:nvPr/>
                        </p:nvGrpSpPr>
                        <p:grpSpPr>
                          <a:xfrm>
                            <a:off x="1736332" y="4541007"/>
                            <a:ext cx="5359145" cy="929845"/>
                            <a:chOff x="1736332" y="4541007"/>
                            <a:chExt cx="5359145" cy="929845"/>
                          </a:xfrm>
                        </p:grpSpPr>
                        <p:cxnSp>
                          <p:nvCxnSpPr>
                            <p:cNvPr id="71" name="Connecteur droit 70"/>
                            <p:cNvCxnSpPr/>
                            <p:nvPr/>
                          </p:nvCxnSpPr>
                          <p:spPr>
                            <a:xfrm>
                              <a:off x="1783738" y="4541007"/>
                              <a:ext cx="5311739" cy="304681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2" name="Connecteur droit 71"/>
                            <p:cNvCxnSpPr/>
                            <p:nvPr/>
                          </p:nvCxnSpPr>
                          <p:spPr>
                            <a:xfrm>
                              <a:off x="1736332" y="5130514"/>
                              <a:ext cx="5306731" cy="340338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62" name="Connecteur droit 61"/>
                          <p:cNvCxnSpPr/>
                          <p:nvPr/>
                        </p:nvCxnSpPr>
                        <p:spPr>
                          <a:xfrm flipH="1">
                            <a:off x="1736332" y="4547839"/>
                            <a:ext cx="49909" cy="58267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" name="Connecteur droit 62"/>
                          <p:cNvCxnSpPr/>
                          <p:nvPr/>
                        </p:nvCxnSpPr>
                        <p:spPr>
                          <a:xfrm flipH="1">
                            <a:off x="2412714" y="4582789"/>
                            <a:ext cx="49909" cy="58267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4" name="Connecteur droit 63"/>
                          <p:cNvCxnSpPr/>
                          <p:nvPr/>
                        </p:nvCxnSpPr>
                        <p:spPr>
                          <a:xfrm flipH="1">
                            <a:off x="3084711" y="4607130"/>
                            <a:ext cx="47518" cy="60658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" name="Connecteur droit 64"/>
                          <p:cNvCxnSpPr/>
                          <p:nvPr/>
                        </p:nvCxnSpPr>
                        <p:spPr>
                          <a:xfrm flipH="1">
                            <a:off x="3756706" y="4667695"/>
                            <a:ext cx="31034" cy="59320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6" name="Connecteur droit 65"/>
                          <p:cNvCxnSpPr/>
                          <p:nvPr/>
                        </p:nvCxnSpPr>
                        <p:spPr>
                          <a:xfrm flipH="1">
                            <a:off x="4365996" y="4689931"/>
                            <a:ext cx="47555" cy="610752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7" name="Connecteur droit 66"/>
                          <p:cNvCxnSpPr/>
                          <p:nvPr/>
                        </p:nvCxnSpPr>
                        <p:spPr>
                          <a:xfrm flipH="1">
                            <a:off x="5046423" y="4730727"/>
                            <a:ext cx="29236" cy="616143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8" name="Connecteur droit 67"/>
                          <p:cNvCxnSpPr/>
                          <p:nvPr/>
                        </p:nvCxnSpPr>
                        <p:spPr>
                          <a:xfrm flipH="1">
                            <a:off x="5703824" y="4777440"/>
                            <a:ext cx="27733" cy="60144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9" name="Connecteur droit 68"/>
                          <p:cNvCxnSpPr/>
                          <p:nvPr/>
                        </p:nvCxnSpPr>
                        <p:spPr>
                          <a:xfrm flipH="1">
                            <a:off x="6429447" y="4808405"/>
                            <a:ext cx="20034" cy="61045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0" name="Connecteur droit 69"/>
                          <p:cNvCxnSpPr/>
                          <p:nvPr/>
                        </p:nvCxnSpPr>
                        <p:spPr>
                          <a:xfrm>
                            <a:off x="7085345" y="4845123"/>
                            <a:ext cx="21313" cy="62572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48" name="Groupe 47"/>
                        <p:cNvGrpSpPr/>
                        <p:nvPr/>
                      </p:nvGrpSpPr>
                      <p:grpSpPr>
                        <a:xfrm>
                          <a:off x="4181184" y="1093108"/>
                          <a:ext cx="5990122" cy="2350901"/>
                          <a:chOff x="4181184" y="1093108"/>
                          <a:chExt cx="5990122" cy="2350901"/>
                        </a:xfrm>
                      </p:grpSpPr>
                      <p:grpSp>
                        <p:nvGrpSpPr>
                          <p:cNvPr id="54" name="Groupe 53"/>
                          <p:cNvGrpSpPr/>
                          <p:nvPr/>
                        </p:nvGrpSpPr>
                        <p:grpSpPr>
                          <a:xfrm>
                            <a:off x="4181184" y="1093108"/>
                            <a:ext cx="5990122" cy="2350901"/>
                            <a:chOff x="3018538" y="2665055"/>
                            <a:chExt cx="5990122" cy="2350901"/>
                          </a:xfrm>
                        </p:grpSpPr>
                        <p:sp>
                          <p:nvSpPr>
                            <p:cNvPr id="59" name="Arc 58"/>
                            <p:cNvSpPr/>
                            <p:nvPr/>
                          </p:nvSpPr>
                          <p:spPr>
                            <a:xfrm>
                              <a:off x="3018826" y="2665055"/>
                              <a:ext cx="5989834" cy="1728085"/>
                            </a:xfrm>
                            <a:prstGeom prst="arc">
                              <a:avLst>
                                <a:gd name="adj1" fmla="val 522619"/>
                                <a:gd name="adj2" fmla="val 5426051"/>
                              </a:avLst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 sz="2000"/>
                            </a:p>
                          </p:txBody>
                        </p:sp>
                        <p:sp>
                          <p:nvSpPr>
                            <p:cNvPr id="60" name="Arc 59"/>
                            <p:cNvSpPr/>
                            <p:nvPr/>
                          </p:nvSpPr>
                          <p:spPr>
                            <a:xfrm>
                              <a:off x="3018538" y="3287871"/>
                              <a:ext cx="5989834" cy="1728085"/>
                            </a:xfrm>
                            <a:prstGeom prst="arc">
                              <a:avLst>
                                <a:gd name="adj1" fmla="val 455289"/>
                                <a:gd name="adj2" fmla="val 5767464"/>
                              </a:avLst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 sz="2000"/>
                            </a:p>
                          </p:txBody>
                        </p:sp>
                      </p:grpSp>
                      <p:cxnSp>
                        <p:nvCxnSpPr>
                          <p:cNvPr id="55" name="Connecteur droit 54"/>
                          <p:cNvCxnSpPr/>
                          <p:nvPr/>
                        </p:nvCxnSpPr>
                        <p:spPr>
                          <a:xfrm>
                            <a:off x="7823969" y="2812012"/>
                            <a:ext cx="30906" cy="63167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6" name="Connecteur droit 55"/>
                          <p:cNvCxnSpPr/>
                          <p:nvPr/>
                        </p:nvCxnSpPr>
                        <p:spPr>
                          <a:xfrm>
                            <a:off x="8443385" y="2735161"/>
                            <a:ext cx="55661" cy="616562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7" name="Connecteur droit 56"/>
                          <p:cNvCxnSpPr/>
                          <p:nvPr/>
                        </p:nvCxnSpPr>
                        <p:spPr>
                          <a:xfrm>
                            <a:off x="9000531" y="2646539"/>
                            <a:ext cx="119236" cy="58719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8" name="Connecteur droit 57"/>
                          <p:cNvCxnSpPr/>
                          <p:nvPr/>
                        </p:nvCxnSpPr>
                        <p:spPr>
                          <a:xfrm>
                            <a:off x="9486148" y="2496174"/>
                            <a:ext cx="135104" cy="59029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49" name="Groupe 48"/>
                        <p:cNvGrpSpPr/>
                        <p:nvPr/>
                      </p:nvGrpSpPr>
                      <p:grpSpPr>
                        <a:xfrm>
                          <a:off x="6184946" y="3065375"/>
                          <a:ext cx="3193427" cy="1062159"/>
                          <a:chOff x="6184946" y="3065375"/>
                          <a:chExt cx="3193427" cy="1062159"/>
                        </a:xfrm>
                      </p:grpSpPr>
                      <p:grpSp>
                        <p:nvGrpSpPr>
                          <p:cNvPr id="50" name="Groupe 49"/>
                          <p:cNvGrpSpPr/>
                          <p:nvPr/>
                        </p:nvGrpSpPr>
                        <p:grpSpPr>
                          <a:xfrm>
                            <a:off x="6184946" y="3086469"/>
                            <a:ext cx="3193427" cy="1041065"/>
                            <a:chOff x="6184946" y="3086469"/>
                            <a:chExt cx="3193427" cy="1041065"/>
                          </a:xfrm>
                        </p:grpSpPr>
                        <p:cxnSp>
                          <p:nvCxnSpPr>
                            <p:cNvPr id="52" name="Connecteur en arc 51"/>
                            <p:cNvCxnSpPr>
                              <a:stCxn id="53" idx="0"/>
                            </p:cNvCxnSpPr>
                            <p:nvPr/>
                          </p:nvCxnSpPr>
                          <p:spPr>
                            <a:xfrm rot="16200000" flipV="1">
                              <a:off x="7358368" y="3272521"/>
                              <a:ext cx="609344" cy="237240"/>
                            </a:xfrm>
                            <a:prstGeom prst="curvedConnector3">
                              <a:avLst>
                                <a:gd name="adj1" fmla="val 100021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 w="sm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mc:AlternateContent xmlns:mc="http://schemas.openxmlformats.org/markup-compatibility/2006">
                          <mc:Choice xmlns:a14="http://schemas.microsoft.com/office/drawing/2010/main" Requires="a14">
                            <p:sp>
                              <p:nvSpPr>
                                <p:cNvPr id="53" name="ZoneTexte 52"/>
                                <p:cNvSpPr txBox="1"/>
                                <p:nvPr/>
                              </p:nvSpPr>
                              <p:spPr>
                                <a:xfrm>
                                  <a:off x="6184946" y="3695813"/>
                                  <a:ext cx="3193427" cy="431721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fr-FR" sz="2000" dirty="0" smtClean="0"/>
                                    <a:t>Déplacement </a:t>
                                  </a:r>
                                  <a14:m>
                                    <m:oMath xmlns:m="http://schemas.openxmlformats.org/officeDocument/2006/math">
                                      <m:acc>
                                        <m:accPr>
                                          <m:chr m:val="̃"/>
                                          <m:ctrlPr>
                                            <a:rPr lang="fr-FR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𝒕𝒉</m:t>
                                                  </m:r>
                                                </m:sub>
                                              </m:sSub>
                                            </m:e>
                                            <m:sub>
                                              <m:r>
                                                <a:rPr lang="fr-FR" sz="2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oMath>
                                  </a14:m>
                                  <a:endParaRPr lang="fr-FR" sz="2000" b="1" dirty="0"/>
                                </a:p>
                              </p:txBody>
                            </p:sp>
                          </mc:Choice>
                          <mc:Fallback>
                            <p:sp>
                              <p:nvSpPr>
                                <p:cNvPr id="53" name="ZoneTexte 52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6184946" y="3695813"/>
                                  <a:ext cx="3193427" cy="431721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2"/>
                                  <a:stretch>
                                    <a:fillRect l="-2801" t="-7143" r="-60784" b="-20000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fr-F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51" name="ZoneTexte 50"/>
                              <p:cNvSpPr txBox="1"/>
                              <p:nvPr/>
                            </p:nvSpPr>
                            <p:spPr>
                              <a:xfrm>
                                <a:off x="7077482" y="3065375"/>
                                <a:ext cx="361137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fr-FR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i="1" dirty="0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fr-FR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fr-FR" sz="2000" dirty="0"/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51" name="ZoneTexte 50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7077482" y="3065375"/>
                                <a:ext cx="361137" cy="400110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3"/>
                                <a:stretch>
                                  <a:fillRect r="-75000" b="-1515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fr-F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  <p:sp>
                    <p:nvSpPr>
                      <p:cNvPr id="44" name="Rectangle 43"/>
                      <p:cNvSpPr/>
                      <p:nvPr/>
                    </p:nvSpPr>
                    <p:spPr>
                      <a:xfrm rot="21019450">
                        <a:off x="9828581" y="1576999"/>
                        <a:ext cx="321066" cy="2188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2000"/>
                      </a:p>
                    </p:txBody>
                  </p:sp>
                </p:grpSp>
                <p:cxnSp>
                  <p:nvCxnSpPr>
                    <p:cNvPr id="41" name="Connecteur droit 40"/>
                    <p:cNvCxnSpPr/>
                    <p:nvPr/>
                  </p:nvCxnSpPr>
                  <p:spPr>
                    <a:xfrm>
                      <a:off x="1602659" y="2974094"/>
                      <a:ext cx="8888922" cy="0"/>
                    </a:xfrm>
                    <a:prstGeom prst="line">
                      <a:avLst/>
                    </a:prstGeom>
                    <a:ln w="28575">
                      <a:solidFill>
                        <a:schemeClr val="bg2">
                          <a:lumMod val="2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" name="Groupe 22"/>
                  <p:cNvGrpSpPr/>
                  <p:nvPr/>
                </p:nvGrpSpPr>
                <p:grpSpPr>
                  <a:xfrm>
                    <a:off x="1602659" y="1390490"/>
                    <a:ext cx="8664782" cy="1758430"/>
                    <a:chOff x="1602659" y="1390490"/>
                    <a:chExt cx="8664782" cy="1758430"/>
                  </a:xfrm>
                </p:grpSpPr>
                <p:grpSp>
                  <p:nvGrpSpPr>
                    <p:cNvPr id="24" name="Groupe 23"/>
                    <p:cNvGrpSpPr/>
                    <p:nvPr/>
                  </p:nvGrpSpPr>
                  <p:grpSpPr>
                    <a:xfrm>
                      <a:off x="2148493" y="2602148"/>
                      <a:ext cx="7847537" cy="523726"/>
                      <a:chOff x="2148493" y="2602148"/>
                      <a:chExt cx="7847537" cy="523726"/>
                    </a:xfrm>
                  </p:grpSpPr>
                  <p:cxnSp>
                    <p:nvCxnSpPr>
                      <p:cNvPr id="32" name="Connecteur droit avec flèche 31"/>
                      <p:cNvCxnSpPr/>
                      <p:nvPr/>
                    </p:nvCxnSpPr>
                    <p:spPr>
                      <a:xfrm flipV="1">
                        <a:off x="6845974" y="2986631"/>
                        <a:ext cx="2501" cy="139243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Connecteur droit avec flèche 32"/>
                      <p:cNvCxnSpPr/>
                      <p:nvPr/>
                    </p:nvCxnSpPr>
                    <p:spPr>
                      <a:xfrm flipV="1">
                        <a:off x="8191392" y="2968143"/>
                        <a:ext cx="0" cy="122337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eur droit avec flèche 33"/>
                      <p:cNvCxnSpPr/>
                      <p:nvPr/>
                    </p:nvCxnSpPr>
                    <p:spPr>
                      <a:xfrm>
                        <a:off x="9378048" y="2883260"/>
                        <a:ext cx="0" cy="103371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eur droit avec flèche 34"/>
                      <p:cNvCxnSpPr/>
                      <p:nvPr/>
                    </p:nvCxnSpPr>
                    <p:spPr>
                      <a:xfrm>
                        <a:off x="9996030" y="2602148"/>
                        <a:ext cx="0" cy="365995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Connecteur droit avec flèche 35"/>
                      <p:cNvCxnSpPr/>
                      <p:nvPr/>
                    </p:nvCxnSpPr>
                    <p:spPr>
                      <a:xfrm flipH="1" flipV="1">
                        <a:off x="6184900" y="2968144"/>
                        <a:ext cx="2714" cy="103259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cteur droit avec flèche 36"/>
                      <p:cNvCxnSpPr/>
                      <p:nvPr/>
                    </p:nvCxnSpPr>
                    <p:spPr>
                      <a:xfrm flipH="1">
                        <a:off x="3503206" y="2871104"/>
                        <a:ext cx="3504" cy="122257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Connecteur droit avec flèche 37"/>
                      <p:cNvCxnSpPr/>
                      <p:nvPr/>
                    </p:nvCxnSpPr>
                    <p:spPr>
                      <a:xfrm flipH="1">
                        <a:off x="2879767" y="2844627"/>
                        <a:ext cx="1" cy="136705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cteur droit avec flèche 38"/>
                      <p:cNvCxnSpPr/>
                      <p:nvPr/>
                    </p:nvCxnSpPr>
                    <p:spPr>
                      <a:xfrm flipH="1">
                        <a:off x="2148493" y="2787812"/>
                        <a:ext cx="1" cy="166585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5" name="Groupe 24"/>
                    <p:cNvGrpSpPr/>
                    <p:nvPr/>
                  </p:nvGrpSpPr>
                  <p:grpSpPr>
                    <a:xfrm>
                      <a:off x="1602659" y="1390490"/>
                      <a:ext cx="8664782" cy="1758430"/>
                      <a:chOff x="1602659" y="1390490"/>
                      <a:chExt cx="8664782" cy="1758430"/>
                    </a:xfrm>
                  </p:grpSpPr>
                  <p:grpSp>
                    <p:nvGrpSpPr>
                      <p:cNvPr id="26" name="Groupe 25"/>
                      <p:cNvGrpSpPr/>
                      <p:nvPr/>
                    </p:nvGrpSpPr>
                    <p:grpSpPr>
                      <a:xfrm>
                        <a:off x="7473195" y="2986631"/>
                        <a:ext cx="45719" cy="162289"/>
                        <a:chOff x="7473195" y="2986631"/>
                        <a:chExt cx="45719" cy="162289"/>
                      </a:xfrm>
                    </p:grpSpPr>
                    <p:cxnSp>
                      <p:nvCxnSpPr>
                        <p:cNvPr id="31" name="Connecteur droit avec flèche 30"/>
                        <p:cNvCxnSpPr>
                          <a:stCxn id="30" idx="0"/>
                        </p:cNvCxnSpPr>
                        <p:nvPr/>
                      </p:nvCxnSpPr>
                      <p:spPr>
                        <a:xfrm flipV="1">
                          <a:off x="7496055" y="2986631"/>
                          <a:ext cx="0" cy="116570"/>
                        </a:xfrm>
                        <a:prstGeom prst="straightConnector1">
                          <a:avLst/>
                        </a:prstGeom>
                        <a:ln>
                          <a:headEnd type="none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Ellipse 29"/>
                        <p:cNvSpPr/>
                        <p:nvPr/>
                      </p:nvSpPr>
                      <p:spPr>
                        <a:xfrm>
                          <a:off x="7473195" y="3103201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sz="2000"/>
                        </a:p>
                      </p:txBody>
                    </p:sp>
                  </p:grpSp>
                  <p:grpSp>
                    <p:nvGrpSpPr>
                      <p:cNvPr id="27" name="Groupe 26"/>
                      <p:cNvGrpSpPr/>
                      <p:nvPr/>
                    </p:nvGrpSpPr>
                    <p:grpSpPr>
                      <a:xfrm>
                        <a:off x="1602659" y="1390490"/>
                        <a:ext cx="8664782" cy="1735384"/>
                        <a:chOff x="440013" y="2962437"/>
                        <a:chExt cx="8664782" cy="1735384"/>
                      </a:xfrm>
                    </p:grpSpPr>
                    <p:sp>
                      <p:nvSpPr>
                        <p:cNvPr id="29" name="Arc 28"/>
                        <p:cNvSpPr/>
                        <p:nvPr/>
                      </p:nvSpPr>
                      <p:spPr>
                        <a:xfrm>
                          <a:off x="3114961" y="2962437"/>
                          <a:ext cx="5989834" cy="1735384"/>
                        </a:xfrm>
                        <a:prstGeom prst="arc">
                          <a:avLst>
                            <a:gd name="adj1" fmla="val 436790"/>
                            <a:gd name="adj2" fmla="val 7750145"/>
                          </a:avLst>
                        </a:prstGeom>
                        <a:ln w="19050">
                          <a:solidFill>
                            <a:srgbClr val="FF0000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sz="2000"/>
                        </a:p>
                      </p:txBody>
                    </p:sp>
                    <p:cxnSp>
                      <p:nvCxnSpPr>
                        <p:cNvPr id="28" name="Connecteur droit 27"/>
                        <p:cNvCxnSpPr>
                          <a:endCxn id="29" idx="2"/>
                        </p:cNvCxnSpPr>
                        <p:nvPr/>
                      </p:nvCxnSpPr>
                      <p:spPr>
                        <a:xfrm>
                          <a:off x="440013" y="4318471"/>
                          <a:ext cx="4981876" cy="356145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0000"/>
                          </a:solidFill>
                          <a:prstDash val="soli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  <p:grpSp>
            <p:nvGrpSpPr>
              <p:cNvPr id="14" name="Groupe 13"/>
              <p:cNvGrpSpPr/>
              <p:nvPr/>
            </p:nvGrpSpPr>
            <p:grpSpPr>
              <a:xfrm>
                <a:off x="2121924" y="1671991"/>
                <a:ext cx="1412900" cy="903955"/>
                <a:chOff x="2121924" y="1671991"/>
                <a:chExt cx="1412900" cy="903955"/>
              </a:xfrm>
            </p:grpSpPr>
            <p:cxnSp>
              <p:nvCxnSpPr>
                <p:cNvPr id="18" name="Connecteur droit avec flèche 17"/>
                <p:cNvCxnSpPr>
                  <a:stCxn id="19" idx="2"/>
                </p:cNvCxnSpPr>
                <p:nvPr/>
              </p:nvCxnSpPr>
              <p:spPr>
                <a:xfrm flipH="1">
                  <a:off x="2333628" y="2072101"/>
                  <a:ext cx="494747" cy="50384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ZoneTexte 18"/>
                <p:cNvSpPr txBox="1"/>
                <p:nvPr/>
              </p:nvSpPr>
              <p:spPr>
                <a:xfrm>
                  <a:off x="2121924" y="1671991"/>
                  <a:ext cx="14129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000" dirty="0" smtClean="0"/>
                    <a:t>Elément 1</a:t>
                  </a:r>
                  <a:endParaRPr lang="fr-FR" sz="2000" dirty="0"/>
                </a:p>
              </p:txBody>
            </p:sp>
          </p:grpSp>
          <p:grpSp>
            <p:nvGrpSpPr>
              <p:cNvPr id="15" name="Groupe 14"/>
              <p:cNvGrpSpPr/>
              <p:nvPr/>
            </p:nvGrpSpPr>
            <p:grpSpPr>
              <a:xfrm>
                <a:off x="4973361" y="1704204"/>
                <a:ext cx="2615708" cy="1045173"/>
                <a:chOff x="4973361" y="1704204"/>
                <a:chExt cx="2615708" cy="1045173"/>
              </a:xfrm>
            </p:grpSpPr>
            <p:cxnSp>
              <p:nvCxnSpPr>
                <p:cNvPr id="16" name="Connecteur droit avec flèche 15"/>
                <p:cNvCxnSpPr>
                  <a:stCxn id="17" idx="2"/>
                </p:cNvCxnSpPr>
                <p:nvPr/>
              </p:nvCxnSpPr>
              <p:spPr>
                <a:xfrm>
                  <a:off x="6049278" y="2104314"/>
                  <a:ext cx="1539791" cy="6450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/>
                <p:cNvSpPr txBox="1"/>
                <p:nvPr/>
              </p:nvSpPr>
              <p:spPr>
                <a:xfrm>
                  <a:off x="4973361" y="1704204"/>
                  <a:ext cx="215183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Elément </a:t>
                  </a:r>
                  <a:r>
                    <a:rPr lang="fr-FR" sz="2000" dirty="0" smtClean="0"/>
                    <a:t>k</a:t>
                  </a:r>
                  <a:endParaRPr lang="fr-FR" sz="2000" dirty="0"/>
                </a:p>
              </p:txBody>
            </p:sp>
          </p:grpSp>
        </p:grpSp>
        <p:grpSp>
          <p:nvGrpSpPr>
            <p:cNvPr id="6" name="Groupe 5"/>
            <p:cNvGrpSpPr/>
            <p:nvPr/>
          </p:nvGrpSpPr>
          <p:grpSpPr>
            <a:xfrm>
              <a:off x="2134756" y="1790578"/>
              <a:ext cx="675450" cy="1252613"/>
              <a:chOff x="963552" y="2647740"/>
              <a:chExt cx="675450" cy="1252613"/>
            </a:xfrm>
          </p:grpSpPr>
          <p:cxnSp>
            <p:nvCxnSpPr>
              <p:cNvPr id="7" name="Connecteur droit avec flèche 6"/>
              <p:cNvCxnSpPr/>
              <p:nvPr/>
            </p:nvCxnSpPr>
            <p:spPr>
              <a:xfrm>
                <a:off x="1016259" y="3252383"/>
                <a:ext cx="392669" cy="60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avec flèche 7"/>
              <p:cNvCxnSpPr/>
              <p:nvPr/>
            </p:nvCxnSpPr>
            <p:spPr>
              <a:xfrm>
                <a:off x="1016260" y="3252383"/>
                <a:ext cx="0" cy="5106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Zone de texte 153"/>
                  <p:cNvSpPr txBox="1"/>
                  <p:nvPr/>
                </p:nvSpPr>
                <p:spPr>
                  <a:xfrm>
                    <a:off x="963552" y="3625703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𝒓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7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552" y="3625703"/>
                    <a:ext cx="301748" cy="27465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Zone de texte 154"/>
                  <p:cNvSpPr txBox="1"/>
                  <p:nvPr/>
                </p:nvSpPr>
                <p:spPr>
                  <a:xfrm>
                    <a:off x="1337254" y="317187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79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7254" y="317187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 de texte 154"/>
                  <p:cNvSpPr txBox="1"/>
                  <p:nvPr/>
                </p:nvSpPr>
                <p:spPr>
                  <a:xfrm>
                    <a:off x="1207183" y="2647740"/>
                    <a:ext cx="183498" cy="2742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81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183" y="2647740"/>
                    <a:ext cx="183498" cy="2742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r="-46667" b="-2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necteur droit avec flèche 11"/>
              <p:cNvCxnSpPr/>
              <p:nvPr/>
            </p:nvCxnSpPr>
            <p:spPr>
              <a:xfrm flipV="1">
                <a:off x="1016259" y="2938683"/>
                <a:ext cx="471869" cy="3164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Ellipse 80"/>
            <p:cNvSpPr/>
            <p:nvPr/>
          </p:nvSpPr>
          <p:spPr>
            <a:xfrm>
              <a:off x="7851095" y="2718732"/>
              <a:ext cx="63416" cy="724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</p:grpSp>
      <p:pic>
        <p:nvPicPr>
          <p:cNvPr id="316" name="Image 3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3806" y="1710466"/>
            <a:ext cx="7437059" cy="33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7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938694" y="700086"/>
            <a:ext cx="3765745" cy="2442497"/>
            <a:chOff x="731293" y="921701"/>
            <a:chExt cx="3765745" cy="2442497"/>
          </a:xfrm>
          <a:solidFill>
            <a:schemeClr val="bg1"/>
          </a:solidFill>
        </p:grpSpPr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175" y="1108352"/>
              <a:ext cx="1676863" cy="2255846"/>
            </a:xfrm>
            <a:prstGeom prst="rect">
              <a:avLst/>
            </a:prstGeom>
            <a:grpFill/>
          </p:spPr>
        </p:pic>
        <p:grpSp>
          <p:nvGrpSpPr>
            <p:cNvPr id="26" name="Groupe 25"/>
            <p:cNvGrpSpPr/>
            <p:nvPr/>
          </p:nvGrpSpPr>
          <p:grpSpPr>
            <a:xfrm>
              <a:off x="1040225" y="2380560"/>
              <a:ext cx="2247504" cy="537301"/>
              <a:chOff x="-2807844" y="4429941"/>
              <a:chExt cx="2690083" cy="537301"/>
            </a:xfrm>
            <a:grpFill/>
          </p:grpSpPr>
          <p:sp>
            <p:nvSpPr>
              <p:cNvPr id="31" name="Rectangle 30"/>
              <p:cNvSpPr/>
              <p:nvPr/>
            </p:nvSpPr>
            <p:spPr>
              <a:xfrm>
                <a:off x="-2807844" y="4429941"/>
                <a:ext cx="1924410" cy="52322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Convection naturelle</a:t>
                </a:r>
              </a:p>
            </p:txBody>
          </p:sp>
          <p:cxnSp>
            <p:nvCxnSpPr>
              <p:cNvPr id="32" name="Connecteur droit avec flèche 31"/>
              <p:cNvCxnSpPr>
                <a:stCxn id="31" idx="3"/>
              </p:cNvCxnSpPr>
              <p:nvPr/>
            </p:nvCxnSpPr>
            <p:spPr>
              <a:xfrm>
                <a:off x="-883434" y="4691551"/>
                <a:ext cx="765673" cy="27569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/>
          </p:nvGrpSpPr>
          <p:grpSpPr>
            <a:xfrm>
              <a:off x="1040225" y="1623431"/>
              <a:ext cx="2370795" cy="546334"/>
              <a:chOff x="1990555" y="-335487"/>
              <a:chExt cx="2837652" cy="546334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1990555" y="-335487"/>
                <a:ext cx="1924410" cy="52322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dirty="0"/>
                  <a:t>Flux thermique moyenné</a:t>
                </a:r>
              </a:p>
            </p:txBody>
          </p:sp>
          <p:cxnSp>
            <p:nvCxnSpPr>
              <p:cNvPr id="30" name="Connecteur droit avec flèche 29"/>
              <p:cNvCxnSpPr>
                <a:stCxn id="29" idx="3"/>
              </p:cNvCxnSpPr>
              <p:nvPr/>
            </p:nvCxnSpPr>
            <p:spPr>
              <a:xfrm>
                <a:off x="3914965" y="-73877"/>
                <a:ext cx="913242" cy="284724"/>
              </a:xfrm>
              <a:prstGeom prst="straightConnector1">
                <a:avLst/>
              </a:prstGeom>
              <a:grpFill/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731293" y="921701"/>
              <a:ext cx="1916733" cy="58477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fr-FR" sz="1600" b="1" dirty="0" smtClean="0"/>
                <a:t>Modèle thermique du coussinet</a:t>
              </a:r>
              <a:endParaRPr lang="fr-FR" sz="1600" b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102931" y="793412"/>
            <a:ext cx="5924791" cy="2442496"/>
            <a:chOff x="5198555" y="1241101"/>
            <a:chExt cx="5924791" cy="2623571"/>
          </a:xfrm>
          <a:solidFill>
            <a:schemeClr val="bg1"/>
          </a:solidFill>
        </p:grpSpPr>
        <p:grpSp>
          <p:nvGrpSpPr>
            <p:cNvPr id="7" name="Groupe 6"/>
            <p:cNvGrpSpPr/>
            <p:nvPr/>
          </p:nvGrpSpPr>
          <p:grpSpPr>
            <a:xfrm>
              <a:off x="5198555" y="1591218"/>
              <a:ext cx="5924791" cy="2273454"/>
              <a:chOff x="3701399" y="891284"/>
              <a:chExt cx="8363161" cy="2732316"/>
            </a:xfrm>
            <a:grpFill/>
          </p:grpSpPr>
          <p:grpSp>
            <p:nvGrpSpPr>
              <p:cNvPr id="9" name="Groupe 8"/>
              <p:cNvGrpSpPr/>
              <p:nvPr/>
            </p:nvGrpSpPr>
            <p:grpSpPr>
              <a:xfrm>
                <a:off x="3701399" y="891284"/>
                <a:ext cx="8363161" cy="2732316"/>
                <a:chOff x="3701399" y="891284"/>
                <a:chExt cx="8363161" cy="2732316"/>
              </a:xfrm>
              <a:grpFill/>
            </p:grpSpPr>
            <p:pic>
              <p:nvPicPr>
                <p:cNvPr id="12" name="Image 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1683" y="891284"/>
                  <a:ext cx="6361471" cy="2028095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13" name="Groupe 12"/>
                <p:cNvGrpSpPr/>
                <p:nvPr/>
              </p:nvGrpSpPr>
              <p:grpSpPr>
                <a:xfrm>
                  <a:off x="3701399" y="1905331"/>
                  <a:ext cx="2490133" cy="1405776"/>
                  <a:chOff x="1463366" y="-611823"/>
                  <a:chExt cx="2490133" cy="1405776"/>
                </a:xfrm>
                <a:grpFill/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1463366" y="165129"/>
                    <a:ext cx="1885288" cy="628824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err="1"/>
                      <a:t>Température</a:t>
                    </a:r>
                    <a:r>
                      <a:rPr lang="en-US" sz="1400" dirty="0"/>
                      <a:t> </a:t>
                    </a:r>
                    <a:r>
                      <a:rPr lang="en-US" sz="1400" dirty="0" err="1"/>
                      <a:t>imposée</a:t>
                    </a:r>
                    <a:endParaRPr lang="en-US" sz="1400" dirty="0"/>
                  </a:p>
                </p:txBody>
              </p:sp>
              <p:cxnSp>
                <p:nvCxnSpPr>
                  <p:cNvPr id="24" name="Connecteur droit avec flèche 23"/>
                  <p:cNvCxnSpPr>
                    <a:stCxn id="23" idx="0"/>
                  </p:cNvCxnSpPr>
                  <p:nvPr/>
                </p:nvCxnSpPr>
                <p:spPr>
                  <a:xfrm flipV="1">
                    <a:off x="2406010" y="-611823"/>
                    <a:ext cx="1547489" cy="776952"/>
                  </a:xfrm>
                  <a:prstGeom prst="straightConnector1">
                    <a:avLst/>
                  </a:prstGeom>
                  <a:grpFill/>
                  <a:ln w="571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e 13"/>
                <p:cNvGrpSpPr/>
                <p:nvPr/>
              </p:nvGrpSpPr>
              <p:grpSpPr>
                <a:xfrm>
                  <a:off x="6454956" y="1641990"/>
                  <a:ext cx="1799903" cy="1787665"/>
                  <a:chOff x="2548142" y="3542237"/>
                  <a:chExt cx="1799903" cy="1787665"/>
                </a:xfrm>
                <a:grpFill/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2548142" y="4701078"/>
                    <a:ext cx="1799903" cy="628824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400" dirty="0"/>
                      <a:t>Convection </a:t>
                    </a:r>
                    <a:r>
                      <a:rPr lang="fr-FR" sz="1400" dirty="0" smtClean="0"/>
                      <a:t>forcée</a:t>
                    </a:r>
                    <a:endParaRPr lang="fr-FR" sz="1400" dirty="0"/>
                  </a:p>
                </p:txBody>
              </p:sp>
              <p:cxnSp>
                <p:nvCxnSpPr>
                  <p:cNvPr id="22" name="Connecteur droit avec flèche 21"/>
                  <p:cNvCxnSpPr>
                    <a:stCxn id="21" idx="0"/>
                  </p:cNvCxnSpPr>
                  <p:nvPr/>
                </p:nvCxnSpPr>
                <p:spPr>
                  <a:xfrm flipV="1">
                    <a:off x="3448093" y="3542237"/>
                    <a:ext cx="487946" cy="1158841"/>
                  </a:xfrm>
                  <a:prstGeom prst="straightConnector1">
                    <a:avLst/>
                  </a:prstGeom>
                  <a:grpFill/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e 14"/>
                <p:cNvGrpSpPr/>
                <p:nvPr/>
              </p:nvGrpSpPr>
              <p:grpSpPr>
                <a:xfrm>
                  <a:off x="9006230" y="1189303"/>
                  <a:ext cx="3058330" cy="628824"/>
                  <a:chOff x="2222990" y="219736"/>
                  <a:chExt cx="3058330" cy="628824"/>
                </a:xfrm>
                <a:grpFill/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3373814" y="219736"/>
                    <a:ext cx="1907506" cy="628824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400" dirty="0"/>
                      <a:t>Flux thermique moyenné</a:t>
                    </a:r>
                  </a:p>
                </p:txBody>
              </p:sp>
              <p:cxnSp>
                <p:nvCxnSpPr>
                  <p:cNvPr id="20" name="Connecteur droit avec flèche 19"/>
                  <p:cNvCxnSpPr>
                    <a:stCxn id="19" idx="1"/>
                  </p:cNvCxnSpPr>
                  <p:nvPr/>
                </p:nvCxnSpPr>
                <p:spPr>
                  <a:xfrm flipH="1">
                    <a:off x="2222990" y="534148"/>
                    <a:ext cx="1150824" cy="171096"/>
                  </a:xfrm>
                  <a:prstGeom prst="straightConnector1">
                    <a:avLst/>
                  </a:prstGeom>
                  <a:grpFill/>
                  <a:ln w="571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e 15"/>
                <p:cNvGrpSpPr/>
                <p:nvPr/>
              </p:nvGrpSpPr>
              <p:grpSpPr>
                <a:xfrm>
                  <a:off x="9786092" y="2477730"/>
                  <a:ext cx="1815885" cy="1145870"/>
                  <a:chOff x="1646125" y="-2275016"/>
                  <a:chExt cx="1815885" cy="1145870"/>
                </a:xfrm>
                <a:grpFill/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1646125" y="-1757970"/>
                    <a:ext cx="1815885" cy="628824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err="1"/>
                      <a:t>Paroi</a:t>
                    </a:r>
                    <a:r>
                      <a:rPr lang="en-US" sz="1400" dirty="0"/>
                      <a:t> </a:t>
                    </a:r>
                    <a:r>
                      <a:rPr lang="en-US" sz="1400" dirty="0" err="1"/>
                      <a:t>adiabatique</a:t>
                    </a:r>
                    <a:endParaRPr lang="en-US" sz="1400" dirty="0"/>
                  </a:p>
                </p:txBody>
              </p:sp>
              <p:cxnSp>
                <p:nvCxnSpPr>
                  <p:cNvPr id="18" name="Connecteur droit avec flèche 17"/>
                  <p:cNvCxnSpPr>
                    <a:stCxn id="17" idx="0"/>
                  </p:cNvCxnSpPr>
                  <p:nvPr/>
                </p:nvCxnSpPr>
                <p:spPr>
                  <a:xfrm flipV="1">
                    <a:off x="2554068" y="-2275016"/>
                    <a:ext cx="170612" cy="517046"/>
                  </a:xfrm>
                  <a:prstGeom prst="straightConnector1">
                    <a:avLst/>
                  </a:prstGeom>
                  <a:grpFill/>
                  <a:ln w="57150">
                    <a:solidFill>
                      <a:schemeClr val="bg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Triangle isocèle 9"/>
              <p:cNvSpPr/>
              <p:nvPr/>
            </p:nvSpPr>
            <p:spPr>
              <a:xfrm>
                <a:off x="6003941" y="2013735"/>
                <a:ext cx="375182" cy="564645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Triangle isocèle 10"/>
              <p:cNvSpPr/>
              <p:nvPr/>
            </p:nvSpPr>
            <p:spPr>
              <a:xfrm>
                <a:off x="8608493" y="2408339"/>
                <a:ext cx="375182" cy="564645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335008" y="1241101"/>
              <a:ext cx="1835281" cy="59808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fr-FR" sz="1600" b="1" dirty="0" smtClean="0"/>
                <a:t>Modèle thermique du rotor</a:t>
              </a:r>
              <a:endParaRPr lang="fr-FR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32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05711" y="1347256"/>
            <a:ext cx="10142907" cy="3724274"/>
            <a:chOff x="1105711" y="1347256"/>
            <a:chExt cx="10142907" cy="3724274"/>
          </a:xfrm>
        </p:grpSpPr>
        <p:grpSp>
          <p:nvGrpSpPr>
            <p:cNvPr id="5" name="Groupe 4"/>
            <p:cNvGrpSpPr/>
            <p:nvPr/>
          </p:nvGrpSpPr>
          <p:grpSpPr>
            <a:xfrm>
              <a:off x="1105711" y="1889048"/>
              <a:ext cx="9320738" cy="3182482"/>
              <a:chOff x="1356358" y="825351"/>
              <a:chExt cx="9320738" cy="3182482"/>
            </a:xfrm>
          </p:grpSpPr>
          <p:grpSp>
            <p:nvGrpSpPr>
              <p:cNvPr id="37" name="Groupe 36"/>
              <p:cNvGrpSpPr/>
              <p:nvPr/>
            </p:nvGrpSpPr>
            <p:grpSpPr>
              <a:xfrm>
                <a:off x="1356358" y="1945287"/>
                <a:ext cx="675450" cy="1180105"/>
                <a:chOff x="617732" y="4712123"/>
                <a:chExt cx="675450" cy="1180105"/>
              </a:xfrm>
            </p:grpSpPr>
            <p:cxnSp>
              <p:nvCxnSpPr>
                <p:cNvPr id="48" name="Connecteur droit avec flèche 47"/>
                <p:cNvCxnSpPr/>
                <p:nvPr/>
              </p:nvCxnSpPr>
              <p:spPr>
                <a:xfrm>
                  <a:off x="670439" y="5244258"/>
                  <a:ext cx="392669" cy="60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avec flèche 48"/>
                <p:cNvCxnSpPr/>
                <p:nvPr/>
              </p:nvCxnSpPr>
              <p:spPr>
                <a:xfrm>
                  <a:off x="670440" y="5244258"/>
                  <a:ext cx="0" cy="5106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Zone de texte 153"/>
                    <p:cNvSpPr txBox="1"/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Zone de texte 154"/>
                    <p:cNvSpPr txBox="1"/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3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Zone de texte 154"/>
                    <p:cNvSpPr txBox="1"/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4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Connecteur droit avec flèche 52"/>
                <p:cNvCxnSpPr/>
                <p:nvPr/>
              </p:nvCxnSpPr>
              <p:spPr>
                <a:xfrm flipV="1">
                  <a:off x="670439" y="4930558"/>
                  <a:ext cx="471869" cy="3164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e 37"/>
              <p:cNvGrpSpPr/>
              <p:nvPr/>
            </p:nvGrpSpPr>
            <p:grpSpPr>
              <a:xfrm>
                <a:off x="2365302" y="1445006"/>
                <a:ext cx="7931649" cy="2278727"/>
                <a:chOff x="1839074" y="2178121"/>
                <a:chExt cx="7931649" cy="2278727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839074" y="2958957"/>
                  <a:ext cx="7931649" cy="6164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618491" y="2615334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707312" y="2645594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9449657" y="2178121"/>
                  <a:ext cx="321066" cy="21883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9541402" y="4374655"/>
                  <a:ext cx="123290" cy="82193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39" name="Connecteur droit 38"/>
              <p:cNvCxnSpPr/>
              <p:nvPr/>
            </p:nvCxnSpPr>
            <p:spPr>
              <a:xfrm>
                <a:off x="2108449" y="2540764"/>
                <a:ext cx="8568647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3007214" y="36385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1</a:t>
                </a:r>
                <a:endParaRPr lang="fr-FR" dirty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7106781" y="36334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2</a:t>
                </a:r>
                <a:endParaRPr lang="fr-FR" dirty="0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8676918" y="825351"/>
                <a:ext cx="14042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Disque avec un balourd U</a:t>
                </a:r>
                <a:endParaRPr lang="fr-FR" dirty="0"/>
              </a:p>
            </p:txBody>
          </p:sp>
        </p:grpSp>
        <p:grpSp>
          <p:nvGrpSpPr>
            <p:cNvPr id="6" name="Groupe 5"/>
            <p:cNvGrpSpPr/>
            <p:nvPr/>
          </p:nvGrpSpPr>
          <p:grpSpPr>
            <a:xfrm>
              <a:off x="3187811" y="1347256"/>
              <a:ext cx="8060807" cy="3707023"/>
              <a:chOff x="3438458" y="283559"/>
              <a:chExt cx="8060807" cy="3707023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3438458" y="876430"/>
                <a:ext cx="1342699" cy="2674777"/>
                <a:chOff x="3230360" y="1650642"/>
                <a:chExt cx="1342699" cy="2674777"/>
              </a:xfrm>
            </p:grpSpPr>
            <p:cxnSp>
              <p:nvCxnSpPr>
                <p:cNvPr id="32" name="Connecteur droit avec flèche 31"/>
                <p:cNvCxnSpPr/>
                <p:nvPr/>
              </p:nvCxnSpPr>
              <p:spPr>
                <a:xfrm flipV="1">
                  <a:off x="3239238" y="2766326"/>
                  <a:ext cx="843473" cy="54710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Zone de texte 153"/>
                    <p:cNvSpPr txBox="1"/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Zone de texte 153"/>
                    <p:cNvSpPr txBox="1"/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Connecteur droit avec flèche 34"/>
                <p:cNvCxnSpPr/>
                <p:nvPr/>
              </p:nvCxnSpPr>
              <p:spPr>
                <a:xfrm>
                  <a:off x="3239237" y="3313436"/>
                  <a:ext cx="0" cy="991333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35"/>
                <p:cNvCxnSpPr/>
                <p:nvPr/>
              </p:nvCxnSpPr>
              <p:spPr>
                <a:xfrm>
                  <a:off x="3239237" y="1650642"/>
                  <a:ext cx="0" cy="264740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e 7"/>
              <p:cNvGrpSpPr/>
              <p:nvPr/>
            </p:nvGrpSpPr>
            <p:grpSpPr>
              <a:xfrm>
                <a:off x="7546901" y="825351"/>
                <a:ext cx="1322580" cy="2740102"/>
                <a:chOff x="3239236" y="1599563"/>
                <a:chExt cx="1322580" cy="2740102"/>
              </a:xfrm>
            </p:grpSpPr>
            <p:cxnSp>
              <p:nvCxnSpPr>
                <p:cNvPr id="27" name="Connecteur droit avec flèche 26"/>
                <p:cNvCxnSpPr/>
                <p:nvPr/>
              </p:nvCxnSpPr>
              <p:spPr>
                <a:xfrm flipV="1">
                  <a:off x="3239238" y="2797148"/>
                  <a:ext cx="795955" cy="516287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Zone de texte 153"/>
                    <p:cNvSpPr txBox="1"/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Zone de texte 153"/>
                    <p:cNvSpPr txBox="1"/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Connecteur droit avec flèche 29"/>
                <p:cNvCxnSpPr/>
                <p:nvPr/>
              </p:nvCxnSpPr>
              <p:spPr>
                <a:xfrm>
                  <a:off x="3239237" y="3313436"/>
                  <a:ext cx="0" cy="102622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>
                  <a:off x="3239237" y="1599563"/>
                  <a:ext cx="0" cy="2698485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e 8"/>
              <p:cNvGrpSpPr/>
              <p:nvPr/>
            </p:nvGrpSpPr>
            <p:grpSpPr>
              <a:xfrm>
                <a:off x="5693663" y="582748"/>
                <a:ext cx="723183" cy="2947809"/>
                <a:chOff x="5693340" y="617220"/>
                <a:chExt cx="723183" cy="29478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Zone de texte 153"/>
                    <p:cNvSpPr txBox="1"/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cteur droit avec flèche 22"/>
                <p:cNvCxnSpPr/>
                <p:nvPr/>
              </p:nvCxnSpPr>
              <p:spPr>
                <a:xfrm>
                  <a:off x="6316510" y="2573695"/>
                  <a:ext cx="0" cy="93353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Ellipse 23"/>
                <p:cNvSpPr/>
                <p:nvPr/>
              </p:nvSpPr>
              <p:spPr>
                <a:xfrm>
                  <a:off x="6216498" y="247368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cxnSp>
              <p:nvCxnSpPr>
                <p:cNvPr id="25" name="Connecteur droit 24"/>
                <p:cNvCxnSpPr/>
                <p:nvPr/>
              </p:nvCxnSpPr>
              <p:spPr>
                <a:xfrm>
                  <a:off x="6316510" y="617220"/>
                  <a:ext cx="0" cy="225332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ZoneTexte 25"/>
                    <p:cNvSpPr txBox="1"/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" name="Connecteur droit avec flèche 9"/>
              <p:cNvCxnSpPr/>
              <p:nvPr/>
            </p:nvCxnSpPr>
            <p:spPr>
              <a:xfrm>
                <a:off x="3458081" y="1031239"/>
                <a:ext cx="2858752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/>
              <p:nvPr/>
            </p:nvCxnSpPr>
            <p:spPr>
              <a:xfrm>
                <a:off x="6334523" y="1338864"/>
                <a:ext cx="1212379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>
                <a:off x="6334523" y="622113"/>
                <a:ext cx="3808316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63" name="ZoneTexte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/>
                  <p:cNvSpPr txBox="1"/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4" name="ZoneTexte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e 15"/>
              <p:cNvGrpSpPr/>
              <p:nvPr/>
            </p:nvGrpSpPr>
            <p:grpSpPr>
              <a:xfrm>
                <a:off x="10129026" y="429604"/>
                <a:ext cx="1370239" cy="3560978"/>
                <a:chOff x="3239237" y="1203816"/>
                <a:chExt cx="1370239" cy="3560978"/>
              </a:xfrm>
            </p:grpSpPr>
            <p:cxnSp>
              <p:nvCxnSpPr>
                <p:cNvPr id="17" name="Connecteur droit avec flèche 16"/>
                <p:cNvCxnSpPr/>
                <p:nvPr/>
              </p:nvCxnSpPr>
              <p:spPr>
                <a:xfrm flipV="1">
                  <a:off x="3239237" y="2774659"/>
                  <a:ext cx="830627" cy="53877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Zone de texte 153"/>
                    <p:cNvSpPr txBox="1"/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r="-46939" b="-1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Zone de texte 153"/>
                    <p:cNvSpPr txBox="1"/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Connecteur droit avec flèche 19"/>
                <p:cNvCxnSpPr/>
                <p:nvPr/>
              </p:nvCxnSpPr>
              <p:spPr>
                <a:xfrm>
                  <a:off x="3239237" y="3313435"/>
                  <a:ext cx="0" cy="142673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/>
                <p:cNvCxnSpPr/>
                <p:nvPr/>
              </p:nvCxnSpPr>
              <p:spPr>
                <a:xfrm>
                  <a:off x="3239237" y="1203816"/>
                  <a:ext cx="0" cy="3094232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472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e 117"/>
          <p:cNvGrpSpPr/>
          <p:nvPr/>
        </p:nvGrpSpPr>
        <p:grpSpPr>
          <a:xfrm>
            <a:off x="2354502" y="2703762"/>
            <a:ext cx="5921038" cy="1575482"/>
            <a:chOff x="4866512" y="4558841"/>
            <a:chExt cx="5921038" cy="1575482"/>
          </a:xfrm>
        </p:grpSpPr>
        <p:grpSp>
          <p:nvGrpSpPr>
            <p:cNvPr id="119" name="Groupe 118"/>
            <p:cNvGrpSpPr/>
            <p:nvPr/>
          </p:nvGrpSpPr>
          <p:grpSpPr>
            <a:xfrm>
              <a:off x="4866512" y="4558841"/>
              <a:ext cx="4371501" cy="788968"/>
              <a:chOff x="2073558" y="2233631"/>
              <a:chExt cx="4371501" cy="788968"/>
            </a:xfrm>
          </p:grpSpPr>
          <p:grpSp>
            <p:nvGrpSpPr>
              <p:cNvPr id="123" name="Groupe 122"/>
              <p:cNvGrpSpPr/>
              <p:nvPr/>
            </p:nvGrpSpPr>
            <p:grpSpPr>
              <a:xfrm>
                <a:off x="2073558" y="2233631"/>
                <a:ext cx="4371501" cy="697866"/>
                <a:chOff x="2073558" y="2233631"/>
                <a:chExt cx="4371501" cy="697866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048088" y="2233631"/>
                  <a:ext cx="396971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4" name="Rectangle 123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0" name="ZoneTexte 119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Connecteur en arc 121"/>
            <p:cNvCxnSpPr>
              <a:stCxn id="121" idx="1"/>
              <a:endCxn id="124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e 126"/>
          <p:cNvGrpSpPr/>
          <p:nvPr/>
        </p:nvGrpSpPr>
        <p:grpSpPr>
          <a:xfrm>
            <a:off x="2515549" y="2610622"/>
            <a:ext cx="3552107" cy="1668622"/>
            <a:chOff x="2365187" y="2146718"/>
            <a:chExt cx="3552107" cy="1668622"/>
          </a:xfrm>
        </p:grpSpPr>
        <p:sp>
          <p:nvSpPr>
            <p:cNvPr id="128" name="Rectangle 127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4" name="Groupe 143"/>
          <p:cNvGrpSpPr/>
          <p:nvPr/>
        </p:nvGrpSpPr>
        <p:grpSpPr>
          <a:xfrm>
            <a:off x="2843511" y="2322090"/>
            <a:ext cx="4685167" cy="1589517"/>
            <a:chOff x="2075643" y="1878955"/>
            <a:chExt cx="4685167" cy="1589517"/>
          </a:xfrm>
        </p:grpSpPr>
        <p:grpSp>
          <p:nvGrpSpPr>
            <p:cNvPr id="145" name="Groupe 144"/>
            <p:cNvGrpSpPr/>
            <p:nvPr/>
          </p:nvGrpSpPr>
          <p:grpSpPr>
            <a:xfrm>
              <a:off x="2075643" y="1878955"/>
              <a:ext cx="4685167" cy="1589517"/>
              <a:chOff x="2706259" y="1848650"/>
              <a:chExt cx="4685167" cy="1589517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363772" y="2015703"/>
                <a:ext cx="1027654" cy="1371847"/>
                <a:chOff x="9991892" y="3026781"/>
                <a:chExt cx="1027654" cy="1371847"/>
              </a:xfrm>
            </p:grpSpPr>
            <p:cxnSp>
              <p:nvCxnSpPr>
                <p:cNvPr id="160" name="Connecteur droit avec flèche 159"/>
                <p:cNvCxnSpPr/>
                <p:nvPr/>
              </p:nvCxnSpPr>
              <p:spPr>
                <a:xfrm flipV="1">
                  <a:off x="9991892" y="3326434"/>
                  <a:ext cx="447201" cy="2900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Zone de texte 153"/>
                    <p:cNvSpPr txBox="1"/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r="-44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Zone de texte 153"/>
                    <p:cNvSpPr txBox="1"/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3" name="Connecteur droit avec flèche 162"/>
                <p:cNvCxnSpPr/>
                <p:nvPr/>
              </p:nvCxnSpPr>
              <p:spPr>
                <a:xfrm>
                  <a:off x="10010675" y="3610902"/>
                  <a:ext cx="0" cy="66531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e 149"/>
              <p:cNvGrpSpPr/>
              <p:nvPr/>
            </p:nvGrpSpPr>
            <p:grpSpPr>
              <a:xfrm>
                <a:off x="5412802" y="1848650"/>
                <a:ext cx="730794" cy="1589517"/>
                <a:chOff x="7287732" y="2837460"/>
                <a:chExt cx="730794" cy="1589517"/>
              </a:xfrm>
            </p:grpSpPr>
            <p:cxnSp>
              <p:nvCxnSpPr>
                <p:cNvPr id="156" name="Connecteur droit avec flèche 155"/>
                <p:cNvCxnSpPr/>
                <p:nvPr/>
              </p:nvCxnSpPr>
              <p:spPr>
                <a:xfrm flipV="1">
                  <a:off x="7291494" y="3275028"/>
                  <a:ext cx="483482" cy="3136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Zone de texte 153"/>
                    <p:cNvSpPr txBox="1"/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Zone de texte 153"/>
                    <p:cNvSpPr txBox="1"/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Connecteur droit avec flèche 158"/>
                <p:cNvCxnSpPr/>
                <p:nvPr/>
              </p:nvCxnSpPr>
              <p:spPr>
                <a:xfrm flipH="1">
                  <a:off x="7287732" y="3580630"/>
                  <a:ext cx="6107" cy="72561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e 150"/>
              <p:cNvGrpSpPr/>
              <p:nvPr/>
            </p:nvGrpSpPr>
            <p:grpSpPr>
              <a:xfrm>
                <a:off x="2706259" y="2004659"/>
                <a:ext cx="1049300" cy="1397801"/>
                <a:chOff x="2706259" y="2004659"/>
                <a:chExt cx="1049300" cy="1397801"/>
              </a:xfrm>
            </p:grpSpPr>
            <p:cxnSp>
              <p:nvCxnSpPr>
                <p:cNvPr id="152" name="Connecteur droit avec flèche 151"/>
                <p:cNvCxnSpPr/>
                <p:nvPr/>
              </p:nvCxnSpPr>
              <p:spPr>
                <a:xfrm flipV="1">
                  <a:off x="2735125" y="2228180"/>
                  <a:ext cx="545765" cy="3540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Zone de texte 153"/>
                    <p:cNvSpPr txBox="1"/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6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Zone de texte 153"/>
                    <p:cNvSpPr txBox="1"/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5" name="Connecteur droit avec flèche 154"/>
                <p:cNvCxnSpPr/>
                <p:nvPr/>
              </p:nvCxnSpPr>
              <p:spPr>
                <a:xfrm>
                  <a:off x="2735124" y="2582185"/>
                  <a:ext cx="1" cy="73733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e 145"/>
            <p:cNvGrpSpPr/>
            <p:nvPr/>
          </p:nvGrpSpPr>
          <p:grpSpPr>
            <a:xfrm>
              <a:off x="3052817" y="2639680"/>
              <a:ext cx="609725" cy="655760"/>
              <a:chOff x="3683433" y="2609375"/>
              <a:chExt cx="609725" cy="6557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Zone de texte 153"/>
                  <p:cNvSpPr txBox="1"/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fr-FR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8" name="Connecteur droit avec flèche 147"/>
              <p:cNvCxnSpPr/>
              <p:nvPr/>
            </p:nvCxnSpPr>
            <p:spPr>
              <a:xfrm>
                <a:off x="4293158" y="2609375"/>
                <a:ext cx="0" cy="54859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e 163"/>
          <p:cNvGrpSpPr/>
          <p:nvPr/>
        </p:nvGrpSpPr>
        <p:grpSpPr>
          <a:xfrm>
            <a:off x="2868036" y="1849763"/>
            <a:ext cx="3640431" cy="1344631"/>
            <a:chOff x="3196688" y="2885419"/>
            <a:chExt cx="3640431" cy="1344631"/>
          </a:xfrm>
        </p:grpSpPr>
        <p:cxnSp>
          <p:nvCxnSpPr>
            <p:cNvPr id="165" name="Connecteur droit 164"/>
            <p:cNvCxnSpPr/>
            <p:nvPr/>
          </p:nvCxnSpPr>
          <p:spPr>
            <a:xfrm>
              <a:off x="3196688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890777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4755053" y="2885419"/>
              <a:ext cx="0" cy="134463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/>
            <p:cNvCxnSpPr/>
            <p:nvPr/>
          </p:nvCxnSpPr>
          <p:spPr>
            <a:xfrm>
              <a:off x="3216021" y="3247935"/>
              <a:ext cx="152225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/>
            <p:cNvCxnSpPr/>
            <p:nvPr/>
          </p:nvCxnSpPr>
          <p:spPr>
            <a:xfrm>
              <a:off x="4773026" y="3495071"/>
              <a:ext cx="112801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/>
            <p:cNvCxnSpPr/>
            <p:nvPr/>
          </p:nvCxnSpPr>
          <p:spPr>
            <a:xfrm>
              <a:off x="4800241" y="2948247"/>
              <a:ext cx="2029435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1" name="ZoneTexte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172" name="ZoneTexte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/>
                <p:cNvSpPr txBox="1"/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3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Connecteur droit 173"/>
            <p:cNvCxnSpPr/>
            <p:nvPr/>
          </p:nvCxnSpPr>
          <p:spPr>
            <a:xfrm>
              <a:off x="6837119" y="2940117"/>
              <a:ext cx="0" cy="124933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e 200"/>
          <p:cNvGrpSpPr/>
          <p:nvPr/>
        </p:nvGrpSpPr>
        <p:grpSpPr>
          <a:xfrm>
            <a:off x="1095180" y="2421902"/>
            <a:ext cx="5748243" cy="1429491"/>
            <a:chOff x="1095180" y="2421902"/>
            <a:chExt cx="5748243" cy="1429491"/>
          </a:xfrm>
        </p:grpSpPr>
        <p:grpSp>
          <p:nvGrpSpPr>
            <p:cNvPr id="134" name="Groupe 133"/>
            <p:cNvGrpSpPr/>
            <p:nvPr/>
          </p:nvGrpSpPr>
          <p:grpSpPr>
            <a:xfrm>
              <a:off x="2146313" y="2539089"/>
              <a:ext cx="4697110" cy="634187"/>
              <a:chOff x="1857802" y="3085110"/>
              <a:chExt cx="4697110" cy="634187"/>
            </a:xfrm>
          </p:grpSpPr>
          <p:sp>
            <p:nvSpPr>
              <p:cNvPr id="135" name="Ellipse 134"/>
              <p:cNvSpPr/>
              <p:nvPr/>
            </p:nvSpPr>
            <p:spPr>
              <a:xfrm>
                <a:off x="4033030" y="3519272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/>
              </a:p>
            </p:txBody>
          </p:sp>
          <p:cxnSp>
            <p:nvCxnSpPr>
              <p:cNvPr id="136" name="Connecteur droit 135"/>
              <p:cNvCxnSpPr/>
              <p:nvPr/>
            </p:nvCxnSpPr>
            <p:spPr>
              <a:xfrm>
                <a:off x="1857802" y="3604461"/>
                <a:ext cx="469711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ZoneTexte 136"/>
                  <p:cNvSpPr txBox="1"/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7" name="ZoneTexte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9" name="Groupe 198"/>
            <p:cNvGrpSpPr/>
            <p:nvPr/>
          </p:nvGrpSpPr>
          <p:grpSpPr>
            <a:xfrm>
              <a:off x="1095180" y="2421902"/>
              <a:ext cx="1127467" cy="1429491"/>
              <a:chOff x="986142" y="2446409"/>
              <a:chExt cx="1127467" cy="1429491"/>
            </a:xfrm>
          </p:grpSpPr>
          <p:grpSp>
            <p:nvGrpSpPr>
              <p:cNvPr id="185" name="Groupe 184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133" name="Groupe 132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138" name="Connecteur droit avec flèche 137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0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1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1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2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Connecteur droit avec flèche 142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e 182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180" name="Arc 179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4" name="Groupe 183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179" name="Arc 178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187" name="Connecteur droit avec flèche 186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eur droit avec flèche 193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9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9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207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 72"/>
          <p:cNvGrpSpPr/>
          <p:nvPr/>
        </p:nvGrpSpPr>
        <p:grpSpPr>
          <a:xfrm>
            <a:off x="1689703" y="1520615"/>
            <a:ext cx="4697110" cy="1444216"/>
            <a:chOff x="1689703" y="1520615"/>
            <a:chExt cx="4697110" cy="1444216"/>
          </a:xfrm>
        </p:grpSpPr>
        <p:grpSp>
          <p:nvGrpSpPr>
            <p:cNvPr id="4" name="Groupe 3"/>
            <p:cNvGrpSpPr/>
            <p:nvPr/>
          </p:nvGrpSpPr>
          <p:grpSpPr>
            <a:xfrm>
              <a:off x="1768875" y="1686620"/>
              <a:ext cx="4617938" cy="1135612"/>
              <a:chOff x="4866512" y="4558841"/>
              <a:chExt cx="4617938" cy="1135612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4866512" y="4558841"/>
                <a:ext cx="4371501" cy="697866"/>
                <a:chOff x="2073558" y="2233631"/>
                <a:chExt cx="4371501" cy="69786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048088" y="2233631"/>
                  <a:ext cx="396971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6" name="ZoneTexte 5"/>
              <p:cNvSpPr txBox="1"/>
              <p:nvPr/>
            </p:nvSpPr>
            <p:spPr>
              <a:xfrm>
                <a:off x="8717893" y="5355899"/>
                <a:ext cx="766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Disque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1912966" y="1593480"/>
              <a:ext cx="3478059" cy="1371351"/>
              <a:chOff x="2348231" y="2146718"/>
              <a:chExt cx="3478059" cy="137135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581392" y="2146718"/>
                <a:ext cx="330594" cy="8901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251266" y="2173306"/>
                <a:ext cx="330594" cy="8901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2348231" y="3179515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Palier 1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5006835" y="3163932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Palier 2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e 49"/>
            <p:cNvGrpSpPr/>
            <p:nvPr/>
          </p:nvGrpSpPr>
          <p:grpSpPr>
            <a:xfrm>
              <a:off x="1689703" y="1520615"/>
              <a:ext cx="4697110" cy="634187"/>
              <a:chOff x="1857802" y="3085110"/>
              <a:chExt cx="4697110" cy="634187"/>
            </a:xfrm>
          </p:grpSpPr>
          <p:sp>
            <p:nvSpPr>
              <p:cNvPr id="70" name="Ellipse 69"/>
              <p:cNvSpPr/>
              <p:nvPr/>
            </p:nvSpPr>
            <p:spPr>
              <a:xfrm>
                <a:off x="4033030" y="3519272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/>
              </a:p>
            </p:txBody>
          </p:sp>
          <p:cxnSp>
            <p:nvCxnSpPr>
              <p:cNvPr id="71" name="Connecteur droit 70"/>
              <p:cNvCxnSpPr/>
              <p:nvPr/>
            </p:nvCxnSpPr>
            <p:spPr>
              <a:xfrm>
                <a:off x="1857802" y="3604461"/>
                <a:ext cx="469711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ZoneTexte 71"/>
                  <p:cNvSpPr txBox="1"/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7" name="ZoneTexte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1" name="Groupe 50"/>
          <p:cNvGrpSpPr/>
          <p:nvPr/>
        </p:nvGrpSpPr>
        <p:grpSpPr>
          <a:xfrm>
            <a:off x="836221" y="4013098"/>
            <a:ext cx="1127467" cy="1429491"/>
            <a:chOff x="986142" y="2446409"/>
            <a:chExt cx="1127467" cy="1429491"/>
          </a:xfrm>
        </p:grpSpPr>
        <p:grpSp>
          <p:nvGrpSpPr>
            <p:cNvPr id="52" name="Groupe 51"/>
            <p:cNvGrpSpPr/>
            <p:nvPr/>
          </p:nvGrpSpPr>
          <p:grpSpPr>
            <a:xfrm>
              <a:off x="986142" y="2446409"/>
              <a:ext cx="1127467" cy="1429491"/>
              <a:chOff x="724214" y="2859266"/>
              <a:chExt cx="1127467" cy="1429491"/>
            </a:xfrm>
          </p:grpSpPr>
          <p:grpSp>
            <p:nvGrpSpPr>
              <p:cNvPr id="57" name="Groupe 56"/>
              <p:cNvGrpSpPr/>
              <p:nvPr/>
            </p:nvGrpSpPr>
            <p:grpSpPr>
              <a:xfrm>
                <a:off x="1053220" y="2859266"/>
                <a:ext cx="798461" cy="1429491"/>
                <a:chOff x="1049422" y="2910837"/>
                <a:chExt cx="798461" cy="1429491"/>
              </a:xfrm>
            </p:grpSpPr>
            <p:cxnSp>
              <p:nvCxnSpPr>
                <p:cNvPr id="64" name="Connecteur droit avec flèche 63"/>
                <p:cNvCxnSpPr/>
                <p:nvPr/>
              </p:nvCxnSpPr>
              <p:spPr>
                <a:xfrm>
                  <a:off x="1066579" y="3525170"/>
                  <a:ext cx="624466" cy="0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avec flèche 64"/>
                <p:cNvCxnSpPr/>
                <p:nvPr/>
              </p:nvCxnSpPr>
              <p:spPr>
                <a:xfrm>
                  <a:off x="1066580" y="3525170"/>
                  <a:ext cx="0" cy="677833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Zone de texte 153"/>
                    <p:cNvSpPr txBox="1"/>
                    <p:nvPr/>
                  </p:nvSpPr>
                  <p:spPr>
                    <a:xfrm>
                      <a:off x="1049422" y="40656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0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9422" y="40656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Zone de texte 154"/>
                    <p:cNvSpPr txBox="1"/>
                    <p:nvPr/>
                  </p:nvSpPr>
                  <p:spPr>
                    <a:xfrm>
                      <a:off x="1546135" y="3480903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1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6135" y="3480903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Zone de texte 154"/>
                    <p:cNvSpPr txBox="1"/>
                    <p:nvPr/>
                  </p:nvSpPr>
                  <p:spPr>
                    <a:xfrm>
                      <a:off x="1415686" y="2910837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2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5686" y="2910837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9" name="Connecteur droit avec flèche 68"/>
                <p:cNvCxnSpPr/>
                <p:nvPr/>
              </p:nvCxnSpPr>
              <p:spPr>
                <a:xfrm flipV="1">
                  <a:off x="1066579" y="3125988"/>
                  <a:ext cx="599334" cy="401932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e 57"/>
              <p:cNvGrpSpPr/>
              <p:nvPr/>
            </p:nvGrpSpPr>
            <p:grpSpPr>
              <a:xfrm>
                <a:off x="724214" y="3727527"/>
                <a:ext cx="472729" cy="290512"/>
                <a:chOff x="724214" y="3727527"/>
                <a:chExt cx="472729" cy="290512"/>
              </a:xfrm>
            </p:grpSpPr>
            <p:sp>
              <p:nvSpPr>
                <p:cNvPr id="62" name="Arc 61"/>
                <p:cNvSpPr/>
                <p:nvPr/>
              </p:nvSpPr>
              <p:spPr>
                <a:xfrm rot="7260465">
                  <a:off x="928150" y="3749246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Zone de texte 153"/>
                    <p:cNvSpPr txBox="1"/>
                    <p:nvPr/>
                  </p:nvSpPr>
                  <p:spPr>
                    <a:xfrm>
                      <a:off x="724214" y="3741005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8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214" y="3741005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Groupe 58"/>
              <p:cNvGrpSpPr/>
              <p:nvPr/>
            </p:nvGrpSpPr>
            <p:grpSpPr>
              <a:xfrm>
                <a:off x="1280274" y="3088980"/>
                <a:ext cx="553070" cy="336536"/>
                <a:chOff x="1280274" y="3088980"/>
                <a:chExt cx="553070" cy="336536"/>
              </a:xfrm>
            </p:grpSpPr>
            <p:sp>
              <p:nvSpPr>
                <p:cNvPr id="60" name="Arc 59"/>
                <p:cNvSpPr/>
                <p:nvPr/>
              </p:nvSpPr>
              <p:spPr>
                <a:xfrm>
                  <a:off x="1280274" y="3088980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Zone de texte 153"/>
                    <p:cNvSpPr txBox="1"/>
                    <p:nvPr/>
                  </p:nvSpPr>
                  <p:spPr>
                    <a:xfrm>
                      <a:off x="1531596" y="3150866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8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1596" y="3150866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b="-20000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3" name="Connecteur droit avec flèche 52"/>
            <p:cNvCxnSpPr/>
            <p:nvPr/>
          </p:nvCxnSpPr>
          <p:spPr>
            <a:xfrm>
              <a:off x="1328751" y="3067308"/>
              <a:ext cx="0" cy="3343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 flipV="1">
              <a:off x="1328751" y="2875748"/>
              <a:ext cx="274353" cy="1849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 de texte 153"/>
                <p:cNvSpPr txBox="1"/>
                <p:nvPr/>
              </p:nvSpPr>
              <p:spPr>
                <a:xfrm>
                  <a:off x="1068555" y="3115556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7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555" y="3115556"/>
                  <a:ext cx="301748" cy="2746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 de texte 153"/>
                <p:cNvSpPr txBox="1"/>
                <p:nvPr/>
              </p:nvSpPr>
              <p:spPr>
                <a:xfrm>
                  <a:off x="1338898" y="2648980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8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898" y="2648980"/>
                  <a:ext cx="301748" cy="2746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84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e 117"/>
          <p:cNvGrpSpPr/>
          <p:nvPr/>
        </p:nvGrpSpPr>
        <p:grpSpPr>
          <a:xfrm>
            <a:off x="2354502" y="2703762"/>
            <a:ext cx="5921038" cy="1575482"/>
            <a:chOff x="4866512" y="4558841"/>
            <a:chExt cx="5921038" cy="1575482"/>
          </a:xfrm>
        </p:grpSpPr>
        <p:grpSp>
          <p:nvGrpSpPr>
            <p:cNvPr id="119" name="Groupe 118"/>
            <p:cNvGrpSpPr/>
            <p:nvPr/>
          </p:nvGrpSpPr>
          <p:grpSpPr>
            <a:xfrm>
              <a:off x="4866512" y="4558841"/>
              <a:ext cx="4371501" cy="788968"/>
              <a:chOff x="2073558" y="2233631"/>
              <a:chExt cx="4371501" cy="788968"/>
            </a:xfrm>
          </p:grpSpPr>
          <p:grpSp>
            <p:nvGrpSpPr>
              <p:cNvPr id="123" name="Groupe 122"/>
              <p:cNvGrpSpPr/>
              <p:nvPr/>
            </p:nvGrpSpPr>
            <p:grpSpPr>
              <a:xfrm>
                <a:off x="2073558" y="2233631"/>
                <a:ext cx="4371501" cy="697866"/>
                <a:chOff x="2073558" y="2233631"/>
                <a:chExt cx="4371501" cy="697866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048088" y="2233631"/>
                  <a:ext cx="396971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4" name="Rectangle 123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0" name="ZoneTexte 119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Connecteur en arc 121"/>
            <p:cNvCxnSpPr>
              <a:stCxn id="121" idx="1"/>
              <a:endCxn id="124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e 126"/>
          <p:cNvGrpSpPr/>
          <p:nvPr/>
        </p:nvGrpSpPr>
        <p:grpSpPr>
          <a:xfrm>
            <a:off x="2515549" y="2610622"/>
            <a:ext cx="3552107" cy="1668622"/>
            <a:chOff x="2365187" y="2146718"/>
            <a:chExt cx="3552107" cy="1668622"/>
          </a:xfrm>
        </p:grpSpPr>
        <p:sp>
          <p:nvSpPr>
            <p:cNvPr id="128" name="Rectangle 127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4" name="Groupe 143"/>
          <p:cNvGrpSpPr/>
          <p:nvPr/>
        </p:nvGrpSpPr>
        <p:grpSpPr>
          <a:xfrm>
            <a:off x="2843511" y="2322090"/>
            <a:ext cx="4685167" cy="1589517"/>
            <a:chOff x="2075643" y="1878955"/>
            <a:chExt cx="4685167" cy="1589517"/>
          </a:xfrm>
        </p:grpSpPr>
        <p:grpSp>
          <p:nvGrpSpPr>
            <p:cNvPr id="145" name="Groupe 144"/>
            <p:cNvGrpSpPr/>
            <p:nvPr/>
          </p:nvGrpSpPr>
          <p:grpSpPr>
            <a:xfrm>
              <a:off x="2075643" y="1878955"/>
              <a:ext cx="4685167" cy="1589517"/>
              <a:chOff x="2706259" y="1848650"/>
              <a:chExt cx="4685167" cy="1589517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363772" y="2015703"/>
                <a:ext cx="1027654" cy="1371847"/>
                <a:chOff x="9991892" y="3026781"/>
                <a:chExt cx="1027654" cy="1371847"/>
              </a:xfrm>
            </p:grpSpPr>
            <p:cxnSp>
              <p:nvCxnSpPr>
                <p:cNvPr id="160" name="Connecteur droit avec flèche 159"/>
                <p:cNvCxnSpPr/>
                <p:nvPr/>
              </p:nvCxnSpPr>
              <p:spPr>
                <a:xfrm flipV="1">
                  <a:off x="9991892" y="3326434"/>
                  <a:ext cx="447201" cy="2900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Zone de texte 153"/>
                    <p:cNvSpPr txBox="1"/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r="-44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Zone de texte 153"/>
                    <p:cNvSpPr txBox="1"/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3" name="Connecteur droit avec flèche 162"/>
                <p:cNvCxnSpPr/>
                <p:nvPr/>
              </p:nvCxnSpPr>
              <p:spPr>
                <a:xfrm>
                  <a:off x="10010675" y="3610902"/>
                  <a:ext cx="0" cy="66531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e 149"/>
              <p:cNvGrpSpPr/>
              <p:nvPr/>
            </p:nvGrpSpPr>
            <p:grpSpPr>
              <a:xfrm>
                <a:off x="5412802" y="1848650"/>
                <a:ext cx="730794" cy="1589517"/>
                <a:chOff x="7287732" y="2837460"/>
                <a:chExt cx="730794" cy="1589517"/>
              </a:xfrm>
            </p:grpSpPr>
            <p:cxnSp>
              <p:nvCxnSpPr>
                <p:cNvPr id="156" name="Connecteur droit avec flèche 155"/>
                <p:cNvCxnSpPr/>
                <p:nvPr/>
              </p:nvCxnSpPr>
              <p:spPr>
                <a:xfrm flipV="1">
                  <a:off x="7291494" y="3275028"/>
                  <a:ext cx="483482" cy="3136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Zone de texte 153"/>
                    <p:cNvSpPr txBox="1"/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Zone de texte 153"/>
                    <p:cNvSpPr txBox="1"/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Connecteur droit avec flèche 158"/>
                <p:cNvCxnSpPr/>
                <p:nvPr/>
              </p:nvCxnSpPr>
              <p:spPr>
                <a:xfrm flipH="1">
                  <a:off x="7287732" y="3580630"/>
                  <a:ext cx="6107" cy="72561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e 150"/>
              <p:cNvGrpSpPr/>
              <p:nvPr/>
            </p:nvGrpSpPr>
            <p:grpSpPr>
              <a:xfrm>
                <a:off x="2706259" y="2004659"/>
                <a:ext cx="1049300" cy="1397801"/>
                <a:chOff x="2706259" y="2004659"/>
                <a:chExt cx="1049300" cy="1397801"/>
              </a:xfrm>
            </p:grpSpPr>
            <p:cxnSp>
              <p:nvCxnSpPr>
                <p:cNvPr id="152" name="Connecteur droit avec flèche 151"/>
                <p:cNvCxnSpPr/>
                <p:nvPr/>
              </p:nvCxnSpPr>
              <p:spPr>
                <a:xfrm flipV="1">
                  <a:off x="2735125" y="2228180"/>
                  <a:ext cx="545765" cy="3540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Zone de texte 153"/>
                    <p:cNvSpPr txBox="1"/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6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Zone de texte 153"/>
                    <p:cNvSpPr txBox="1"/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5" name="Connecteur droit avec flèche 154"/>
                <p:cNvCxnSpPr/>
                <p:nvPr/>
              </p:nvCxnSpPr>
              <p:spPr>
                <a:xfrm>
                  <a:off x="2735124" y="2582185"/>
                  <a:ext cx="1" cy="73733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e 145"/>
            <p:cNvGrpSpPr/>
            <p:nvPr/>
          </p:nvGrpSpPr>
          <p:grpSpPr>
            <a:xfrm>
              <a:off x="3052817" y="2639680"/>
              <a:ext cx="609725" cy="655760"/>
              <a:chOff x="3683433" y="2609375"/>
              <a:chExt cx="609725" cy="6557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Zone de texte 153"/>
                  <p:cNvSpPr txBox="1"/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fr-FR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8" name="Connecteur droit avec flèche 147"/>
              <p:cNvCxnSpPr/>
              <p:nvPr/>
            </p:nvCxnSpPr>
            <p:spPr>
              <a:xfrm>
                <a:off x="4293158" y="2609375"/>
                <a:ext cx="0" cy="54859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e 163"/>
          <p:cNvGrpSpPr/>
          <p:nvPr/>
        </p:nvGrpSpPr>
        <p:grpSpPr>
          <a:xfrm>
            <a:off x="2868036" y="1849763"/>
            <a:ext cx="3640431" cy="1344631"/>
            <a:chOff x="3196688" y="2885419"/>
            <a:chExt cx="3640431" cy="1344631"/>
          </a:xfrm>
        </p:grpSpPr>
        <p:cxnSp>
          <p:nvCxnSpPr>
            <p:cNvPr id="165" name="Connecteur droit 164"/>
            <p:cNvCxnSpPr/>
            <p:nvPr/>
          </p:nvCxnSpPr>
          <p:spPr>
            <a:xfrm>
              <a:off x="3196688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890777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4755053" y="2885419"/>
              <a:ext cx="0" cy="134463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/>
            <p:cNvCxnSpPr/>
            <p:nvPr/>
          </p:nvCxnSpPr>
          <p:spPr>
            <a:xfrm>
              <a:off x="3216021" y="3247935"/>
              <a:ext cx="152225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/>
            <p:cNvCxnSpPr/>
            <p:nvPr/>
          </p:nvCxnSpPr>
          <p:spPr>
            <a:xfrm>
              <a:off x="4773026" y="3495071"/>
              <a:ext cx="112801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/>
            <p:cNvCxnSpPr/>
            <p:nvPr/>
          </p:nvCxnSpPr>
          <p:spPr>
            <a:xfrm>
              <a:off x="4800241" y="2948247"/>
              <a:ext cx="2029435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1" name="ZoneTexte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172" name="ZoneTexte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/>
                <p:cNvSpPr txBox="1"/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3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Connecteur droit 173"/>
            <p:cNvCxnSpPr/>
            <p:nvPr/>
          </p:nvCxnSpPr>
          <p:spPr>
            <a:xfrm>
              <a:off x="6837119" y="2940117"/>
              <a:ext cx="0" cy="124933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oupe 133"/>
          <p:cNvGrpSpPr/>
          <p:nvPr/>
        </p:nvGrpSpPr>
        <p:grpSpPr>
          <a:xfrm>
            <a:off x="2146313" y="2539089"/>
            <a:ext cx="4697110" cy="634187"/>
            <a:chOff x="1857802" y="3085110"/>
            <a:chExt cx="4697110" cy="634187"/>
          </a:xfrm>
        </p:grpSpPr>
        <p:sp>
          <p:nvSpPr>
            <p:cNvPr id="135" name="Ellipse 134"/>
            <p:cNvSpPr/>
            <p:nvPr/>
          </p:nvSpPr>
          <p:spPr>
            <a:xfrm>
              <a:off x="4033030" y="3519272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cxnSp>
          <p:nvCxnSpPr>
            <p:cNvPr id="136" name="Connecteur droit 135"/>
            <p:cNvCxnSpPr/>
            <p:nvPr/>
          </p:nvCxnSpPr>
          <p:spPr>
            <a:xfrm>
              <a:off x="1857802" y="3604461"/>
              <a:ext cx="46971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ZoneTexte 136"/>
                <p:cNvSpPr txBox="1"/>
                <p:nvPr/>
              </p:nvSpPr>
              <p:spPr>
                <a:xfrm>
                  <a:off x="3731805" y="3085110"/>
                  <a:ext cx="474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7" name="ZoneTexte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805" y="3085110"/>
                  <a:ext cx="47455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Groupe 198"/>
          <p:cNvGrpSpPr/>
          <p:nvPr/>
        </p:nvGrpSpPr>
        <p:grpSpPr>
          <a:xfrm>
            <a:off x="1095180" y="2421902"/>
            <a:ext cx="1127467" cy="1429491"/>
            <a:chOff x="986142" y="2446409"/>
            <a:chExt cx="1127467" cy="1429491"/>
          </a:xfrm>
        </p:grpSpPr>
        <p:grpSp>
          <p:nvGrpSpPr>
            <p:cNvPr id="185" name="Groupe 184"/>
            <p:cNvGrpSpPr/>
            <p:nvPr/>
          </p:nvGrpSpPr>
          <p:grpSpPr>
            <a:xfrm>
              <a:off x="986142" y="2446409"/>
              <a:ext cx="1127467" cy="1429491"/>
              <a:chOff x="724214" y="2859266"/>
              <a:chExt cx="1127467" cy="1429491"/>
            </a:xfrm>
          </p:grpSpPr>
          <p:grpSp>
            <p:nvGrpSpPr>
              <p:cNvPr id="133" name="Groupe 132"/>
              <p:cNvGrpSpPr/>
              <p:nvPr/>
            </p:nvGrpSpPr>
            <p:grpSpPr>
              <a:xfrm>
                <a:off x="1053220" y="2859266"/>
                <a:ext cx="798461" cy="1429491"/>
                <a:chOff x="1049422" y="2910837"/>
                <a:chExt cx="798461" cy="1429491"/>
              </a:xfrm>
            </p:grpSpPr>
            <p:cxnSp>
              <p:nvCxnSpPr>
                <p:cNvPr id="138" name="Connecteur droit avec flèche 137"/>
                <p:cNvCxnSpPr/>
                <p:nvPr/>
              </p:nvCxnSpPr>
              <p:spPr>
                <a:xfrm>
                  <a:off x="1066579" y="3525170"/>
                  <a:ext cx="624466" cy="0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avec flèche 138"/>
                <p:cNvCxnSpPr/>
                <p:nvPr/>
              </p:nvCxnSpPr>
              <p:spPr>
                <a:xfrm>
                  <a:off x="1066580" y="3525170"/>
                  <a:ext cx="0" cy="677833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Zone de texte 153"/>
                    <p:cNvSpPr txBox="1"/>
                    <p:nvPr/>
                  </p:nvSpPr>
                  <p:spPr>
                    <a:xfrm>
                      <a:off x="1049422" y="40656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0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9422" y="40656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Zone de texte 154"/>
                    <p:cNvSpPr txBox="1"/>
                    <p:nvPr/>
                  </p:nvSpPr>
                  <p:spPr>
                    <a:xfrm>
                      <a:off x="1546135" y="3480903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1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6135" y="3480903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 de texte 154"/>
                    <p:cNvSpPr txBox="1"/>
                    <p:nvPr/>
                  </p:nvSpPr>
                  <p:spPr>
                    <a:xfrm>
                      <a:off x="1415686" y="2910837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2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5686" y="2910837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Connecteur droit avec flèche 142"/>
                <p:cNvCxnSpPr/>
                <p:nvPr/>
              </p:nvCxnSpPr>
              <p:spPr>
                <a:xfrm flipV="1">
                  <a:off x="1066579" y="3125988"/>
                  <a:ext cx="599334" cy="401932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e 182"/>
              <p:cNvGrpSpPr/>
              <p:nvPr/>
            </p:nvGrpSpPr>
            <p:grpSpPr>
              <a:xfrm>
                <a:off x="724214" y="3727527"/>
                <a:ext cx="472729" cy="290512"/>
                <a:chOff x="724214" y="3727527"/>
                <a:chExt cx="472729" cy="290512"/>
              </a:xfrm>
            </p:grpSpPr>
            <p:sp>
              <p:nvSpPr>
                <p:cNvPr id="180" name="Arc 179"/>
                <p:cNvSpPr/>
                <p:nvPr/>
              </p:nvSpPr>
              <p:spPr>
                <a:xfrm rot="7260465">
                  <a:off x="928150" y="3749246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 de texte 153"/>
                    <p:cNvSpPr txBox="1"/>
                    <p:nvPr/>
                  </p:nvSpPr>
                  <p:spPr>
                    <a:xfrm>
                      <a:off x="724214" y="3741005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8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214" y="3741005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4" name="Groupe 183"/>
              <p:cNvGrpSpPr/>
              <p:nvPr/>
            </p:nvGrpSpPr>
            <p:grpSpPr>
              <a:xfrm>
                <a:off x="1280274" y="3088980"/>
                <a:ext cx="553070" cy="336536"/>
                <a:chOff x="1280274" y="3088980"/>
                <a:chExt cx="553070" cy="336536"/>
              </a:xfrm>
            </p:grpSpPr>
            <p:sp>
              <p:nvSpPr>
                <p:cNvPr id="179" name="Arc 178"/>
                <p:cNvSpPr/>
                <p:nvPr/>
              </p:nvSpPr>
              <p:spPr>
                <a:xfrm>
                  <a:off x="1280274" y="3088980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 de texte 153"/>
                    <p:cNvSpPr txBox="1"/>
                    <p:nvPr/>
                  </p:nvSpPr>
                  <p:spPr>
                    <a:xfrm>
                      <a:off x="1531596" y="3150866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8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1596" y="3150866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b="-20000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87" name="Connecteur droit avec flèche 186"/>
            <p:cNvCxnSpPr/>
            <p:nvPr/>
          </p:nvCxnSpPr>
          <p:spPr>
            <a:xfrm>
              <a:off x="1328751" y="3067308"/>
              <a:ext cx="0" cy="3343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avec flèche 193"/>
            <p:cNvCxnSpPr/>
            <p:nvPr/>
          </p:nvCxnSpPr>
          <p:spPr>
            <a:xfrm flipV="1">
              <a:off x="1328751" y="2875748"/>
              <a:ext cx="274353" cy="1849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Zone de texte 153"/>
                <p:cNvSpPr txBox="1"/>
                <p:nvPr/>
              </p:nvSpPr>
              <p:spPr>
                <a:xfrm>
                  <a:off x="1068555" y="3115556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7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555" y="3115556"/>
                  <a:ext cx="301748" cy="2746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Zone de texte 153"/>
                <p:cNvSpPr txBox="1"/>
                <p:nvPr/>
              </p:nvSpPr>
              <p:spPr>
                <a:xfrm>
                  <a:off x="1338898" y="2648980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8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898" y="2648980"/>
                  <a:ext cx="301748" cy="2746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754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e 105"/>
          <p:cNvGrpSpPr/>
          <p:nvPr/>
        </p:nvGrpSpPr>
        <p:grpSpPr>
          <a:xfrm>
            <a:off x="3594432" y="1832383"/>
            <a:ext cx="5353894" cy="1766926"/>
            <a:chOff x="536907" y="2356258"/>
            <a:chExt cx="5353894" cy="1766926"/>
          </a:xfrm>
        </p:grpSpPr>
        <p:sp>
          <p:nvSpPr>
            <p:cNvPr id="4" name="Ellipse 3"/>
            <p:cNvSpPr/>
            <p:nvPr/>
          </p:nvSpPr>
          <p:spPr>
            <a:xfrm>
              <a:off x="4959750" y="2953080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5" name="Ellipse 4"/>
            <p:cNvSpPr/>
            <p:nvPr/>
          </p:nvSpPr>
          <p:spPr>
            <a:xfrm>
              <a:off x="2186985" y="2953080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cxnSp>
          <p:nvCxnSpPr>
            <p:cNvPr id="6" name="Connecteur droit 5"/>
            <p:cNvCxnSpPr>
              <a:stCxn id="5" idx="6"/>
              <a:endCxn id="4" idx="2"/>
            </p:cNvCxnSpPr>
            <p:nvPr/>
          </p:nvCxnSpPr>
          <p:spPr>
            <a:xfrm>
              <a:off x="2387010" y="3053093"/>
              <a:ext cx="25727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1"/>
            <p:cNvGrpSpPr/>
            <p:nvPr/>
          </p:nvGrpSpPr>
          <p:grpSpPr>
            <a:xfrm>
              <a:off x="536907" y="2438359"/>
              <a:ext cx="1127467" cy="1429491"/>
              <a:chOff x="986142" y="2446409"/>
              <a:chExt cx="1127467" cy="1429491"/>
            </a:xfrm>
          </p:grpSpPr>
          <p:grpSp>
            <p:nvGrpSpPr>
              <p:cNvPr id="30" name="Groupe 29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35" name="Groupe 34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42" name="Connecteur droit avec flèche 41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5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6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7" name="Connecteur droit avec flèche 46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e 35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40" name="Arc 39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7" name="Groupe 36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38" name="Arc 37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39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31" name="Connecteur droit avec flèche 30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33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34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/>
                <p:cNvSpPr txBox="1"/>
                <p:nvPr/>
              </p:nvSpPr>
              <p:spPr>
                <a:xfrm>
                  <a:off x="1857734" y="3753852"/>
                  <a:ext cx="962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Nœud</a:t>
                  </a:r>
                  <a:r>
                    <a:rPr lang="fr-FR" dirty="0" smtClean="0"/>
                    <a:t> </a:t>
                  </a:r>
                  <a14:m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734" y="3753852"/>
                  <a:ext cx="962892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063" t="-11667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4473591" y="3713420"/>
                  <a:ext cx="13668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Nœud </a:t>
                  </a:r>
                  <a14:m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591" y="3713420"/>
                  <a:ext cx="136684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56" t="-9836" b="-229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e 53"/>
            <p:cNvGrpSpPr/>
            <p:nvPr/>
          </p:nvGrpSpPr>
          <p:grpSpPr>
            <a:xfrm>
              <a:off x="1852616" y="2390874"/>
              <a:ext cx="1228156" cy="1262203"/>
              <a:chOff x="921118" y="2366861"/>
              <a:chExt cx="1228156" cy="1262203"/>
            </a:xfrm>
          </p:grpSpPr>
          <p:grpSp>
            <p:nvGrpSpPr>
              <p:cNvPr id="55" name="Groupe 54"/>
              <p:cNvGrpSpPr/>
              <p:nvPr/>
            </p:nvGrpSpPr>
            <p:grpSpPr>
              <a:xfrm>
                <a:off x="921118" y="2366861"/>
                <a:ext cx="878871" cy="988798"/>
                <a:chOff x="659190" y="2779718"/>
                <a:chExt cx="878871" cy="988798"/>
              </a:xfrm>
            </p:grpSpPr>
            <p:grpSp>
              <p:nvGrpSpPr>
                <p:cNvPr id="61" name="Groupe 60"/>
                <p:cNvGrpSpPr/>
                <p:nvPr/>
              </p:nvGrpSpPr>
              <p:grpSpPr>
                <a:xfrm>
                  <a:off x="659190" y="3391846"/>
                  <a:ext cx="543321" cy="376670"/>
                  <a:chOff x="659190" y="3391846"/>
                  <a:chExt cx="543321" cy="376670"/>
                </a:xfrm>
              </p:grpSpPr>
              <p:sp>
                <p:nvSpPr>
                  <p:cNvPr id="65" name="Arc 64"/>
                  <p:cNvSpPr/>
                  <p:nvPr/>
                </p:nvSpPr>
                <p:spPr>
                  <a:xfrm rot="7260465">
                    <a:off x="933718" y="3499723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Zone de texte 153"/>
                      <p:cNvSpPr txBox="1"/>
                      <p:nvPr/>
                    </p:nvSpPr>
                    <p:spPr>
                      <a:xfrm>
                        <a:off x="659190" y="339184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6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190" y="339184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b="-2222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Groupe 61"/>
                <p:cNvGrpSpPr/>
                <p:nvPr/>
              </p:nvGrpSpPr>
              <p:grpSpPr>
                <a:xfrm>
                  <a:off x="1160566" y="2779718"/>
                  <a:ext cx="377495" cy="575196"/>
                  <a:chOff x="1160566" y="2779718"/>
                  <a:chExt cx="377495" cy="575196"/>
                </a:xfrm>
              </p:grpSpPr>
              <p:sp>
                <p:nvSpPr>
                  <p:cNvPr id="63" name="Arc 62"/>
                  <p:cNvSpPr/>
                  <p:nvPr/>
                </p:nvSpPr>
                <p:spPr>
                  <a:xfrm>
                    <a:off x="1247549" y="310784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Zone de texte 153"/>
                      <p:cNvSpPr txBox="1"/>
                      <p:nvPr/>
                    </p:nvSpPr>
                    <p:spPr>
                      <a:xfrm>
                        <a:off x="1160566" y="277971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0566" y="277971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r="-8163"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56" name="Connecteur droit avec flèche 55"/>
              <p:cNvCxnSpPr/>
              <p:nvPr/>
            </p:nvCxnSpPr>
            <p:spPr>
              <a:xfrm>
                <a:off x="1328751" y="3067308"/>
                <a:ext cx="0" cy="5486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 flipV="1">
                <a:off x="1328751" y="2628605"/>
                <a:ext cx="640874" cy="4321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Zone de texte 153"/>
                  <p:cNvSpPr txBox="1"/>
                  <p:nvPr/>
                </p:nvSpPr>
                <p:spPr>
                  <a:xfrm>
                    <a:off x="964221" y="3354414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221" y="3354414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r="-4082" b="-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Zone de texte 153"/>
                  <p:cNvSpPr txBox="1"/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9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1" name="Groupe 90"/>
            <p:cNvGrpSpPr/>
            <p:nvPr/>
          </p:nvGrpSpPr>
          <p:grpSpPr>
            <a:xfrm>
              <a:off x="4533375" y="2356258"/>
              <a:ext cx="1357426" cy="1319238"/>
              <a:chOff x="791848" y="2353955"/>
              <a:chExt cx="1357426" cy="1319238"/>
            </a:xfrm>
          </p:grpSpPr>
          <p:grpSp>
            <p:nvGrpSpPr>
              <p:cNvPr id="92" name="Groupe 91"/>
              <p:cNvGrpSpPr/>
              <p:nvPr/>
            </p:nvGrpSpPr>
            <p:grpSpPr>
              <a:xfrm>
                <a:off x="1217365" y="2353955"/>
                <a:ext cx="582624" cy="1009410"/>
                <a:chOff x="955437" y="2766812"/>
                <a:chExt cx="582624" cy="1009410"/>
              </a:xfrm>
            </p:grpSpPr>
            <p:grpSp>
              <p:nvGrpSpPr>
                <p:cNvPr id="97" name="Groupe 96"/>
                <p:cNvGrpSpPr/>
                <p:nvPr/>
              </p:nvGrpSpPr>
              <p:grpSpPr>
                <a:xfrm>
                  <a:off x="955437" y="3478004"/>
                  <a:ext cx="499872" cy="298218"/>
                  <a:chOff x="955437" y="3478004"/>
                  <a:chExt cx="499872" cy="298218"/>
                </a:xfrm>
              </p:grpSpPr>
              <p:sp>
                <p:nvSpPr>
                  <p:cNvPr id="101" name="Arc 100"/>
                  <p:cNvSpPr/>
                  <p:nvPr/>
                </p:nvSpPr>
                <p:spPr>
                  <a:xfrm rot="7260465">
                    <a:off x="933718" y="3499723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Zone de texte 153"/>
                      <p:cNvSpPr txBox="1"/>
                      <p:nvPr/>
                    </p:nvSpPr>
                    <p:spPr>
                      <a:xfrm>
                        <a:off x="1153561" y="350157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561" y="350157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61224" b="-666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8" name="Groupe 97"/>
                <p:cNvGrpSpPr/>
                <p:nvPr/>
              </p:nvGrpSpPr>
              <p:grpSpPr>
                <a:xfrm>
                  <a:off x="1096675" y="2766812"/>
                  <a:ext cx="441386" cy="588102"/>
                  <a:chOff x="1096675" y="2766812"/>
                  <a:chExt cx="441386" cy="588102"/>
                </a:xfrm>
              </p:grpSpPr>
              <p:sp>
                <p:nvSpPr>
                  <p:cNvPr id="99" name="Arc 98"/>
                  <p:cNvSpPr/>
                  <p:nvPr/>
                </p:nvSpPr>
                <p:spPr>
                  <a:xfrm>
                    <a:off x="1247549" y="310784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Zone de texte 153"/>
                      <p:cNvSpPr txBox="1"/>
                      <p:nvPr/>
                    </p:nvSpPr>
                    <p:spPr>
                      <a:xfrm>
                        <a:off x="1096675" y="276681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6675" y="276681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 r="-68000"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93" name="Connecteur droit avec flèche 92"/>
              <p:cNvCxnSpPr/>
              <p:nvPr/>
            </p:nvCxnSpPr>
            <p:spPr>
              <a:xfrm>
                <a:off x="1328751" y="3067308"/>
                <a:ext cx="0" cy="5486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avec flèche 93"/>
              <p:cNvCxnSpPr/>
              <p:nvPr/>
            </p:nvCxnSpPr>
            <p:spPr>
              <a:xfrm flipV="1">
                <a:off x="1328751" y="2628605"/>
                <a:ext cx="640874" cy="4321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Zone de texte 153"/>
                  <p:cNvSpPr txBox="1"/>
                  <p:nvPr/>
                </p:nvSpPr>
                <p:spPr>
                  <a:xfrm>
                    <a:off x="791848" y="3398543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95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848" y="3398543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r="-60000" b="-4444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Zone de texte 153"/>
                  <p:cNvSpPr txBox="1"/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96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r="-58000" b="-6667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3820899" y="3974711"/>
                <a:ext cx="53984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: matrices élémentaires de masse, de raideur, d’amortissement et gyroscopique</a:t>
                </a:r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99" y="3974711"/>
                <a:ext cx="5398440" cy="646331"/>
              </a:xfrm>
              <a:prstGeom prst="rect">
                <a:avLst/>
              </a:prstGeom>
              <a:blipFill rotWithShape="0">
                <a:blip r:embed="rId19"/>
                <a:stretch>
                  <a:fillRect l="-1017" t="-4717" r="-904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896180" y="4864830"/>
                <a:ext cx="46758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 algn="ctr"/>
                <a:r>
                  <a:rPr lang="fr-FR" dirty="0" smtClean="0"/>
                  <a:t>: vecteur d’état du déplacement</a:t>
                </a:r>
                <a:endParaRPr lang="fr-FR" dirty="0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180" y="4864830"/>
                <a:ext cx="4675895" cy="646331"/>
              </a:xfrm>
              <a:prstGeom prst="rect">
                <a:avLst/>
              </a:prstGeom>
              <a:blipFill rotWithShape="0">
                <a:blip r:embed="rId20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320860" y="2890933"/>
            <a:ext cx="5921038" cy="1575482"/>
            <a:chOff x="4866512" y="4558841"/>
            <a:chExt cx="5921038" cy="1575482"/>
          </a:xfrm>
        </p:grpSpPr>
        <p:grpSp>
          <p:nvGrpSpPr>
            <p:cNvPr id="5" name="Groupe 4"/>
            <p:cNvGrpSpPr/>
            <p:nvPr/>
          </p:nvGrpSpPr>
          <p:grpSpPr>
            <a:xfrm>
              <a:off x="4866512" y="4558841"/>
              <a:ext cx="4382245" cy="788968"/>
              <a:chOff x="2073558" y="2233631"/>
              <a:chExt cx="4382245" cy="788968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2073558" y="2233631"/>
                <a:ext cx="4382245" cy="697866"/>
                <a:chOff x="2073558" y="2233631"/>
                <a:chExt cx="4382245" cy="69786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048088" y="2233631"/>
                  <a:ext cx="407715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ZoneTexte 5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Connecteur en arc 7"/>
            <p:cNvCxnSpPr>
              <a:stCxn id="7" idx="1"/>
              <a:endCxn id="10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3510298" y="2799537"/>
            <a:ext cx="3552107" cy="1668622"/>
            <a:chOff x="2365187" y="2146718"/>
            <a:chExt cx="3552107" cy="1668622"/>
          </a:xfrm>
        </p:grpSpPr>
        <p:sp>
          <p:nvSpPr>
            <p:cNvPr id="14" name="Rectangle 13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2050080" y="2640165"/>
            <a:ext cx="5552980" cy="1429491"/>
            <a:chOff x="1417006" y="4348677"/>
            <a:chExt cx="5552980" cy="1429491"/>
          </a:xfrm>
        </p:grpSpPr>
        <p:grpSp>
          <p:nvGrpSpPr>
            <p:cNvPr id="51" name="Groupe 50"/>
            <p:cNvGrpSpPr/>
            <p:nvPr/>
          </p:nvGrpSpPr>
          <p:grpSpPr>
            <a:xfrm>
              <a:off x="1417006" y="4348677"/>
              <a:ext cx="1127467" cy="1429491"/>
              <a:chOff x="986142" y="2446409"/>
              <a:chExt cx="1127467" cy="1429491"/>
            </a:xfrm>
          </p:grpSpPr>
          <p:grpSp>
            <p:nvGrpSpPr>
              <p:cNvPr id="52" name="Groupe 51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57" name="Groupe 56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64" name="Connecteur droit avec flèche 63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Connecteur droit avec flèche 64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6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7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8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9" name="Connecteur droit avec flèche 68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e 57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62" name="Arc 61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3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9" name="Groupe 58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60" name="Arc 59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53" name="Connecteur droit avec flèche 52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53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5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6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7" name="Groupe 106"/>
            <p:cNvGrpSpPr/>
            <p:nvPr/>
          </p:nvGrpSpPr>
          <p:grpSpPr>
            <a:xfrm>
              <a:off x="2596392" y="4861617"/>
              <a:ext cx="4373594" cy="202786"/>
              <a:chOff x="3982460" y="5014683"/>
              <a:chExt cx="4373594" cy="202786"/>
            </a:xfrm>
          </p:grpSpPr>
          <p:grpSp>
            <p:nvGrpSpPr>
              <p:cNvPr id="82" name="Groupe 81"/>
              <p:cNvGrpSpPr/>
              <p:nvPr/>
            </p:nvGrpSpPr>
            <p:grpSpPr>
              <a:xfrm>
                <a:off x="3982460" y="5014683"/>
                <a:ext cx="4373594" cy="202786"/>
                <a:chOff x="2559069" y="5007320"/>
                <a:chExt cx="4373594" cy="202786"/>
              </a:xfrm>
            </p:grpSpPr>
            <p:sp>
              <p:nvSpPr>
                <p:cNvPr id="73" name="Ellipse 72"/>
                <p:cNvSpPr/>
                <p:nvPr/>
              </p:nvSpPr>
              <p:spPr>
                <a:xfrm>
                  <a:off x="673263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4" name="Ellipse 73"/>
                <p:cNvSpPr/>
                <p:nvPr/>
              </p:nvSpPr>
              <p:spPr>
                <a:xfrm>
                  <a:off x="628541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>
                  <a:off x="5807188" y="501008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513806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4479853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>
                  <a:off x="3821638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3109352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255906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</p:grpSp>
          <p:cxnSp>
            <p:nvCxnSpPr>
              <p:cNvPr id="84" name="Connecteur droit 83"/>
              <p:cNvCxnSpPr>
                <a:stCxn id="81" idx="6"/>
                <a:endCxn id="80" idx="2"/>
              </p:cNvCxnSpPr>
              <p:nvPr/>
            </p:nvCxnSpPr>
            <p:spPr>
              <a:xfrm>
                <a:off x="4182485" y="5114696"/>
                <a:ext cx="3502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>
                <a:stCxn id="80" idx="6"/>
                <a:endCxn id="79" idx="2"/>
              </p:cNvCxnSpPr>
              <p:nvPr/>
            </p:nvCxnSpPr>
            <p:spPr>
              <a:xfrm>
                <a:off x="4732768" y="5114696"/>
                <a:ext cx="5122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>
                <a:stCxn id="79" idx="6"/>
                <a:endCxn id="78" idx="2"/>
              </p:cNvCxnSpPr>
              <p:nvPr/>
            </p:nvCxnSpPr>
            <p:spPr>
              <a:xfrm>
                <a:off x="5445054" y="5114696"/>
                <a:ext cx="4581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>
                <a:stCxn id="78" idx="6"/>
                <a:endCxn id="77" idx="2"/>
              </p:cNvCxnSpPr>
              <p:nvPr/>
            </p:nvCxnSpPr>
            <p:spPr>
              <a:xfrm>
                <a:off x="6103269" y="5114696"/>
                <a:ext cx="458190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>
                <a:stCxn id="77" idx="6"/>
                <a:endCxn id="75" idx="2"/>
              </p:cNvCxnSpPr>
              <p:nvPr/>
            </p:nvCxnSpPr>
            <p:spPr>
              <a:xfrm>
                <a:off x="6761484" y="5116675"/>
                <a:ext cx="469095" cy="7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>
                <a:stCxn id="75" idx="6"/>
                <a:endCxn id="74" idx="2"/>
              </p:cNvCxnSpPr>
              <p:nvPr/>
            </p:nvCxnSpPr>
            <p:spPr>
              <a:xfrm flipV="1">
                <a:off x="7430604" y="5114696"/>
                <a:ext cx="278206" cy="27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>
                <a:stCxn id="74" idx="6"/>
                <a:endCxn id="73" idx="2"/>
              </p:cNvCxnSpPr>
              <p:nvPr/>
            </p:nvCxnSpPr>
            <p:spPr>
              <a:xfrm>
                <a:off x="7908835" y="5114696"/>
                <a:ext cx="247194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Groupe 154"/>
          <p:cNvGrpSpPr/>
          <p:nvPr/>
        </p:nvGrpSpPr>
        <p:grpSpPr>
          <a:xfrm>
            <a:off x="3850009" y="2480139"/>
            <a:ext cx="4685167" cy="1589517"/>
            <a:chOff x="2706259" y="1848650"/>
            <a:chExt cx="4685167" cy="1589517"/>
          </a:xfrm>
        </p:grpSpPr>
        <p:grpSp>
          <p:nvGrpSpPr>
            <p:cNvPr id="159" name="Groupe 158"/>
            <p:cNvGrpSpPr/>
            <p:nvPr/>
          </p:nvGrpSpPr>
          <p:grpSpPr>
            <a:xfrm>
              <a:off x="6350125" y="2015703"/>
              <a:ext cx="1041301" cy="1371847"/>
              <a:chOff x="9978245" y="3026781"/>
              <a:chExt cx="1041301" cy="1371847"/>
            </a:xfrm>
          </p:grpSpPr>
          <p:cxnSp>
            <p:nvCxnSpPr>
              <p:cNvPr id="170" name="Connecteur droit avec flèche 169"/>
              <p:cNvCxnSpPr/>
              <p:nvPr/>
            </p:nvCxnSpPr>
            <p:spPr>
              <a:xfrm flipV="1">
                <a:off x="9991892" y="3326434"/>
                <a:ext cx="447201" cy="29007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Zone de texte 153"/>
                  <p:cNvSpPr txBox="1"/>
                  <p:nvPr/>
                </p:nvSpPr>
                <p:spPr>
                  <a:xfrm>
                    <a:off x="10026475" y="4123978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𝒙𝑼</m:t>
                              </m:r>
                            </m:sub>
                          </m:sSub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1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6475" y="4123978"/>
                    <a:ext cx="301748" cy="27465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r="-44000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Zone de texte 153"/>
                  <p:cNvSpPr txBox="1"/>
                  <p:nvPr/>
                </p:nvSpPr>
                <p:spPr>
                  <a:xfrm>
                    <a:off x="10430346" y="3026781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𝒚𝑼</m:t>
                              </m:r>
                            </m:sub>
                          </m:sSub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2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0346" y="3026781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35556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3" name="Connecteur droit avec flèche 172"/>
              <p:cNvCxnSpPr/>
              <p:nvPr/>
            </p:nvCxnSpPr>
            <p:spPr>
              <a:xfrm>
                <a:off x="9978245" y="3593263"/>
                <a:ext cx="0" cy="66531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e 159"/>
            <p:cNvGrpSpPr/>
            <p:nvPr/>
          </p:nvGrpSpPr>
          <p:grpSpPr>
            <a:xfrm>
              <a:off x="5412802" y="1848650"/>
              <a:ext cx="730794" cy="1589517"/>
              <a:chOff x="7287732" y="2837460"/>
              <a:chExt cx="730794" cy="1589517"/>
            </a:xfrm>
          </p:grpSpPr>
          <p:cxnSp>
            <p:nvCxnSpPr>
              <p:cNvPr id="166" name="Connecteur droit avec flèche 165"/>
              <p:cNvCxnSpPr/>
              <p:nvPr/>
            </p:nvCxnSpPr>
            <p:spPr>
              <a:xfrm flipV="1">
                <a:off x="7291494" y="3275028"/>
                <a:ext cx="483482" cy="31360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Zone de texte 153"/>
                  <p:cNvSpPr txBox="1"/>
                  <p:nvPr/>
                </p:nvSpPr>
                <p:spPr>
                  <a:xfrm>
                    <a:off x="7319779" y="4152327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9779" y="4152327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r="-6122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Zone de texte 153"/>
                  <p:cNvSpPr txBox="1"/>
                  <p:nvPr/>
                </p:nvSpPr>
                <p:spPr>
                  <a:xfrm>
                    <a:off x="7429326" y="2837460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326" y="2837460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3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Connecteur droit avec flèche 168"/>
              <p:cNvCxnSpPr/>
              <p:nvPr/>
            </p:nvCxnSpPr>
            <p:spPr>
              <a:xfrm flipH="1">
                <a:off x="7287732" y="3580630"/>
                <a:ext cx="6107" cy="7256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e 160"/>
            <p:cNvGrpSpPr/>
            <p:nvPr/>
          </p:nvGrpSpPr>
          <p:grpSpPr>
            <a:xfrm>
              <a:off x="2706259" y="2004659"/>
              <a:ext cx="1049300" cy="1397801"/>
              <a:chOff x="2706259" y="2004659"/>
              <a:chExt cx="1049300" cy="1397801"/>
            </a:xfrm>
          </p:grpSpPr>
          <p:cxnSp>
            <p:nvCxnSpPr>
              <p:cNvPr id="162" name="Connecteur droit avec flèche 161"/>
              <p:cNvCxnSpPr/>
              <p:nvPr/>
            </p:nvCxnSpPr>
            <p:spPr>
              <a:xfrm flipV="1">
                <a:off x="2735125" y="2228180"/>
                <a:ext cx="545765" cy="35400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Zone de texte 153"/>
                  <p:cNvSpPr txBox="1"/>
                  <p:nvPr/>
                </p:nvSpPr>
                <p:spPr>
                  <a:xfrm>
                    <a:off x="2706259" y="31278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3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6259" y="31278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r="-6122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 de texte 153"/>
                  <p:cNvSpPr txBox="1"/>
                  <p:nvPr/>
                </p:nvSpPr>
                <p:spPr>
                  <a:xfrm>
                    <a:off x="3166359" y="2004659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4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359" y="2004659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3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5" name="Connecteur droit avec flèche 164"/>
              <p:cNvCxnSpPr/>
              <p:nvPr/>
            </p:nvCxnSpPr>
            <p:spPr>
              <a:xfrm>
                <a:off x="2735124" y="2582185"/>
                <a:ext cx="1" cy="737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e 1"/>
          <p:cNvGrpSpPr/>
          <p:nvPr/>
        </p:nvGrpSpPr>
        <p:grpSpPr>
          <a:xfrm>
            <a:off x="3293389" y="638178"/>
            <a:ext cx="4692949" cy="1333010"/>
            <a:chOff x="3293389" y="638178"/>
            <a:chExt cx="4692949" cy="1333010"/>
          </a:xfrm>
        </p:grpSpPr>
        <p:grpSp>
          <p:nvGrpSpPr>
            <p:cNvPr id="70" name="Groupe 69"/>
            <p:cNvGrpSpPr/>
            <p:nvPr/>
          </p:nvGrpSpPr>
          <p:grpSpPr>
            <a:xfrm>
              <a:off x="3384783" y="729574"/>
              <a:ext cx="4601555" cy="1122548"/>
              <a:chOff x="4866512" y="4558841"/>
              <a:chExt cx="4601555" cy="1122548"/>
            </a:xfrm>
          </p:grpSpPr>
          <p:grpSp>
            <p:nvGrpSpPr>
              <p:cNvPr id="86" name="Groupe 85"/>
              <p:cNvGrpSpPr/>
              <p:nvPr/>
            </p:nvGrpSpPr>
            <p:grpSpPr>
              <a:xfrm>
                <a:off x="4866512" y="4558841"/>
                <a:ext cx="4382245" cy="697866"/>
                <a:chOff x="2073558" y="2233631"/>
                <a:chExt cx="4382245" cy="697866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6048088" y="2233631"/>
                  <a:ext cx="407715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2" name="ZoneTexte 71"/>
              <p:cNvSpPr txBox="1"/>
              <p:nvPr/>
            </p:nvSpPr>
            <p:spPr>
              <a:xfrm>
                <a:off x="8701510" y="5342835"/>
                <a:ext cx="766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Disque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Groupe 91"/>
            <p:cNvGrpSpPr/>
            <p:nvPr/>
          </p:nvGrpSpPr>
          <p:grpSpPr>
            <a:xfrm>
              <a:off x="3570046" y="638178"/>
              <a:ext cx="3492359" cy="1333010"/>
              <a:chOff x="2361012" y="2146718"/>
              <a:chExt cx="3492359" cy="133301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2581392" y="2146718"/>
                <a:ext cx="330594" cy="8901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251266" y="2173306"/>
                <a:ext cx="330594" cy="8901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ZoneTexte 94"/>
              <p:cNvSpPr txBox="1"/>
              <p:nvPr/>
            </p:nvSpPr>
            <p:spPr>
              <a:xfrm>
                <a:off x="2361012" y="314117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Palier 1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ZoneTexte 95"/>
              <p:cNvSpPr txBox="1"/>
              <p:nvPr/>
            </p:nvSpPr>
            <p:spPr>
              <a:xfrm>
                <a:off x="5033916" y="3119612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Palier 2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" name="Groupe 100"/>
            <p:cNvGrpSpPr/>
            <p:nvPr/>
          </p:nvGrpSpPr>
          <p:grpSpPr>
            <a:xfrm>
              <a:off x="3293389" y="991746"/>
              <a:ext cx="4373594" cy="202786"/>
              <a:chOff x="3982460" y="5014683"/>
              <a:chExt cx="4373594" cy="202786"/>
            </a:xfrm>
          </p:grpSpPr>
          <p:grpSp>
            <p:nvGrpSpPr>
              <p:cNvPr id="102" name="Groupe 101"/>
              <p:cNvGrpSpPr/>
              <p:nvPr/>
            </p:nvGrpSpPr>
            <p:grpSpPr>
              <a:xfrm>
                <a:off x="3982460" y="5014683"/>
                <a:ext cx="4373594" cy="202786"/>
                <a:chOff x="2559069" y="5007320"/>
                <a:chExt cx="4373594" cy="202786"/>
              </a:xfrm>
            </p:grpSpPr>
            <p:sp>
              <p:nvSpPr>
                <p:cNvPr id="113" name="Ellipse 112"/>
                <p:cNvSpPr/>
                <p:nvPr/>
              </p:nvSpPr>
              <p:spPr>
                <a:xfrm>
                  <a:off x="673263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628541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5807188" y="501008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>
                  <a:off x="513806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117" name="Ellipse 116"/>
                <p:cNvSpPr/>
                <p:nvPr/>
              </p:nvSpPr>
              <p:spPr>
                <a:xfrm>
                  <a:off x="4479853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>
                  <a:off x="3821638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119" name="Ellipse 118"/>
                <p:cNvSpPr/>
                <p:nvPr/>
              </p:nvSpPr>
              <p:spPr>
                <a:xfrm>
                  <a:off x="3109352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120" name="Ellipse 119"/>
                <p:cNvSpPr/>
                <p:nvPr/>
              </p:nvSpPr>
              <p:spPr>
                <a:xfrm>
                  <a:off x="255906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</p:grpSp>
          <p:cxnSp>
            <p:nvCxnSpPr>
              <p:cNvPr id="104" name="Connecteur droit 103"/>
              <p:cNvCxnSpPr>
                <a:stCxn id="120" idx="6"/>
                <a:endCxn id="119" idx="2"/>
              </p:cNvCxnSpPr>
              <p:nvPr/>
            </p:nvCxnSpPr>
            <p:spPr>
              <a:xfrm>
                <a:off x="4182485" y="5114696"/>
                <a:ext cx="3502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>
                <a:stCxn id="119" idx="6"/>
                <a:endCxn id="118" idx="2"/>
              </p:cNvCxnSpPr>
              <p:nvPr/>
            </p:nvCxnSpPr>
            <p:spPr>
              <a:xfrm>
                <a:off x="4732768" y="5114696"/>
                <a:ext cx="5122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>
                <a:stCxn id="118" idx="6"/>
                <a:endCxn id="117" idx="2"/>
              </p:cNvCxnSpPr>
              <p:nvPr/>
            </p:nvCxnSpPr>
            <p:spPr>
              <a:xfrm>
                <a:off x="5445054" y="5114696"/>
                <a:ext cx="4581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>
                <a:stCxn id="117" idx="6"/>
                <a:endCxn id="116" idx="2"/>
              </p:cNvCxnSpPr>
              <p:nvPr/>
            </p:nvCxnSpPr>
            <p:spPr>
              <a:xfrm>
                <a:off x="6103269" y="5114696"/>
                <a:ext cx="458190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/>
              <p:cNvCxnSpPr>
                <a:stCxn id="116" idx="6"/>
                <a:endCxn id="115" idx="2"/>
              </p:cNvCxnSpPr>
              <p:nvPr/>
            </p:nvCxnSpPr>
            <p:spPr>
              <a:xfrm>
                <a:off x="6761484" y="5116675"/>
                <a:ext cx="469095" cy="7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/>
              <p:cNvCxnSpPr>
                <a:stCxn id="115" idx="6"/>
                <a:endCxn id="114" idx="2"/>
              </p:cNvCxnSpPr>
              <p:nvPr/>
            </p:nvCxnSpPr>
            <p:spPr>
              <a:xfrm flipV="1">
                <a:off x="7430604" y="5114696"/>
                <a:ext cx="278206" cy="27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>
                <a:stCxn id="114" idx="6"/>
                <a:endCxn id="113" idx="2"/>
              </p:cNvCxnSpPr>
              <p:nvPr/>
            </p:nvCxnSpPr>
            <p:spPr>
              <a:xfrm>
                <a:off x="7908835" y="5114696"/>
                <a:ext cx="247194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763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/>
          <p:cNvGrpSpPr/>
          <p:nvPr/>
        </p:nvGrpSpPr>
        <p:grpSpPr>
          <a:xfrm>
            <a:off x="1413803" y="1840515"/>
            <a:ext cx="6534726" cy="1637447"/>
            <a:chOff x="1413803" y="1840515"/>
            <a:chExt cx="6534726" cy="1637447"/>
          </a:xfrm>
        </p:grpSpPr>
        <p:grpSp>
          <p:nvGrpSpPr>
            <p:cNvPr id="4" name="Groupe 3"/>
            <p:cNvGrpSpPr/>
            <p:nvPr/>
          </p:nvGrpSpPr>
          <p:grpSpPr>
            <a:xfrm>
              <a:off x="1413803" y="1840515"/>
              <a:ext cx="6534726" cy="1637447"/>
              <a:chOff x="1530411" y="1884240"/>
              <a:chExt cx="6534726" cy="1637447"/>
            </a:xfrm>
          </p:grpSpPr>
          <p:pic>
            <p:nvPicPr>
              <p:cNvPr id="5" name="Image 4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21722" y="1884240"/>
                <a:ext cx="5443415" cy="1568077"/>
              </a:xfrm>
              <a:prstGeom prst="rect">
                <a:avLst/>
              </a:prstGeom>
            </p:spPr>
          </p:pic>
          <p:grpSp>
            <p:nvGrpSpPr>
              <p:cNvPr id="6" name="Groupe 5"/>
              <p:cNvGrpSpPr/>
              <p:nvPr/>
            </p:nvGrpSpPr>
            <p:grpSpPr>
              <a:xfrm>
                <a:off x="1530411" y="2092196"/>
                <a:ext cx="1127467" cy="1429491"/>
                <a:chOff x="986142" y="2446409"/>
                <a:chExt cx="1127467" cy="1429491"/>
              </a:xfrm>
            </p:grpSpPr>
            <p:grpSp>
              <p:nvGrpSpPr>
                <p:cNvPr id="7" name="Groupe 6"/>
                <p:cNvGrpSpPr/>
                <p:nvPr/>
              </p:nvGrpSpPr>
              <p:grpSpPr>
                <a:xfrm>
                  <a:off x="986142" y="2446409"/>
                  <a:ext cx="1127467" cy="1429491"/>
                  <a:chOff x="724214" y="2859266"/>
                  <a:chExt cx="1127467" cy="1429491"/>
                </a:xfrm>
              </p:grpSpPr>
              <p:grpSp>
                <p:nvGrpSpPr>
                  <p:cNvPr id="12" name="Groupe 11"/>
                  <p:cNvGrpSpPr/>
                  <p:nvPr/>
                </p:nvGrpSpPr>
                <p:grpSpPr>
                  <a:xfrm>
                    <a:off x="1053220" y="2859266"/>
                    <a:ext cx="798461" cy="1429491"/>
                    <a:chOff x="1049422" y="2910837"/>
                    <a:chExt cx="798461" cy="1429491"/>
                  </a:xfrm>
                </p:grpSpPr>
                <p:cxnSp>
                  <p:nvCxnSpPr>
                    <p:cNvPr id="19" name="Connecteur droit avec flèche 18"/>
                    <p:cNvCxnSpPr/>
                    <p:nvPr/>
                  </p:nvCxnSpPr>
                  <p:spPr>
                    <a:xfrm>
                      <a:off x="1066579" y="3525170"/>
                      <a:ext cx="624466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76717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Connecteur droit avec flèche 19"/>
                    <p:cNvCxnSpPr/>
                    <p:nvPr/>
                  </p:nvCxnSpPr>
                  <p:spPr>
                    <a:xfrm>
                      <a:off x="1066580" y="3525170"/>
                      <a:ext cx="0" cy="677833"/>
                    </a:xfrm>
                    <a:prstGeom prst="straightConnector1">
                      <a:avLst/>
                    </a:prstGeom>
                    <a:ln w="19050">
                      <a:solidFill>
                        <a:srgbClr val="76717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Zone de texte 153"/>
                        <p:cNvSpPr txBox="1"/>
                        <p:nvPr/>
                      </p:nvSpPr>
                      <p:spPr>
                        <a:xfrm>
                          <a:off x="1049422" y="4065678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1" i="1" smtClean="0">
                                  <a:solidFill>
                                    <a:srgbClr val="76717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40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49422" y="4065678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Zone de texte 154"/>
                        <p:cNvSpPr txBox="1"/>
                        <p:nvPr/>
                      </p:nvSpPr>
                      <p:spPr>
                        <a:xfrm>
                          <a:off x="1546135" y="3480903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1" i="1" dirty="0" smtClean="0">
                                  <a:solidFill>
                                    <a:srgbClr val="76717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41" name="Zone de texte 1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46135" y="3480903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Zone de texte 154"/>
                        <p:cNvSpPr txBox="1"/>
                        <p:nvPr/>
                      </p:nvSpPr>
                      <p:spPr>
                        <a:xfrm>
                          <a:off x="1415686" y="2910837"/>
                          <a:ext cx="183498" cy="2742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1" i="1" dirty="0" smtClean="0">
                                  <a:solidFill>
                                    <a:srgbClr val="76717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42" name="Zone de texte 1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415686" y="2910837"/>
                          <a:ext cx="183498" cy="274250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r="-43333"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4" name="Connecteur droit avec flèche 23"/>
                    <p:cNvCxnSpPr/>
                    <p:nvPr/>
                  </p:nvCxnSpPr>
                  <p:spPr>
                    <a:xfrm flipV="1">
                      <a:off x="1066579" y="3125988"/>
                      <a:ext cx="599334" cy="401932"/>
                    </a:xfrm>
                    <a:prstGeom prst="straightConnector1">
                      <a:avLst/>
                    </a:prstGeom>
                    <a:ln w="19050">
                      <a:solidFill>
                        <a:srgbClr val="76717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Groupe 12"/>
                  <p:cNvGrpSpPr/>
                  <p:nvPr/>
                </p:nvGrpSpPr>
                <p:grpSpPr>
                  <a:xfrm>
                    <a:off x="724214" y="3727527"/>
                    <a:ext cx="472729" cy="290512"/>
                    <a:chOff x="724214" y="3727527"/>
                    <a:chExt cx="472729" cy="290512"/>
                  </a:xfrm>
                </p:grpSpPr>
                <p:sp>
                  <p:nvSpPr>
                    <p:cNvPr id="17" name="Arc 16"/>
                    <p:cNvSpPr/>
                    <p:nvPr/>
                  </p:nvSpPr>
                  <p:spPr>
                    <a:xfrm rot="7260465">
                      <a:off x="928150" y="3749246"/>
                      <a:ext cx="290512" cy="247074"/>
                    </a:xfrm>
                    <a:prstGeom prst="arc">
                      <a:avLst>
                        <a:gd name="adj1" fmla="val 16200000"/>
                        <a:gd name="adj2" fmla="val 2933405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Zone de texte 153"/>
                        <p:cNvSpPr txBox="1"/>
                        <p:nvPr/>
                      </p:nvSpPr>
                      <p:spPr>
                        <a:xfrm>
                          <a:off x="724214" y="3741005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81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4214" y="3741005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6"/>
                          <a:stretch>
                            <a:fillRect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4" name="Groupe 13"/>
                  <p:cNvGrpSpPr/>
                  <p:nvPr/>
                </p:nvGrpSpPr>
                <p:grpSpPr>
                  <a:xfrm>
                    <a:off x="1280274" y="3088980"/>
                    <a:ext cx="553070" cy="336536"/>
                    <a:chOff x="1280274" y="3088980"/>
                    <a:chExt cx="553070" cy="336536"/>
                  </a:xfrm>
                </p:grpSpPr>
                <p:sp>
                  <p:nvSpPr>
                    <p:cNvPr id="15" name="Arc 14"/>
                    <p:cNvSpPr/>
                    <p:nvPr/>
                  </p:nvSpPr>
                  <p:spPr>
                    <a:xfrm>
                      <a:off x="1280274" y="3088980"/>
                      <a:ext cx="290512" cy="247074"/>
                    </a:xfrm>
                    <a:prstGeom prst="arc">
                      <a:avLst>
                        <a:gd name="adj1" fmla="val 16200000"/>
                        <a:gd name="adj2" fmla="val 2933405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Zone de texte 153"/>
                        <p:cNvSpPr txBox="1"/>
                        <p:nvPr/>
                      </p:nvSpPr>
                      <p:spPr>
                        <a:xfrm>
                          <a:off x="1531596" y="3150866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82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31596" y="3150866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7"/>
                          <a:stretch>
                            <a:fillRect b="-20000"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8" name="Connecteur droit avec flèche 7"/>
                <p:cNvCxnSpPr/>
                <p:nvPr/>
              </p:nvCxnSpPr>
              <p:spPr>
                <a:xfrm>
                  <a:off x="1328751" y="3067308"/>
                  <a:ext cx="0" cy="3343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avec flèche 8"/>
                <p:cNvCxnSpPr/>
                <p:nvPr/>
              </p:nvCxnSpPr>
              <p:spPr>
                <a:xfrm flipV="1">
                  <a:off x="1328751" y="2875748"/>
                  <a:ext cx="274353" cy="18499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Zone de texte 153"/>
                    <p:cNvSpPr txBox="1"/>
                    <p:nvPr/>
                  </p:nvSpPr>
                  <p:spPr>
                    <a:xfrm>
                      <a:off x="1068555" y="3115556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9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8555" y="3115556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Zone de texte 153"/>
                    <p:cNvSpPr txBox="1"/>
                    <p:nvPr/>
                  </p:nvSpPr>
                  <p:spPr>
                    <a:xfrm>
                      <a:off x="1338898" y="264898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9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38898" y="264898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5" name="Ellipse 24"/>
            <p:cNvSpPr/>
            <p:nvPr/>
          </p:nvSpPr>
          <p:spPr>
            <a:xfrm>
              <a:off x="2615105" y="2468728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321144" y="2528949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346980" y="2604556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21448" y="2661087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5796012" y="2705681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514045" y="2670426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7131982" y="2582846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7601044" y="2399062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380229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6883662" y="1513825"/>
            <a:ext cx="4859315" cy="2958169"/>
            <a:chOff x="53679" y="538547"/>
            <a:chExt cx="7095974" cy="4319763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018" y="538547"/>
              <a:ext cx="4278635" cy="4166187"/>
            </a:xfrm>
            <a:prstGeom prst="rect">
              <a:avLst/>
            </a:prstGeom>
          </p:spPr>
        </p:pic>
        <p:grpSp>
          <p:nvGrpSpPr>
            <p:cNvPr id="8" name="Groupe 7"/>
            <p:cNvGrpSpPr/>
            <p:nvPr/>
          </p:nvGrpSpPr>
          <p:grpSpPr>
            <a:xfrm>
              <a:off x="587235" y="1268043"/>
              <a:ext cx="4448480" cy="1399185"/>
              <a:chOff x="587235" y="1268043"/>
              <a:chExt cx="4448480" cy="1399185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4858735" y="2490248"/>
                <a:ext cx="176980" cy="176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en arc 13"/>
              <p:cNvCxnSpPr>
                <a:stCxn id="13" idx="2"/>
                <a:endCxn id="15" idx="3"/>
              </p:cNvCxnSpPr>
              <p:nvPr/>
            </p:nvCxnSpPr>
            <p:spPr>
              <a:xfrm rot="10800000">
                <a:off x="2683532" y="1874791"/>
                <a:ext cx="2175202" cy="70394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ZoneTexte 14"/>
              <p:cNvSpPr txBox="1"/>
              <p:nvPr/>
            </p:nvSpPr>
            <p:spPr>
              <a:xfrm>
                <a:off x="587235" y="1268043"/>
                <a:ext cx="2096297" cy="1213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point du modèle dynamique</a:t>
                </a:r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53679" y="2554116"/>
              <a:ext cx="4157994" cy="2304194"/>
              <a:chOff x="53679" y="2554116"/>
              <a:chExt cx="4157994" cy="2304194"/>
            </a:xfrm>
          </p:grpSpPr>
          <p:sp>
            <p:nvSpPr>
              <p:cNvPr id="10" name="Ellipse 9"/>
              <p:cNvSpPr/>
              <p:nvPr/>
            </p:nvSpPr>
            <p:spPr>
              <a:xfrm>
                <a:off x="2897906" y="2554116"/>
                <a:ext cx="90086" cy="66763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en arc 10"/>
              <p:cNvCxnSpPr>
                <a:stCxn id="10" idx="4"/>
                <a:endCxn id="12" idx="0"/>
              </p:cNvCxnSpPr>
              <p:nvPr/>
            </p:nvCxnSpPr>
            <p:spPr>
              <a:xfrm rot="5400000">
                <a:off x="1846066" y="2907490"/>
                <a:ext cx="1383495" cy="810274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ZoneTexte 11"/>
              <p:cNvSpPr txBox="1"/>
              <p:nvPr/>
            </p:nvSpPr>
            <p:spPr>
              <a:xfrm>
                <a:off x="53679" y="4004373"/>
                <a:ext cx="4157994" cy="853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smtClean="0"/>
                  <a:t>Point aux sections du modèle thermomécanique</a:t>
                </a:r>
                <a:endParaRPr lang="fr-FR" sz="1600" dirty="0"/>
              </a:p>
            </p:txBody>
          </p:sp>
        </p:grpSp>
      </p:grpSp>
      <p:grpSp>
        <p:nvGrpSpPr>
          <p:cNvPr id="52" name="Groupe 51"/>
          <p:cNvGrpSpPr/>
          <p:nvPr/>
        </p:nvGrpSpPr>
        <p:grpSpPr>
          <a:xfrm>
            <a:off x="1089118" y="2206935"/>
            <a:ext cx="2218187" cy="2159890"/>
            <a:chOff x="4405978" y="2397747"/>
            <a:chExt cx="2218187" cy="2159890"/>
          </a:xfrm>
        </p:grpSpPr>
        <p:pic>
          <p:nvPicPr>
            <p:cNvPr id="53" name="Imag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978" y="2397747"/>
              <a:ext cx="2218187" cy="2159890"/>
            </a:xfrm>
            <a:prstGeom prst="rect">
              <a:avLst/>
            </a:prstGeom>
          </p:spPr>
        </p:pic>
        <p:sp>
          <p:nvSpPr>
            <p:cNvPr id="54" name="Ellipse 53"/>
            <p:cNvSpPr/>
            <p:nvPr/>
          </p:nvSpPr>
          <p:spPr>
            <a:xfrm>
              <a:off x="5436477" y="3409574"/>
              <a:ext cx="91752" cy="917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Ellipse 54"/>
          <p:cNvSpPr/>
          <p:nvPr/>
        </p:nvSpPr>
        <p:spPr>
          <a:xfrm>
            <a:off x="1122456" y="2844380"/>
            <a:ext cx="351538" cy="329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564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172</Words>
  <Application>Microsoft Office PowerPoint</Application>
  <PresentationFormat>Grand écran</PresentationFormat>
  <Paragraphs>174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SimSun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104</cp:revision>
  <dcterms:created xsi:type="dcterms:W3CDTF">2019-03-04T17:39:58Z</dcterms:created>
  <dcterms:modified xsi:type="dcterms:W3CDTF">2019-03-15T18:39:38Z</dcterms:modified>
</cp:coreProperties>
</file>