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1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7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618C-96E1-45E5-8F39-6A922A5172DA}" type="datetimeFigureOut">
              <a:rPr lang="fr-FR" smtClean="0"/>
              <a:t>01/03/2019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3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4673" y="2095928"/>
            <a:ext cx="10243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Soutenance de thèse:</a:t>
            </a:r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r>
              <a:rPr lang="fr-FR" sz="2400" dirty="0" smtClean="0"/>
              <a:t>Analyse de l’effet Morton dans les turbines à vapeur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326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17140" y="780834"/>
            <a:ext cx="102433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Plan</a:t>
            </a:r>
            <a:r>
              <a:rPr lang="fr-FR" sz="2400" dirty="0" smtClean="0"/>
              <a:t> </a:t>
            </a:r>
            <a:r>
              <a:rPr lang="fr-FR" sz="2400" dirty="0" smtClean="0"/>
              <a:t>de soutenance :</a:t>
            </a:r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Contexte</a:t>
            </a:r>
            <a:endParaRPr lang="fr-FR" sz="2400" b="1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Bibliographie – </a:t>
            </a:r>
            <a:r>
              <a:rPr lang="fr-FR" sz="2400" b="1" dirty="0"/>
              <a:t>Stratégie modulable </a:t>
            </a:r>
            <a:r>
              <a:rPr lang="fr-FR" sz="2400" b="1" dirty="0" smtClean="0"/>
              <a:t>de modélisation </a:t>
            </a:r>
            <a:r>
              <a:rPr lang="fr-FR" sz="2400" b="1" dirty="0" smtClean="0"/>
              <a:t>numériques</a:t>
            </a:r>
            <a:endParaRPr lang="fr-FR" sz="2400" b="1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Modèle de l’effet Morton et sa validation </a:t>
            </a:r>
            <a:endParaRPr lang="fr-FR" sz="2400" b="1" dirty="0" smtClean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Analyse de la stabilité de l’effet </a:t>
            </a:r>
            <a:r>
              <a:rPr lang="fr-FR" sz="2400" b="1" dirty="0" smtClean="0"/>
              <a:t>Morton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Mise en évidence de l’effet Morton (rotor flexible)</a:t>
            </a:r>
            <a:endParaRPr lang="fr-FR" sz="2400" b="1" dirty="0" smtClean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Conclusion/</a:t>
            </a:r>
            <a:r>
              <a:rPr lang="fr-FR" sz="2400" b="1" dirty="0" err="1" smtClean="0"/>
              <a:t>persepctives</a:t>
            </a:r>
            <a:r>
              <a:rPr lang="fr-FR" sz="2400" b="1" dirty="0" smtClean="0"/>
              <a:t>/contribution des travaux</a:t>
            </a:r>
          </a:p>
        </p:txBody>
      </p:sp>
    </p:spTree>
    <p:extLst>
      <p:ext uri="{BB962C8B-B14F-4D97-AF65-F5344CB8AC3E}">
        <p14:creationId xmlns:p14="http://schemas.microsoft.com/office/powerpoint/2010/main" val="34233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217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Contexte ( 5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09610" y="1775114"/>
            <a:ext cx="363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Contexte scientifique et industriel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09610" y="2144446"/>
            <a:ext cx="253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Objectives de la thèse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32705" y="2740900"/>
            <a:ext cx="5211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Bibliographie – stratégie de modélisation </a:t>
            </a:r>
            <a:r>
              <a:rPr lang="fr-FR" b="1" dirty="0"/>
              <a:t>( </a:t>
            </a:r>
            <a:r>
              <a:rPr lang="fr-FR" b="1" dirty="0" smtClean="0"/>
              <a:t>5 </a:t>
            </a:r>
            <a:r>
              <a:rPr lang="fr-FR" b="1" dirty="0" err="1"/>
              <a:t>mins</a:t>
            </a:r>
            <a:r>
              <a:rPr lang="fr-FR" b="1" dirty="0"/>
              <a:t> 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109610" y="3335995"/>
            <a:ext cx="32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Newkirk et Effet Morton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09610" y="1405782"/>
            <a:ext cx="379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Définition concise de l’effet Morton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09609" y="1036450"/>
            <a:ext cx="592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Accroche par un cas industriel ( vibration spirale, </a:t>
            </a:r>
            <a:r>
              <a:rPr lang="fr-FR" dirty="0" err="1" smtClean="0"/>
              <a:t>hyéstésis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09610" y="3848896"/>
            <a:ext cx="57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Présentation concise sur les méthodes dans la littérature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09609" y="4361797"/>
            <a:ext cx="876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Stratégie fixe pour modéliser l’effet Morton ( Modélisation modulable : module palier, module de la dynamique du rotor, module thermomécanique du rotor  )</a:t>
            </a:r>
          </a:p>
        </p:txBody>
      </p:sp>
    </p:spTree>
    <p:extLst>
      <p:ext uri="{BB962C8B-B14F-4D97-AF65-F5344CB8AC3E}">
        <p14:creationId xmlns:p14="http://schemas.microsoft.com/office/powerpoint/2010/main" val="76340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577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Modèle de l’effet Morton et sa </a:t>
            </a:r>
            <a:r>
              <a:rPr lang="fr-FR" sz="2000" b="1" dirty="0" smtClean="0"/>
              <a:t>validation ( 25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 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191802" y="1087820"/>
            <a:ext cx="91748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thermomécanique du rotor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Modélisation du balourd thermique</a:t>
            </a:r>
          </a:p>
          <a:p>
            <a:pPr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de la dynamique du rotor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Modèle du rotor à 4 </a:t>
            </a:r>
            <a:r>
              <a:rPr lang="fr-FR" dirty="0" err="1" smtClean="0"/>
              <a:t>ddl</a:t>
            </a:r>
            <a:r>
              <a:rPr lang="fr-FR" dirty="0" smtClean="0"/>
              <a:t> et à </a:t>
            </a:r>
            <a:r>
              <a:rPr lang="fr-FR" dirty="0" err="1" smtClean="0"/>
              <a:t>nddl</a:t>
            </a:r>
            <a:endParaRPr lang="fr-FR" dirty="0" smtClean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du palier hydrodynamique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Méthode de collocation aux points de </a:t>
            </a:r>
            <a:r>
              <a:rPr lang="fr-FR" dirty="0" err="1" smtClean="0"/>
              <a:t>Lobbato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smtClean="0"/>
              <a:t>Modèle de cavitation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Validation du module palier avec l’expérimentation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Couplage de ces trois modules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Approche du flux moyen dans le temps (homogénéiser les échelles du temps)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Algorithme en régime transitoire de l’effet </a:t>
            </a:r>
            <a:r>
              <a:rPr lang="fr-FR" dirty="0" smtClean="0"/>
              <a:t>Morton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Validation par la confrontation </a:t>
            </a:r>
            <a:r>
              <a:rPr lang="fr-FR" dirty="0" err="1" smtClean="0"/>
              <a:t>num</a:t>
            </a:r>
            <a:r>
              <a:rPr lang="fr-FR" dirty="0" smtClean="0"/>
              <a:t>/</a:t>
            </a:r>
            <a:r>
              <a:rPr lang="fr-FR" dirty="0" err="1" smtClean="0"/>
              <a:t>exp</a:t>
            </a:r>
            <a:r>
              <a:rPr lang="fr-FR" dirty="0" smtClean="0"/>
              <a:t> sur le rotor court 430mm</a:t>
            </a:r>
          </a:p>
          <a:p>
            <a:pPr lvl="1"/>
            <a:r>
              <a:rPr lang="fr-FR" dirty="0" smtClean="0"/>
              <a:t>- Présentation des résultats numériques ( Niveau des vibrations synchrones, Différence de la température au rotor etc… 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3980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Analyse de l’effet Morton ( 5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 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32705" y="829325"/>
            <a:ext cx="917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Méthode de l’analyse de la stabilité de l’effet Morton ( ABC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Cas d’application du rotor court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705" y="2278563"/>
            <a:ext cx="76011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Mise en évidence de l’effet Morton (rotor flexible</a:t>
            </a:r>
            <a:r>
              <a:rPr lang="fr-FR" b="1" dirty="0" smtClean="0"/>
              <a:t>) (3 </a:t>
            </a:r>
            <a:r>
              <a:rPr lang="fr-FR" b="1" dirty="0" err="1" smtClean="0"/>
              <a:t>mins</a:t>
            </a:r>
            <a:r>
              <a:rPr lang="fr-F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Nouvelle configuration du rotor proposée pour déclencher l’effet </a:t>
            </a:r>
            <a:r>
              <a:rPr lang="fr-FR" dirty="0" smtClean="0"/>
              <a:t>Morton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Résultats numériques du rotor long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Extrait des résultats expérimentaux (citer </a:t>
            </a:r>
            <a:r>
              <a:rPr lang="fr-FR" smtClean="0"/>
              <a:t>et préciser </a:t>
            </a:r>
            <a:r>
              <a:rPr lang="fr-FR" dirty="0" smtClean="0"/>
              <a:t>les travaux de Thibaud)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2705" y="4177416"/>
            <a:ext cx="8612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Conclusion/ perspectives (2 </a:t>
            </a:r>
            <a:r>
              <a:rPr lang="fr-FR" b="1" dirty="0" err="1" smtClean="0"/>
              <a:t>mins</a:t>
            </a:r>
            <a:r>
              <a:rPr lang="fr-F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Piste et solution pour éviter l’effet Morton instable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Confortation du modèle de l’effet Morton en utilisant les paliers à patins oscillant,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Contribution pendant ces trois ans (congrès, articles publié et à publier, session poster)</a:t>
            </a:r>
          </a:p>
        </p:txBody>
      </p:sp>
    </p:spTree>
    <p:extLst>
      <p:ext uri="{BB962C8B-B14F-4D97-AF65-F5344CB8AC3E}">
        <p14:creationId xmlns:p14="http://schemas.microsoft.com/office/powerpoint/2010/main" val="1562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352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119</cp:revision>
  <dcterms:created xsi:type="dcterms:W3CDTF">2019-03-01T10:29:26Z</dcterms:created>
  <dcterms:modified xsi:type="dcterms:W3CDTF">2019-03-01T14:41:42Z</dcterms:modified>
</cp:coreProperties>
</file>