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036DB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1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6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5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1B35-9962-4754-9069-4529B19CDBAF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5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2" Type="http://schemas.openxmlformats.org/officeDocument/2006/relationships/image" Target="../media/image5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9.png"/><Relationship Id="rId21" Type="http://schemas.openxmlformats.org/officeDocument/2006/relationships/image" Target="../media/image62.png"/><Relationship Id="rId17" Type="http://schemas.openxmlformats.org/officeDocument/2006/relationships/image" Target="../media/image58.png"/><Relationship Id="rId2" Type="http://schemas.openxmlformats.org/officeDocument/2006/relationships/image" Target="../media/image55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5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9" Type="http://schemas.openxmlformats.org/officeDocument/2006/relationships/image" Target="../media/image60.png"/><Relationship Id="rId14" Type="http://schemas.openxmlformats.org/officeDocument/2006/relationships/image" Target="../media/image19.png"/><Relationship Id="rId22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43050" y="695325"/>
            <a:ext cx="404813" cy="680710"/>
            <a:chOff x="1543050" y="695325"/>
            <a:chExt cx="404813" cy="680710"/>
          </a:xfrm>
        </p:grpSpPr>
        <p:sp>
          <p:nvSpPr>
            <p:cNvPr id="9" name="Cube 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rganigramme : Stockage à accès direct 5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279650" y="770730"/>
            <a:ext cx="659607" cy="246063"/>
            <a:chOff x="2279650" y="770730"/>
            <a:chExt cx="659607" cy="246063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le isocèle 20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ylindre 24"/>
          <p:cNvSpPr/>
          <p:nvPr/>
        </p:nvSpPr>
        <p:spPr>
          <a:xfrm rot="4202513">
            <a:off x="2653135" y="868903"/>
            <a:ext cx="167618" cy="847328"/>
          </a:xfrm>
          <a:prstGeom prst="can">
            <a:avLst>
              <a:gd name="adj" fmla="val 2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20" y="2969231"/>
            <a:ext cx="298362" cy="492946"/>
          </a:xfrm>
          <a:prstGeom prst="rect">
            <a:avLst/>
          </a:prstGeom>
        </p:spPr>
      </p:pic>
      <p:grpSp>
        <p:nvGrpSpPr>
          <p:cNvPr id="32" name="Groupe 31"/>
          <p:cNvGrpSpPr/>
          <p:nvPr/>
        </p:nvGrpSpPr>
        <p:grpSpPr>
          <a:xfrm>
            <a:off x="3082247" y="3595955"/>
            <a:ext cx="390419" cy="336986"/>
            <a:chOff x="2279650" y="770730"/>
            <a:chExt cx="659607" cy="246063"/>
          </a:xfrm>
        </p:grpSpPr>
        <p:cxnSp>
          <p:nvCxnSpPr>
            <p:cNvPr id="33" name="Connecteur droit 32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isocèle 33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riangle isocèle 34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28" y="3203428"/>
            <a:ext cx="482532" cy="258749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6034128" y="1092430"/>
            <a:ext cx="404813" cy="680710"/>
            <a:chOff x="1543050" y="695325"/>
            <a:chExt cx="404813" cy="680710"/>
          </a:xfrm>
          <a:solidFill>
            <a:srgbClr val="1F4E79"/>
          </a:solidFill>
        </p:grpSpPr>
        <p:sp>
          <p:nvSpPr>
            <p:cNvPr id="39" name="Cube 3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ube 39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rganigramme : Stockage à accès direct 40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770728" y="1167835"/>
            <a:ext cx="659607" cy="246063"/>
            <a:chOff x="2279650" y="770730"/>
            <a:chExt cx="659607" cy="246063"/>
          </a:xfrm>
        </p:grpSpPr>
        <p:cxnSp>
          <p:nvCxnSpPr>
            <p:cNvPr id="44" name="Connecteur droit 43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Cylindre 46"/>
          <p:cNvSpPr/>
          <p:nvPr/>
        </p:nvSpPr>
        <p:spPr>
          <a:xfrm rot="4202513">
            <a:off x="7144213" y="1266008"/>
            <a:ext cx="167618" cy="847328"/>
          </a:xfrm>
          <a:prstGeom prst="can">
            <a:avLst>
              <a:gd name="adj" fmla="val 23191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48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e 94"/>
          <p:cNvGrpSpPr/>
          <p:nvPr/>
        </p:nvGrpSpPr>
        <p:grpSpPr>
          <a:xfrm>
            <a:off x="3125036" y="1120442"/>
            <a:ext cx="6126059" cy="3379961"/>
            <a:chOff x="3125036" y="1120442"/>
            <a:chExt cx="6126059" cy="3379961"/>
          </a:xfrm>
        </p:grpSpPr>
        <p:grpSp>
          <p:nvGrpSpPr>
            <p:cNvPr id="25" name="Groupe 24"/>
            <p:cNvGrpSpPr/>
            <p:nvPr/>
          </p:nvGrpSpPr>
          <p:grpSpPr>
            <a:xfrm>
              <a:off x="3847224" y="1392023"/>
              <a:ext cx="3108380" cy="3108380"/>
              <a:chOff x="6328880" y="565401"/>
              <a:chExt cx="4489807" cy="4489807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6328880" y="565401"/>
                <a:ext cx="4489807" cy="4489807"/>
                <a:chOff x="6688476" y="853077"/>
                <a:chExt cx="4489807" cy="4489807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6688476" y="853077"/>
                  <a:ext cx="4489807" cy="448980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6996701" y="1160979"/>
                  <a:ext cx="3873357" cy="387335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sp>
            <p:nvSpPr>
              <p:cNvPr id="9" name="Ellipse 8"/>
              <p:cNvSpPr/>
              <p:nvPr/>
            </p:nvSpPr>
            <p:spPr>
              <a:xfrm rot="19197934">
                <a:off x="8105239" y="2730186"/>
                <a:ext cx="1925833" cy="12534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grpSp>
            <p:nvGrpSpPr>
              <p:cNvPr id="14" name="Groupe 13"/>
              <p:cNvGrpSpPr/>
              <p:nvPr/>
            </p:nvGrpSpPr>
            <p:grpSpPr>
              <a:xfrm rot="1310540">
                <a:off x="7720959" y="3022510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10" name="Ellipse 9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11" name="Ellipse 10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13" name="Arc 12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 rot="16200000">
                <a:off x="9016526" y="3438396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16" name="Groupe 15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18" name="Ellipse 17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19" name="Ellipse 18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17" name="Arc 16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grpSp>
            <p:nvGrpSpPr>
              <p:cNvPr id="20" name="Groupe 19"/>
              <p:cNvGrpSpPr/>
              <p:nvPr/>
            </p:nvGrpSpPr>
            <p:grpSpPr>
              <a:xfrm rot="10135127">
                <a:off x="9243173" y="2265738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23" name="Ellipse 22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22" name="Arc 21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</p:grpSp>
        <p:cxnSp>
          <p:nvCxnSpPr>
            <p:cNvPr id="27" name="Connecteur droit avec flèche 26"/>
            <p:cNvCxnSpPr>
              <a:stCxn id="28" idx="2"/>
            </p:cNvCxnSpPr>
            <p:nvPr/>
          </p:nvCxnSpPr>
          <p:spPr>
            <a:xfrm>
              <a:off x="3449901" y="2990189"/>
              <a:ext cx="1353711" cy="374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125036" y="2651635"/>
              <a:ext cx="649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Rotor</a:t>
              </a:r>
              <a:endParaRPr lang="fr-FR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742214" y="1120442"/>
              <a:ext cx="16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Coussinet (palier)</a:t>
              </a:r>
              <a:endParaRPr lang="fr-FR" sz="1600" dirty="0"/>
            </a:p>
          </p:txBody>
        </p:sp>
        <p:cxnSp>
          <p:nvCxnSpPr>
            <p:cNvPr id="31" name="Connecteur droit avec flèche 30"/>
            <p:cNvCxnSpPr>
              <a:stCxn id="30" idx="2"/>
            </p:cNvCxnSpPr>
            <p:nvPr/>
          </p:nvCxnSpPr>
          <p:spPr>
            <a:xfrm flipH="1">
              <a:off x="6742214" y="1458996"/>
              <a:ext cx="819552" cy="67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36" idx="1"/>
              <a:endCxn id="24" idx="2"/>
            </p:cNvCxnSpPr>
            <p:nvPr/>
          </p:nvCxnSpPr>
          <p:spPr>
            <a:xfrm flipH="1" flipV="1">
              <a:off x="6340979" y="2602913"/>
              <a:ext cx="1053902" cy="4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7394881" y="2352071"/>
              <a:ext cx="1856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/>
                <a:t>Zone plus échauffée</a:t>
              </a:r>
            </a:p>
            <a:p>
              <a:pPr algn="ctr"/>
              <a:r>
                <a:rPr lang="fr-FR" sz="1600" dirty="0" smtClean="0"/>
                <a:t>(Point chaud)</a:t>
              </a:r>
              <a:endParaRPr lang="fr-FR" sz="1600" dirty="0"/>
            </a:p>
          </p:txBody>
        </p:sp>
        <p:grpSp>
          <p:nvGrpSpPr>
            <p:cNvPr id="47" name="Groupe 46"/>
            <p:cNvGrpSpPr/>
            <p:nvPr/>
          </p:nvGrpSpPr>
          <p:grpSpPr>
            <a:xfrm>
              <a:off x="3407947" y="1451766"/>
              <a:ext cx="1395665" cy="966926"/>
              <a:chOff x="7271030" y="2006571"/>
              <a:chExt cx="1395665" cy="966926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7847060" y="2262241"/>
                <a:ext cx="819635" cy="711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7271030" y="2006571"/>
                <a:ext cx="9858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/>
                  <a:t>L</a:t>
                </a:r>
                <a:r>
                  <a:rPr lang="fr-FR" sz="1600" dirty="0" smtClean="0"/>
                  <a:t>ubrifiant</a:t>
                </a:r>
                <a:endParaRPr lang="fr-F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061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756227" y="708304"/>
            <a:ext cx="133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Orbite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9200000">
            <a:off x="433690" y="19812"/>
            <a:ext cx="2786400" cy="2185200"/>
          </a:xfrm>
          <a:prstGeom prst="arc">
            <a:avLst>
              <a:gd name="adj1" fmla="val 1325772"/>
              <a:gd name="adj2" fmla="val 189527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14" idx="2"/>
          </p:cNvCxnSpPr>
          <p:nvPr/>
        </p:nvCxnSpPr>
        <p:spPr>
          <a:xfrm flipH="1" flipV="1">
            <a:off x="2552717" y="1919131"/>
            <a:ext cx="181293" cy="1369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9200000">
            <a:off x="429370" y="23348"/>
            <a:ext cx="2786400" cy="2185200"/>
          </a:xfrm>
          <a:prstGeom prst="arc">
            <a:avLst>
              <a:gd name="adj1" fmla="val 2178782"/>
              <a:gd name="adj2" fmla="val 836371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>
            <a:off x="-1053599" y="-1850730"/>
            <a:ext cx="5040000" cy="5040000"/>
          </a:xfrm>
          <a:prstGeom prst="arc">
            <a:avLst>
              <a:gd name="adj1" fmla="val 21548828"/>
              <a:gd name="adj2" fmla="val 54714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1916547" y="1785694"/>
            <a:ext cx="2899722" cy="19351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1647917" y="849590"/>
            <a:ext cx="1944216" cy="233707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00689" y="161135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O</a:t>
            </a:r>
            <a:r>
              <a:rPr lang="fr-FR" sz="1400" baseline="-25000" dirty="0" smtClean="0"/>
              <a:t>r</a:t>
            </a:r>
            <a:endParaRPr lang="fr-FR" sz="1400" baseline="-25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120669" y="128163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Ω</a:t>
            </a:r>
            <a:endParaRPr lang="fr-FR" sz="1600" dirty="0"/>
          </a:p>
        </p:txBody>
      </p:sp>
      <p:sp>
        <p:nvSpPr>
          <p:cNvPr id="16" name="Arc 15"/>
          <p:cNvSpPr/>
          <p:nvPr/>
        </p:nvSpPr>
        <p:spPr>
          <a:xfrm rot="16200000">
            <a:off x="1916547" y="1313209"/>
            <a:ext cx="1260000" cy="1260000"/>
          </a:xfrm>
          <a:prstGeom prst="arc">
            <a:avLst>
              <a:gd name="adj1" fmla="val 19438523"/>
              <a:gd name="adj2" fmla="val 20425042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999845" y="313410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Coussinet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791932" y="1941505"/>
            <a:ext cx="43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Ω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2082489" y="2178266"/>
            <a:ext cx="103816" cy="4320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60519" y="244139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21300000">
            <a:off x="3220827" y="1848793"/>
            <a:ext cx="45719" cy="85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3808157" y="1435942"/>
                <a:ext cx="1277195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fr-FR" sz="1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fr-FR" sz="1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acc>
                      <m:sSup>
                        <m:sSupPr>
                          <m:ctrlP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 b="0" i="0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157" y="1435942"/>
                <a:ext cx="1277195" cy="333938"/>
              </a:xfrm>
              <a:prstGeom prst="rect">
                <a:avLst/>
              </a:prstGeom>
              <a:blipFill rotWithShape="0">
                <a:blip r:embed="rId2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963165" y="1481692"/>
            <a:ext cx="133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Rotor</a:t>
            </a:r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 rot="21300000">
            <a:off x="1831819" y="1943904"/>
            <a:ext cx="46800" cy="86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4096189" y="1833215"/>
            <a:ext cx="51188" cy="36098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1694021" y="2175832"/>
                <a:ext cx="1261916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𝑏𝑜𝑤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𝑲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21" y="2175832"/>
                <a:ext cx="1261916" cy="333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1633814" y="2667708"/>
            <a:ext cx="110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Point chaud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3366408" y="2215459"/>
                <a:ext cx="1593877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𝑏𝑜𝑤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8" y="2215459"/>
                <a:ext cx="1593877" cy="333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1833653" y="1227708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2552717" y="1837452"/>
            <a:ext cx="1543472" cy="990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553653" y="1936456"/>
            <a:ext cx="51188" cy="360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557502" y="1947708"/>
            <a:ext cx="1589875" cy="246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2604841" y="260588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/>
          <p:cNvGrpSpPr/>
          <p:nvPr/>
        </p:nvGrpSpPr>
        <p:grpSpPr>
          <a:xfrm>
            <a:off x="2510547" y="1900455"/>
            <a:ext cx="72000" cy="72000"/>
            <a:chOff x="7080908" y="3465008"/>
            <a:chExt cx="72000" cy="72000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7116908" y="3465008"/>
              <a:ext cx="0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7080908" y="3501008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/>
          <p:cNvGrpSpPr/>
          <p:nvPr/>
        </p:nvGrpSpPr>
        <p:grpSpPr>
          <a:xfrm>
            <a:off x="927121" y="3818764"/>
            <a:ext cx="3658211" cy="2185200"/>
            <a:chOff x="7404165" y="203668"/>
            <a:chExt cx="3658211" cy="2185200"/>
          </a:xfrm>
        </p:grpSpPr>
        <p:sp>
          <p:nvSpPr>
            <p:cNvPr id="39" name="ZoneTexte 38"/>
            <p:cNvSpPr txBox="1"/>
            <p:nvPr/>
          </p:nvSpPr>
          <p:spPr>
            <a:xfrm>
              <a:off x="9731022" y="888624"/>
              <a:ext cx="133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Orbite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19200000">
              <a:off x="7404165" y="203668"/>
              <a:ext cx="2786400" cy="2185200"/>
            </a:xfrm>
            <a:prstGeom prst="arc">
              <a:avLst>
                <a:gd name="adj1" fmla="val 2178782"/>
                <a:gd name="adj2" fmla="val 8363717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4130523" y="-394064"/>
            <a:ext cx="6604151" cy="7007446"/>
            <a:chOff x="6404385" y="1446849"/>
            <a:chExt cx="5040000" cy="5347777"/>
          </a:xfrm>
        </p:grpSpPr>
        <p:sp>
          <p:nvSpPr>
            <p:cNvPr id="52" name="Arc 51"/>
            <p:cNvSpPr/>
            <p:nvPr/>
          </p:nvSpPr>
          <p:spPr>
            <a:xfrm>
              <a:off x="6404385" y="1446849"/>
              <a:ext cx="5040000" cy="5040000"/>
            </a:xfrm>
            <a:prstGeom prst="arc">
              <a:avLst>
                <a:gd name="adj1" fmla="val 21548828"/>
                <a:gd name="adj2" fmla="val 5471460"/>
              </a:avLst>
            </a:prstGeom>
            <a:solidFill>
              <a:srgbClr val="9DC3E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8405569" y="6486849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Coussinet</a:t>
              </a:r>
              <a:endParaRPr lang="fr-FR" sz="1400" dirty="0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7885035" y="2844924"/>
            <a:ext cx="1940211" cy="2720048"/>
            <a:chOff x="6548210" y="4016596"/>
            <a:chExt cx="1480684" cy="2075822"/>
          </a:xfrm>
        </p:grpSpPr>
        <p:sp>
          <p:nvSpPr>
            <p:cNvPr id="48" name="Arc 47"/>
            <p:cNvSpPr/>
            <p:nvPr/>
          </p:nvSpPr>
          <p:spPr>
            <a:xfrm rot="10033282">
              <a:off x="6582473" y="4628749"/>
              <a:ext cx="1260000" cy="1260000"/>
            </a:xfrm>
            <a:prstGeom prst="arc">
              <a:avLst>
                <a:gd name="adj1" fmla="val 17463835"/>
                <a:gd name="adj2" fmla="val 20425042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6588894" y="4332143"/>
              <a:ext cx="1440000" cy="14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6548210" y="5753864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 smtClean="0"/>
                <a:t>Ω</a:t>
              </a:r>
              <a:endParaRPr lang="fr-FR" sz="1600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736007" y="4016596"/>
              <a:ext cx="831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Rotor</a:t>
              </a:r>
              <a:endParaRPr lang="fr-FR" sz="1400" dirty="0"/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8870845" y="2388534"/>
            <a:ext cx="174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Orbite</a:t>
            </a:r>
            <a:endParaRPr lang="fr-FR" sz="1400" dirty="0"/>
          </a:p>
        </p:txBody>
      </p:sp>
      <p:sp>
        <p:nvSpPr>
          <p:cNvPr id="59" name="Arc 58"/>
          <p:cNvSpPr/>
          <p:nvPr/>
        </p:nvSpPr>
        <p:spPr>
          <a:xfrm rot="19200000">
            <a:off x="5903434" y="1901157"/>
            <a:ext cx="3651153" cy="2863372"/>
          </a:xfrm>
          <a:prstGeom prst="arc">
            <a:avLst>
              <a:gd name="adj1" fmla="val 1385923"/>
              <a:gd name="adj2" fmla="val 836371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/>
          <p:nvPr/>
        </p:nvGrpSpPr>
        <p:grpSpPr>
          <a:xfrm>
            <a:off x="7423653" y="3090865"/>
            <a:ext cx="719398" cy="483954"/>
            <a:chOff x="3503493" y="3184530"/>
            <a:chExt cx="549012" cy="369332"/>
          </a:xfrm>
        </p:grpSpPr>
        <p:sp>
          <p:nvSpPr>
            <p:cNvPr id="60" name="ZoneTexte 59"/>
            <p:cNvSpPr txBox="1"/>
            <p:nvPr/>
          </p:nvSpPr>
          <p:spPr>
            <a:xfrm>
              <a:off x="3503493" y="318453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</a:t>
              </a:r>
              <a:r>
                <a:rPr lang="fr-FR" baseline="-25000" dirty="0" smtClean="0"/>
                <a:t>r</a:t>
              </a:r>
              <a:endParaRPr lang="fr-FR" baseline="-25000" dirty="0"/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4016505" y="3336475"/>
              <a:ext cx="0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H="1">
              <a:off x="3980505" y="3372475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4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5" name="Groupe 4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48" name="Connecteur droit avec flèche 47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e 37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618491" y="261533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9" name="Connecteur droit 38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32" name="Connecteur droit avec flèche 31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Connecteur droit avec flèche 34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cteur droit avec flèche 22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lipse 23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" name="Connecteur droit avec flèche 9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e 15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17" name="Connecteur droit avec flèche 16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Connecteur droit avec flèche 19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472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e 200"/>
          <p:cNvGrpSpPr/>
          <p:nvPr/>
        </p:nvGrpSpPr>
        <p:grpSpPr>
          <a:xfrm>
            <a:off x="1095180" y="2421902"/>
            <a:ext cx="5748243" cy="1429491"/>
            <a:chOff x="1095180" y="2421902"/>
            <a:chExt cx="5748243" cy="1429491"/>
          </a:xfrm>
        </p:grpSpPr>
        <p:grpSp>
          <p:nvGrpSpPr>
            <p:cNvPr id="134" name="Groupe 133"/>
            <p:cNvGrpSpPr/>
            <p:nvPr/>
          </p:nvGrpSpPr>
          <p:grpSpPr>
            <a:xfrm>
              <a:off x="2146313" y="2539089"/>
              <a:ext cx="4697110" cy="634187"/>
              <a:chOff x="1857802" y="3085110"/>
              <a:chExt cx="4697110" cy="634187"/>
            </a:xfrm>
          </p:grpSpPr>
          <p:sp>
            <p:nvSpPr>
              <p:cNvPr id="135" name="Ellipse 134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ZoneTexte 136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Groupe 198"/>
            <p:cNvGrpSpPr/>
            <p:nvPr/>
          </p:nvGrpSpPr>
          <p:grpSpPr>
            <a:xfrm>
              <a:off x="1095180" y="2421902"/>
              <a:ext cx="1127467" cy="1429491"/>
              <a:chOff x="986142" y="2446409"/>
              <a:chExt cx="1127467" cy="1429491"/>
            </a:xfrm>
          </p:grpSpPr>
          <p:grpSp>
            <p:nvGrpSpPr>
              <p:cNvPr id="185" name="Groupe 184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138" name="Connecteur droit avec flèche 137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1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Connecteur droit avec flèche 142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180" name="Arc 17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179" name="Arc 178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87" name="Connecteur droit avec flèche 186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avec flèche 19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07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e 133"/>
          <p:cNvGrpSpPr/>
          <p:nvPr/>
        </p:nvGrpSpPr>
        <p:grpSpPr>
          <a:xfrm>
            <a:off x="2146313" y="2539089"/>
            <a:ext cx="4697110" cy="634187"/>
            <a:chOff x="1857802" y="3085110"/>
            <a:chExt cx="4697110" cy="634187"/>
          </a:xfrm>
        </p:grpSpPr>
        <p:sp>
          <p:nvSpPr>
            <p:cNvPr id="135" name="Ellipse 134"/>
            <p:cNvSpPr/>
            <p:nvPr/>
          </p:nvSpPr>
          <p:spPr>
            <a:xfrm>
              <a:off x="4033030" y="3519272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136" name="Connecteur droit 135"/>
            <p:cNvCxnSpPr/>
            <p:nvPr/>
          </p:nvCxnSpPr>
          <p:spPr>
            <a:xfrm>
              <a:off x="1857802" y="3604461"/>
              <a:ext cx="46971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7" name="ZoneTexte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Groupe 198"/>
          <p:cNvGrpSpPr/>
          <p:nvPr/>
        </p:nvGrpSpPr>
        <p:grpSpPr>
          <a:xfrm>
            <a:off x="1095180" y="2421902"/>
            <a:ext cx="1127467" cy="1429491"/>
            <a:chOff x="986142" y="2446409"/>
            <a:chExt cx="1127467" cy="1429491"/>
          </a:xfrm>
        </p:grpSpPr>
        <p:grpSp>
          <p:nvGrpSpPr>
            <p:cNvPr id="185" name="Groupe 184"/>
            <p:cNvGrpSpPr/>
            <p:nvPr/>
          </p:nvGrpSpPr>
          <p:grpSpPr>
            <a:xfrm>
              <a:off x="986142" y="2446409"/>
              <a:ext cx="1127467" cy="1429491"/>
              <a:chOff x="724214" y="2859266"/>
              <a:chExt cx="1127467" cy="1429491"/>
            </a:xfrm>
          </p:grpSpPr>
          <p:grpSp>
            <p:nvGrpSpPr>
              <p:cNvPr id="133" name="Groupe 132"/>
              <p:cNvGrpSpPr/>
              <p:nvPr/>
            </p:nvGrpSpPr>
            <p:grpSpPr>
              <a:xfrm>
                <a:off x="1053220" y="2859266"/>
                <a:ext cx="798461" cy="1429491"/>
                <a:chOff x="1049422" y="2910837"/>
                <a:chExt cx="798461" cy="1429491"/>
              </a:xfrm>
            </p:grpSpPr>
            <p:cxnSp>
              <p:nvCxnSpPr>
                <p:cNvPr id="138" name="Connecteur droit avec flèche 137"/>
                <p:cNvCxnSpPr/>
                <p:nvPr/>
              </p:nvCxnSpPr>
              <p:spPr>
                <a:xfrm>
                  <a:off x="1066579" y="3525170"/>
                  <a:ext cx="624466" cy="0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avec flèche 138"/>
                <p:cNvCxnSpPr/>
                <p:nvPr/>
              </p:nvCxnSpPr>
              <p:spPr>
                <a:xfrm>
                  <a:off x="1066580" y="3525170"/>
                  <a:ext cx="0" cy="677833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Zone de texte 153"/>
                    <p:cNvSpPr txBox="1"/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0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Zone de texte 154"/>
                    <p:cNvSpPr txBox="1"/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1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 de texte 154"/>
                    <p:cNvSpPr txBox="1"/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Connecteur droit avec flèche 142"/>
                <p:cNvCxnSpPr/>
                <p:nvPr/>
              </p:nvCxnSpPr>
              <p:spPr>
                <a:xfrm flipV="1">
                  <a:off x="1066579" y="3125988"/>
                  <a:ext cx="599334" cy="40193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e 182"/>
              <p:cNvGrpSpPr/>
              <p:nvPr/>
            </p:nvGrpSpPr>
            <p:grpSpPr>
              <a:xfrm>
                <a:off x="724214" y="3727527"/>
                <a:ext cx="472729" cy="290512"/>
                <a:chOff x="724214" y="3727527"/>
                <a:chExt cx="472729" cy="290512"/>
              </a:xfrm>
            </p:grpSpPr>
            <p:sp>
              <p:nvSpPr>
                <p:cNvPr id="180" name="Arc 179"/>
                <p:cNvSpPr/>
                <p:nvPr/>
              </p:nvSpPr>
              <p:spPr>
                <a:xfrm rot="7260465">
                  <a:off x="928150" y="3749246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 de texte 153"/>
                    <p:cNvSpPr txBox="1"/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4" name="Groupe 183"/>
              <p:cNvGrpSpPr/>
              <p:nvPr/>
            </p:nvGrpSpPr>
            <p:grpSpPr>
              <a:xfrm>
                <a:off x="1280274" y="3088980"/>
                <a:ext cx="553070" cy="336536"/>
                <a:chOff x="1280274" y="3088980"/>
                <a:chExt cx="553070" cy="336536"/>
              </a:xfrm>
            </p:grpSpPr>
            <p:sp>
              <p:nvSpPr>
                <p:cNvPr id="179" name="Arc 178"/>
                <p:cNvSpPr/>
                <p:nvPr/>
              </p:nvSpPr>
              <p:spPr>
                <a:xfrm>
                  <a:off x="1280274" y="308898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 de texte 153"/>
                    <p:cNvSpPr txBox="1"/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20000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87" name="Connecteur droit avec flèche 186"/>
            <p:cNvCxnSpPr/>
            <p:nvPr/>
          </p:nvCxnSpPr>
          <p:spPr>
            <a:xfrm>
              <a:off x="1328751" y="3067308"/>
              <a:ext cx="0" cy="3343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/>
            <p:nvPr/>
          </p:nvCxnSpPr>
          <p:spPr>
            <a:xfrm flipV="1">
              <a:off x="1328751" y="2875748"/>
              <a:ext cx="274353" cy="1849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 de texte 153"/>
                <p:cNvSpPr txBox="1"/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Zone de texte 153"/>
                <p:cNvSpPr txBox="1"/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75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/>
          <p:cNvGrpSpPr/>
          <p:nvPr/>
        </p:nvGrpSpPr>
        <p:grpSpPr>
          <a:xfrm>
            <a:off x="3594432" y="1832383"/>
            <a:ext cx="5353894" cy="1766926"/>
            <a:chOff x="536907" y="2356258"/>
            <a:chExt cx="5353894" cy="1766926"/>
          </a:xfrm>
        </p:grpSpPr>
        <p:sp>
          <p:nvSpPr>
            <p:cNvPr id="4" name="Ellipse 3"/>
            <p:cNvSpPr/>
            <p:nvPr/>
          </p:nvSpPr>
          <p:spPr>
            <a:xfrm>
              <a:off x="4959750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2186985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6" name="Connecteur droit 5"/>
            <p:cNvCxnSpPr>
              <a:stCxn id="5" idx="6"/>
              <a:endCxn id="4" idx="2"/>
            </p:cNvCxnSpPr>
            <p:nvPr/>
          </p:nvCxnSpPr>
          <p:spPr>
            <a:xfrm>
              <a:off x="2387010" y="3053093"/>
              <a:ext cx="25727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536907" y="2438359"/>
              <a:ext cx="1127467" cy="1429491"/>
              <a:chOff x="986142" y="2446409"/>
              <a:chExt cx="1127467" cy="1429491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35" name="Groupe 34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42" name="Connecteur droit avec flèche 41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5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6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7" name="Connecteur droit avec flèche 46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e 35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40" name="Arc 3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Groupe 36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38" name="Arc 37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1" name="Connecteur droit avec flèche 30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</a:t>
                  </a:r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063" t="-11667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56" t="-9836" b="-22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e 53"/>
            <p:cNvGrpSpPr/>
            <p:nvPr/>
          </p:nvGrpSpPr>
          <p:grpSpPr>
            <a:xfrm>
              <a:off x="1852616" y="2390874"/>
              <a:ext cx="1228156" cy="1262203"/>
              <a:chOff x="921118" y="2366861"/>
              <a:chExt cx="1228156" cy="1262203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921118" y="2366861"/>
                <a:ext cx="878871" cy="988798"/>
                <a:chOff x="659190" y="2779718"/>
                <a:chExt cx="878871" cy="988798"/>
              </a:xfrm>
            </p:grpSpPr>
            <p:grpSp>
              <p:nvGrpSpPr>
                <p:cNvPr id="61" name="Groupe 60"/>
                <p:cNvGrpSpPr/>
                <p:nvPr/>
              </p:nvGrpSpPr>
              <p:grpSpPr>
                <a:xfrm>
                  <a:off x="659190" y="3391846"/>
                  <a:ext cx="543321" cy="376670"/>
                  <a:chOff x="659190" y="3391846"/>
                  <a:chExt cx="543321" cy="376670"/>
                </a:xfrm>
              </p:grpSpPr>
              <p:sp>
                <p:nvSpPr>
                  <p:cNvPr id="65" name="Arc 64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222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Groupe 61"/>
                <p:cNvGrpSpPr/>
                <p:nvPr/>
              </p:nvGrpSpPr>
              <p:grpSpPr>
                <a:xfrm>
                  <a:off x="1160566" y="2779718"/>
                  <a:ext cx="377495" cy="575196"/>
                  <a:chOff x="1160566" y="2779718"/>
                  <a:chExt cx="377495" cy="575196"/>
                </a:xfrm>
              </p:grpSpPr>
              <p:sp>
                <p:nvSpPr>
                  <p:cNvPr id="63" name="Arc 62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Zone de texte 153"/>
                      <p:cNvSpPr txBox="1"/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8163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6" name="Connecteur droit avec flèche 55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4082"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9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e 90"/>
            <p:cNvGrpSpPr/>
            <p:nvPr/>
          </p:nvGrpSpPr>
          <p:grpSpPr>
            <a:xfrm>
              <a:off x="4533375" y="2356258"/>
              <a:ext cx="1357426" cy="1319238"/>
              <a:chOff x="791848" y="2353955"/>
              <a:chExt cx="1357426" cy="1319238"/>
            </a:xfrm>
          </p:grpSpPr>
          <p:grpSp>
            <p:nvGrpSpPr>
              <p:cNvPr id="92" name="Groupe 91"/>
              <p:cNvGrpSpPr/>
              <p:nvPr/>
            </p:nvGrpSpPr>
            <p:grpSpPr>
              <a:xfrm>
                <a:off x="1217365" y="2353955"/>
                <a:ext cx="582624" cy="1009410"/>
                <a:chOff x="955437" y="2766812"/>
                <a:chExt cx="582624" cy="1009410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955437" y="3478004"/>
                  <a:ext cx="499872" cy="298218"/>
                  <a:chOff x="955437" y="3478004"/>
                  <a:chExt cx="499872" cy="298218"/>
                </a:xfrm>
              </p:grpSpPr>
              <p:sp>
                <p:nvSpPr>
                  <p:cNvPr id="101" name="Arc 100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Zone de texte 153"/>
                      <p:cNvSpPr txBox="1"/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61224" b="-666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8" name="Groupe 97"/>
                <p:cNvGrpSpPr/>
                <p:nvPr/>
              </p:nvGrpSpPr>
              <p:grpSpPr>
                <a:xfrm>
                  <a:off x="1096675" y="2766812"/>
                  <a:ext cx="441386" cy="588102"/>
                  <a:chOff x="1096675" y="2766812"/>
                  <a:chExt cx="441386" cy="588102"/>
                </a:xfrm>
              </p:grpSpPr>
              <p:sp>
                <p:nvSpPr>
                  <p:cNvPr id="99" name="Arc 98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Zone de texte 153"/>
                      <p:cNvSpPr txBox="1"/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 r="-68000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93" name="Connecteur droit avec flèche 92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Zone de texte 153"/>
                  <p:cNvSpPr txBox="1"/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r="-60000" b="-4444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r="-58000" b="-6667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: matrices élémentaires de masse, de raideur, d’amortissement et gyroscopique</a:t>
                </a:r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blipFill rotWithShape="0">
                <a:blip r:embed="rId19"/>
                <a:stretch>
                  <a:fillRect l="-1017" t="-4717" r="-90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: vecteur d’état du déplacement</a:t>
                </a:r>
                <a:endParaRPr lang="fr-FR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  <a:blipFill rotWithShape="0">
                <a:blip r:embed="rId20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20860" y="2890933"/>
            <a:ext cx="5921038" cy="1575482"/>
            <a:chOff x="4866512" y="4558841"/>
            <a:chExt cx="5921038" cy="1575482"/>
          </a:xfrm>
        </p:grpSpPr>
        <p:grpSp>
          <p:nvGrpSpPr>
            <p:cNvPr id="5" name="Groupe 4"/>
            <p:cNvGrpSpPr/>
            <p:nvPr/>
          </p:nvGrpSpPr>
          <p:grpSpPr>
            <a:xfrm>
              <a:off x="4866512" y="4558841"/>
              <a:ext cx="4382245" cy="788968"/>
              <a:chOff x="2073558" y="2233631"/>
              <a:chExt cx="4382245" cy="788968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073558" y="223363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necteur en arc 7"/>
            <p:cNvCxnSpPr>
              <a:stCxn id="7" idx="1"/>
              <a:endCxn id="10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3510298" y="2799537"/>
            <a:ext cx="3552107" cy="1668622"/>
            <a:chOff x="2365187" y="2146718"/>
            <a:chExt cx="3552107" cy="1668622"/>
          </a:xfrm>
        </p:grpSpPr>
        <p:sp>
          <p:nvSpPr>
            <p:cNvPr id="14" name="Rectangle 13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2050080" y="2640165"/>
            <a:ext cx="5552980" cy="1429491"/>
            <a:chOff x="1417006" y="4348677"/>
            <a:chExt cx="5552980" cy="1429491"/>
          </a:xfrm>
        </p:grpSpPr>
        <p:grpSp>
          <p:nvGrpSpPr>
            <p:cNvPr id="51" name="Groupe 50"/>
            <p:cNvGrpSpPr/>
            <p:nvPr/>
          </p:nvGrpSpPr>
          <p:grpSpPr>
            <a:xfrm>
              <a:off x="1417006" y="4348677"/>
              <a:ext cx="1127467" cy="1429491"/>
              <a:chOff x="986142" y="2446409"/>
              <a:chExt cx="1127467" cy="1429491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57" name="Groupe 56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avec flèche 64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7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8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Connecteur droit avec flèche 68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e 57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62" name="Arc 61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9" name="Groupe 58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60" name="Arc 59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3" name="Connecteur droit avec flèche 52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e 106"/>
            <p:cNvGrpSpPr/>
            <p:nvPr/>
          </p:nvGrpSpPr>
          <p:grpSpPr>
            <a:xfrm>
              <a:off x="2596392" y="4861617"/>
              <a:ext cx="4373594" cy="202786"/>
              <a:chOff x="3982460" y="5014683"/>
              <a:chExt cx="4373594" cy="202786"/>
            </a:xfrm>
          </p:grpSpPr>
          <p:grpSp>
            <p:nvGrpSpPr>
              <p:cNvPr id="82" name="Groupe 8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73" name="Ellipse 7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</p:grpSp>
          <p:cxnSp>
            <p:nvCxnSpPr>
              <p:cNvPr id="84" name="Connecteur droit 83"/>
              <p:cNvCxnSpPr>
                <a:stCxn id="81" idx="6"/>
                <a:endCxn id="80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>
                <a:stCxn id="80" idx="6"/>
                <a:endCxn id="79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>
                <a:stCxn id="79" idx="6"/>
                <a:endCxn id="78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>
                <a:stCxn id="78" idx="6"/>
                <a:endCxn id="77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>
                <a:stCxn id="77" idx="6"/>
                <a:endCxn id="7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>
                <a:stCxn id="75" idx="6"/>
                <a:endCxn id="7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>
                <a:stCxn id="74" idx="6"/>
                <a:endCxn id="7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e 154"/>
          <p:cNvGrpSpPr/>
          <p:nvPr/>
        </p:nvGrpSpPr>
        <p:grpSpPr>
          <a:xfrm>
            <a:off x="3850009" y="2480139"/>
            <a:ext cx="4685167" cy="1589517"/>
            <a:chOff x="2706259" y="1848650"/>
            <a:chExt cx="4685167" cy="1589517"/>
          </a:xfrm>
        </p:grpSpPr>
        <p:grpSp>
          <p:nvGrpSpPr>
            <p:cNvPr id="159" name="Groupe 158"/>
            <p:cNvGrpSpPr/>
            <p:nvPr/>
          </p:nvGrpSpPr>
          <p:grpSpPr>
            <a:xfrm>
              <a:off x="6350125" y="2015703"/>
              <a:ext cx="1041301" cy="1371847"/>
              <a:chOff x="9978245" y="3026781"/>
              <a:chExt cx="1041301" cy="1371847"/>
            </a:xfrm>
          </p:grpSpPr>
          <p:cxnSp>
            <p:nvCxnSpPr>
              <p:cNvPr id="170" name="Connecteur droit avec flèche 169"/>
              <p:cNvCxnSpPr/>
              <p:nvPr/>
            </p:nvCxnSpPr>
            <p:spPr>
              <a:xfrm flipV="1">
                <a:off x="9991892" y="3326434"/>
                <a:ext cx="447201" cy="29007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Zone de texte 153"/>
                  <p:cNvSpPr txBox="1"/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44000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Zone de texte 153"/>
                  <p:cNvSpPr txBox="1"/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5556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Connecteur droit avec flèche 172"/>
              <p:cNvCxnSpPr/>
              <p:nvPr/>
            </p:nvCxnSpPr>
            <p:spPr>
              <a:xfrm>
                <a:off x="9978245" y="3593263"/>
                <a:ext cx="0" cy="6653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/>
            <p:cNvGrpSpPr/>
            <p:nvPr/>
          </p:nvGrpSpPr>
          <p:grpSpPr>
            <a:xfrm>
              <a:off x="5412802" y="1848650"/>
              <a:ext cx="730794" cy="1589517"/>
              <a:chOff x="7287732" y="2837460"/>
              <a:chExt cx="730794" cy="1589517"/>
            </a:xfrm>
          </p:grpSpPr>
          <p:cxnSp>
            <p:nvCxnSpPr>
              <p:cNvPr id="166" name="Connecteur droit avec flèche 165"/>
              <p:cNvCxnSpPr/>
              <p:nvPr/>
            </p:nvCxnSpPr>
            <p:spPr>
              <a:xfrm flipV="1">
                <a:off x="7291494" y="3275028"/>
                <a:ext cx="483482" cy="3136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Zone de texte 153"/>
                  <p:cNvSpPr txBox="1"/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Zone de texte 153"/>
                  <p:cNvSpPr txBox="1"/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Connecteur droit avec flèche 168"/>
              <p:cNvCxnSpPr/>
              <p:nvPr/>
            </p:nvCxnSpPr>
            <p:spPr>
              <a:xfrm flipH="1">
                <a:off x="7287732" y="3580630"/>
                <a:ext cx="6107" cy="7256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/>
            <p:cNvGrpSpPr/>
            <p:nvPr/>
          </p:nvGrpSpPr>
          <p:grpSpPr>
            <a:xfrm>
              <a:off x="2706259" y="2004659"/>
              <a:ext cx="1049300" cy="1397801"/>
              <a:chOff x="2706259" y="2004659"/>
              <a:chExt cx="1049300" cy="1397801"/>
            </a:xfrm>
          </p:grpSpPr>
          <p:cxnSp>
            <p:nvCxnSpPr>
              <p:cNvPr id="162" name="Connecteur droit avec flèche 161"/>
              <p:cNvCxnSpPr/>
              <p:nvPr/>
            </p:nvCxnSpPr>
            <p:spPr>
              <a:xfrm flipV="1">
                <a:off x="2735125" y="2228180"/>
                <a:ext cx="545765" cy="3540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 de texte 153"/>
                  <p:cNvSpPr txBox="1"/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 de texte 153"/>
                  <p:cNvSpPr txBox="1"/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Connecteur droit avec flèche 164"/>
              <p:cNvCxnSpPr/>
              <p:nvPr/>
            </p:nvCxnSpPr>
            <p:spPr>
              <a:xfrm>
                <a:off x="2735124" y="2582185"/>
                <a:ext cx="1" cy="737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76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1413803" y="1840515"/>
            <a:ext cx="6534726" cy="1637447"/>
            <a:chOff x="1413803" y="1840515"/>
            <a:chExt cx="6534726" cy="1637447"/>
          </a:xfrm>
        </p:grpSpPr>
        <p:grpSp>
          <p:nvGrpSpPr>
            <p:cNvPr id="4" name="Groupe 3"/>
            <p:cNvGrpSpPr/>
            <p:nvPr/>
          </p:nvGrpSpPr>
          <p:grpSpPr>
            <a:xfrm>
              <a:off x="1413803" y="1840515"/>
              <a:ext cx="6534726" cy="1637447"/>
              <a:chOff x="1530411" y="1884240"/>
              <a:chExt cx="6534726" cy="1637447"/>
            </a:xfrm>
          </p:grpSpPr>
          <p:pic>
            <p:nvPicPr>
              <p:cNvPr id="5" name="Image 4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21722" y="1884240"/>
                <a:ext cx="5443415" cy="1568077"/>
              </a:xfrm>
              <a:prstGeom prst="rect">
                <a:avLst/>
              </a:prstGeom>
            </p:spPr>
          </p:pic>
          <p:grpSp>
            <p:nvGrpSpPr>
              <p:cNvPr id="6" name="Groupe 5"/>
              <p:cNvGrpSpPr/>
              <p:nvPr/>
            </p:nvGrpSpPr>
            <p:grpSpPr>
              <a:xfrm>
                <a:off x="1530411" y="2092196"/>
                <a:ext cx="1127467" cy="1429491"/>
                <a:chOff x="986142" y="2446409"/>
                <a:chExt cx="1127467" cy="1429491"/>
              </a:xfrm>
            </p:grpSpPr>
            <p:grpSp>
              <p:nvGrpSpPr>
                <p:cNvPr id="7" name="Groupe 6"/>
                <p:cNvGrpSpPr/>
                <p:nvPr/>
              </p:nvGrpSpPr>
              <p:grpSpPr>
                <a:xfrm>
                  <a:off x="986142" y="2446409"/>
                  <a:ext cx="1127467" cy="1429491"/>
                  <a:chOff x="724214" y="2859266"/>
                  <a:chExt cx="1127467" cy="1429491"/>
                </a:xfrm>
              </p:grpSpPr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1053220" y="2859266"/>
                    <a:ext cx="798461" cy="1429491"/>
                    <a:chOff x="1049422" y="2910837"/>
                    <a:chExt cx="798461" cy="1429491"/>
                  </a:xfrm>
                </p:grpSpPr>
                <p:cxnSp>
                  <p:nvCxnSpPr>
                    <p:cNvPr id="19" name="Connecteur droit avec flèche 18"/>
                    <p:cNvCxnSpPr/>
                    <p:nvPr/>
                  </p:nvCxnSpPr>
                  <p:spPr>
                    <a:xfrm>
                      <a:off x="1066579" y="3525170"/>
                      <a:ext cx="624466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necteur droit avec flèche 19"/>
                    <p:cNvCxnSpPr/>
                    <p:nvPr/>
                  </p:nvCxnSpPr>
                  <p:spPr>
                    <a:xfrm>
                      <a:off x="1066580" y="3525170"/>
                      <a:ext cx="0" cy="677833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Zone de texte 153"/>
                        <p:cNvSpPr txBox="1"/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0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Zone de texte 154"/>
                        <p:cNvSpPr txBox="1"/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1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Zone de texte 154"/>
                        <p:cNvSpPr txBox="1"/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2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r="-43333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4" name="Connecteur droit avec flèche 23"/>
                    <p:cNvCxnSpPr/>
                    <p:nvPr/>
                  </p:nvCxnSpPr>
                  <p:spPr>
                    <a:xfrm flipV="1">
                      <a:off x="1066579" y="3125988"/>
                      <a:ext cx="599334" cy="401932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724214" y="3727527"/>
                    <a:ext cx="472729" cy="290512"/>
                    <a:chOff x="724214" y="3727527"/>
                    <a:chExt cx="472729" cy="290512"/>
                  </a:xfrm>
                </p:grpSpPr>
                <p:sp>
                  <p:nvSpPr>
                    <p:cNvPr id="17" name="Arc 16"/>
                    <p:cNvSpPr/>
                    <p:nvPr/>
                  </p:nvSpPr>
                  <p:spPr>
                    <a:xfrm rot="7260465">
                      <a:off x="928150" y="3749246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Zone de texte 153"/>
                        <p:cNvSpPr txBox="1"/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1280274" y="3088980"/>
                    <a:ext cx="553070" cy="336536"/>
                    <a:chOff x="1280274" y="3088980"/>
                    <a:chExt cx="553070" cy="336536"/>
                  </a:xfrm>
                </p:grpSpPr>
                <p:sp>
                  <p:nvSpPr>
                    <p:cNvPr id="15" name="Arc 14"/>
                    <p:cNvSpPr/>
                    <p:nvPr/>
                  </p:nvSpPr>
                  <p:spPr>
                    <a:xfrm>
                      <a:off x="1280274" y="3088980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Zone de texte 153"/>
                        <p:cNvSpPr txBox="1"/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2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b="-20000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8" name="Connecteur droit avec flèche 7"/>
                <p:cNvCxnSpPr/>
                <p:nvPr/>
              </p:nvCxnSpPr>
              <p:spPr>
                <a:xfrm>
                  <a:off x="1328751" y="3067308"/>
                  <a:ext cx="0" cy="334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 flipV="1">
                  <a:off x="1328751" y="2875748"/>
                  <a:ext cx="274353" cy="18499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Zone de texte 153"/>
                    <p:cNvSpPr txBox="1"/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153"/>
                    <p:cNvSpPr txBox="1"/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5" name="Ellipse 24"/>
            <p:cNvSpPr/>
            <p:nvPr/>
          </p:nvSpPr>
          <p:spPr>
            <a:xfrm>
              <a:off x="2615105" y="2468728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321144" y="2528949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346980" y="260455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21448" y="2661087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796012" y="2705681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514045" y="267042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7131982" y="258284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601044" y="2399062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8022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6883662" y="1513825"/>
            <a:ext cx="4859315" cy="2958169"/>
            <a:chOff x="53679" y="538547"/>
            <a:chExt cx="7095974" cy="431976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018" y="538547"/>
              <a:ext cx="4278635" cy="4166187"/>
            </a:xfrm>
            <a:prstGeom prst="rect">
              <a:avLst/>
            </a:prstGeom>
          </p:spPr>
        </p:pic>
        <p:grpSp>
          <p:nvGrpSpPr>
            <p:cNvPr id="8" name="Groupe 7"/>
            <p:cNvGrpSpPr/>
            <p:nvPr/>
          </p:nvGrpSpPr>
          <p:grpSpPr>
            <a:xfrm>
              <a:off x="587235" y="1268043"/>
              <a:ext cx="4448480" cy="1399185"/>
              <a:chOff x="587235" y="1268043"/>
              <a:chExt cx="4448480" cy="1399185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4858735" y="2490248"/>
                <a:ext cx="176980" cy="176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en arc 13"/>
              <p:cNvCxnSpPr>
                <a:stCxn id="13" idx="2"/>
                <a:endCxn id="15" idx="3"/>
              </p:cNvCxnSpPr>
              <p:nvPr/>
            </p:nvCxnSpPr>
            <p:spPr>
              <a:xfrm rot="10800000">
                <a:off x="2683532" y="1874791"/>
                <a:ext cx="2175202" cy="70394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587235" y="1268043"/>
                <a:ext cx="2096297" cy="1213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point du modèle dynamique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53679" y="2554116"/>
              <a:ext cx="4157994" cy="2304194"/>
              <a:chOff x="53679" y="2554116"/>
              <a:chExt cx="4157994" cy="2304194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897906" y="2554116"/>
                <a:ext cx="90086" cy="66763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en arc 10"/>
              <p:cNvCxnSpPr>
                <a:stCxn id="10" idx="4"/>
                <a:endCxn id="12" idx="0"/>
              </p:cNvCxnSpPr>
              <p:nvPr/>
            </p:nvCxnSpPr>
            <p:spPr>
              <a:xfrm rot="5400000">
                <a:off x="1846066" y="2907490"/>
                <a:ext cx="1383495" cy="81027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53679" y="4004373"/>
                <a:ext cx="4157994" cy="85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Point aux sections du modèle thermomécanique</a:t>
                </a:r>
                <a:endParaRPr lang="fr-FR" sz="1600" dirty="0"/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1089118" y="2206935"/>
            <a:ext cx="2218187" cy="2159890"/>
            <a:chOff x="4405978" y="2397747"/>
            <a:chExt cx="2218187" cy="2159890"/>
          </a:xfrm>
        </p:grpSpPr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978" y="2397747"/>
              <a:ext cx="2218187" cy="2159890"/>
            </a:xfrm>
            <a:prstGeom prst="rect">
              <a:avLst/>
            </a:prstGeom>
          </p:spPr>
        </p:pic>
        <p:sp>
          <p:nvSpPr>
            <p:cNvPr id="54" name="Ellipse 53"/>
            <p:cNvSpPr/>
            <p:nvPr/>
          </p:nvSpPr>
          <p:spPr>
            <a:xfrm>
              <a:off x="5436477" y="3409574"/>
              <a:ext cx="91752" cy="91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Ellipse 54"/>
          <p:cNvSpPr/>
          <p:nvPr/>
        </p:nvSpPr>
        <p:spPr>
          <a:xfrm>
            <a:off x="1122456" y="2844380"/>
            <a:ext cx="351538" cy="329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6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733418" y="5008003"/>
            <a:ext cx="798461" cy="1429491"/>
            <a:chOff x="1049422" y="2910837"/>
            <a:chExt cx="798461" cy="1429491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1066579" y="3525170"/>
              <a:ext cx="624466" cy="0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1066580" y="3525170"/>
              <a:ext cx="0" cy="677833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 de texte 153"/>
                <p:cNvSpPr txBox="1"/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2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 de texte 154"/>
                <p:cNvSpPr txBox="1"/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𝒁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41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 de texte 154"/>
                <p:cNvSpPr txBox="1"/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4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9355"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 flipV="1">
              <a:off x="1066579" y="3125988"/>
              <a:ext cx="599334" cy="401932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3189101" y="1336302"/>
            <a:ext cx="4774789" cy="3416650"/>
            <a:chOff x="3189101" y="1336302"/>
            <a:chExt cx="4774789" cy="3416650"/>
          </a:xfrm>
        </p:grpSpPr>
        <p:grpSp>
          <p:nvGrpSpPr>
            <p:cNvPr id="62" name="Groupe 61"/>
            <p:cNvGrpSpPr/>
            <p:nvPr/>
          </p:nvGrpSpPr>
          <p:grpSpPr>
            <a:xfrm>
              <a:off x="3189101" y="1336302"/>
              <a:ext cx="4774789" cy="3416650"/>
              <a:chOff x="3189101" y="1336302"/>
              <a:chExt cx="4774789" cy="3416650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3189101" y="1336302"/>
                <a:ext cx="4774789" cy="3416650"/>
                <a:chOff x="3192772" y="1336302"/>
                <a:chExt cx="4774789" cy="3416650"/>
              </a:xfrm>
            </p:grpSpPr>
            <p:pic>
              <p:nvPicPr>
                <p:cNvPr id="36" name="Image 35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2772" y="1336302"/>
                  <a:ext cx="4774789" cy="3416650"/>
                </a:xfrm>
                <a:prstGeom prst="rect">
                  <a:avLst/>
                </a:prstGeom>
              </p:spPr>
            </p:pic>
            <p:grpSp>
              <p:nvGrpSpPr>
                <p:cNvPr id="37" name="Groupe 36"/>
                <p:cNvGrpSpPr/>
                <p:nvPr/>
              </p:nvGrpSpPr>
              <p:grpSpPr>
                <a:xfrm>
                  <a:off x="5805821" y="3369369"/>
                  <a:ext cx="514243" cy="359565"/>
                  <a:chOff x="5805821" y="3369369"/>
                  <a:chExt cx="514243" cy="359565"/>
                </a:xfrm>
              </p:grpSpPr>
              <p:sp>
                <p:nvSpPr>
                  <p:cNvPr id="28" name="Arc 27"/>
                  <p:cNvSpPr/>
                  <p:nvPr/>
                </p:nvSpPr>
                <p:spPr>
                  <a:xfrm rot="4876348">
                    <a:off x="5784102" y="3391088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Zone de texte 153"/>
                      <p:cNvSpPr txBox="1"/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e 24"/>
                <p:cNvGrpSpPr/>
                <p:nvPr/>
              </p:nvGrpSpPr>
              <p:grpSpPr>
                <a:xfrm>
                  <a:off x="5693428" y="2448282"/>
                  <a:ext cx="364078" cy="409534"/>
                  <a:chOff x="3778458" y="2054982"/>
                  <a:chExt cx="364078" cy="409534"/>
                </a:xfrm>
              </p:grpSpPr>
              <p:sp>
                <p:nvSpPr>
                  <p:cNvPr id="26" name="Arc 25"/>
                  <p:cNvSpPr/>
                  <p:nvPr/>
                </p:nvSpPr>
                <p:spPr>
                  <a:xfrm>
                    <a:off x="3852024" y="2217442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Zone de texte 153"/>
                      <p:cNvSpPr txBox="1"/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 r="-2000"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Groupe 37"/>
                <p:cNvGrpSpPr/>
                <p:nvPr/>
              </p:nvGrpSpPr>
              <p:grpSpPr>
                <a:xfrm>
                  <a:off x="5230093" y="3112173"/>
                  <a:ext cx="583233" cy="351065"/>
                  <a:chOff x="1358181" y="5560770"/>
                  <a:chExt cx="583233" cy="351065"/>
                </a:xfrm>
              </p:grpSpPr>
              <p:cxnSp>
                <p:nvCxnSpPr>
                  <p:cNvPr id="19" name="Connecteur droit avec flèche 18"/>
                  <p:cNvCxnSpPr/>
                  <p:nvPr/>
                </p:nvCxnSpPr>
                <p:spPr>
                  <a:xfrm>
                    <a:off x="1612802" y="5560770"/>
                    <a:ext cx="328612" cy="351065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Zone de texte 153"/>
                      <p:cNvSpPr txBox="1"/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fr-FR" sz="1400" i="1">
                                <a:solidFill>
                                  <a:srgbClr val="036DB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1" name="Groupe 40"/>
                <p:cNvGrpSpPr/>
                <p:nvPr/>
              </p:nvGrpSpPr>
              <p:grpSpPr>
                <a:xfrm>
                  <a:off x="5429292" y="2730669"/>
                  <a:ext cx="366065" cy="373767"/>
                  <a:chOff x="1702998" y="5240832"/>
                  <a:chExt cx="366065" cy="373767"/>
                </a:xfrm>
              </p:grpSpPr>
              <p:cxnSp>
                <p:nvCxnSpPr>
                  <p:cNvPr id="20" name="Connecteur droit avec flèche 19"/>
                  <p:cNvCxnSpPr/>
                  <p:nvPr/>
                </p:nvCxnSpPr>
                <p:spPr>
                  <a:xfrm flipV="1">
                    <a:off x="1757168" y="5340162"/>
                    <a:ext cx="311895" cy="274437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Zone de texte 153"/>
                      <p:cNvSpPr txBox="1"/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 smtClean="0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4" name="Connecteur droit avec flèche 43"/>
              <p:cNvCxnSpPr/>
              <p:nvPr/>
            </p:nvCxnSpPr>
            <p:spPr>
              <a:xfrm>
                <a:off x="5486234" y="3104436"/>
                <a:ext cx="0" cy="6244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/>
              <p:nvPr/>
            </p:nvCxnSpPr>
            <p:spPr>
              <a:xfrm>
                <a:off x="5473784" y="3100067"/>
                <a:ext cx="744862" cy="86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 de texte 153"/>
                  <p:cNvSpPr txBox="1"/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e 54"/>
              <p:cNvGrpSpPr/>
              <p:nvPr/>
            </p:nvGrpSpPr>
            <p:grpSpPr>
              <a:xfrm>
                <a:off x="5117467" y="3317981"/>
                <a:ext cx="479854" cy="345609"/>
                <a:chOff x="5117467" y="3317981"/>
                <a:chExt cx="479854" cy="345609"/>
              </a:xfrm>
            </p:grpSpPr>
            <p:sp>
              <p:nvSpPr>
                <p:cNvPr id="52" name="Arc 51"/>
                <p:cNvSpPr/>
                <p:nvPr/>
              </p:nvSpPr>
              <p:spPr>
                <a:xfrm rot="6652779">
                  <a:off x="5328528" y="333970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 de texte 153"/>
                    <p:cNvSpPr txBox="1"/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fr-FR" sz="1400" i="1">
                              <a:solidFill>
                                <a:srgbClr val="036DBF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a14:m>
                      <a:r>
                        <a:rPr lang="fr-FR" sz="1400" dirty="0">
                          <a:solidFill>
                            <a:srgbClr val="036DBF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20000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Arc 55"/>
              <p:cNvSpPr/>
              <p:nvPr/>
            </p:nvSpPr>
            <p:spPr>
              <a:xfrm rot="1719114">
                <a:off x="5619426" y="2980865"/>
                <a:ext cx="290512" cy="247074"/>
              </a:xfrm>
              <a:prstGeom prst="arc">
                <a:avLst>
                  <a:gd name="adj1" fmla="val 16200000"/>
                  <a:gd name="adj2" fmla="val 293340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 de texte 153"/>
                <p:cNvSpPr txBox="1"/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fr-FR" sz="1400" dirty="0">
                      <a:solidFill>
                        <a:srgbClr val="036DBF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4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51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115</Words>
  <Application>Microsoft Office PowerPoint</Application>
  <PresentationFormat>Grand écran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97</cp:revision>
  <dcterms:created xsi:type="dcterms:W3CDTF">2019-03-04T17:39:58Z</dcterms:created>
  <dcterms:modified xsi:type="dcterms:W3CDTF">2019-03-14T18:53:37Z</dcterms:modified>
</cp:coreProperties>
</file>