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DBF"/>
    <a:srgbClr val="9DC3E6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22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14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5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83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16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3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11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57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780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44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1B35-9962-4754-9069-4529B19CDBAF}" type="datetimeFigureOut">
              <a:rPr lang="fr-FR" smtClean="0"/>
              <a:t>08/03/2019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C2FD3-4E8B-43F9-BFF0-B2F842943C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91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13.png"/><Relationship Id="rId12" Type="http://schemas.openxmlformats.org/officeDocument/2006/relationships/image" Target="../media/image1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00.png"/><Relationship Id="rId5" Type="http://schemas.openxmlformats.org/officeDocument/2006/relationships/image" Target="../media/image11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5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20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7" Type="http://schemas.openxmlformats.org/officeDocument/2006/relationships/image" Target="../media/image22.png"/><Relationship Id="rId2" Type="http://schemas.openxmlformats.org/officeDocument/2006/relationships/image" Target="../media/image5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9.png"/><Relationship Id="rId21" Type="http://schemas.openxmlformats.org/officeDocument/2006/relationships/image" Target="../media/image62.png"/><Relationship Id="rId17" Type="http://schemas.openxmlformats.org/officeDocument/2006/relationships/image" Target="../media/image58.png"/><Relationship Id="rId2" Type="http://schemas.openxmlformats.org/officeDocument/2006/relationships/image" Target="../media/image55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5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9" Type="http://schemas.openxmlformats.org/officeDocument/2006/relationships/image" Target="../media/image60.png"/><Relationship Id="rId14" Type="http://schemas.openxmlformats.org/officeDocument/2006/relationships/image" Target="../media/image19.png"/><Relationship Id="rId22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/>
          <p:cNvGrpSpPr/>
          <p:nvPr/>
        </p:nvGrpSpPr>
        <p:grpSpPr>
          <a:xfrm>
            <a:off x="1543050" y="695325"/>
            <a:ext cx="404813" cy="680710"/>
            <a:chOff x="1543050" y="695325"/>
            <a:chExt cx="404813" cy="680710"/>
          </a:xfrm>
        </p:grpSpPr>
        <p:sp>
          <p:nvSpPr>
            <p:cNvPr id="9" name="Cube 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Cube 6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Organigramme : Stockage à accès direct 5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2279650" y="770730"/>
            <a:ext cx="659607" cy="246063"/>
            <a:chOff x="2279650" y="770730"/>
            <a:chExt cx="659607" cy="246063"/>
          </a:xfrm>
        </p:grpSpPr>
        <p:cxnSp>
          <p:nvCxnSpPr>
            <p:cNvPr id="20" name="Connecteur droit 19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riangle isocèle 20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5" name="Cylindre 24"/>
          <p:cNvSpPr/>
          <p:nvPr/>
        </p:nvSpPr>
        <p:spPr>
          <a:xfrm rot="4202513">
            <a:off x="2653135" y="868903"/>
            <a:ext cx="167618" cy="847328"/>
          </a:xfrm>
          <a:prstGeom prst="can">
            <a:avLst>
              <a:gd name="adj" fmla="val 231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20" y="2969231"/>
            <a:ext cx="298362" cy="492946"/>
          </a:xfrm>
          <a:prstGeom prst="rect">
            <a:avLst/>
          </a:prstGeom>
        </p:spPr>
      </p:pic>
      <p:grpSp>
        <p:nvGrpSpPr>
          <p:cNvPr id="32" name="Groupe 31"/>
          <p:cNvGrpSpPr/>
          <p:nvPr/>
        </p:nvGrpSpPr>
        <p:grpSpPr>
          <a:xfrm>
            <a:off x="3082247" y="3595955"/>
            <a:ext cx="390419" cy="336986"/>
            <a:chOff x="2279650" y="770730"/>
            <a:chExt cx="659607" cy="246063"/>
          </a:xfrm>
        </p:grpSpPr>
        <p:cxnSp>
          <p:nvCxnSpPr>
            <p:cNvPr id="33" name="Connecteur droit 32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isocèle 33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riangle isocèle 34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37" name="Imag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28" y="3203428"/>
            <a:ext cx="482532" cy="258749"/>
          </a:xfrm>
          <a:prstGeom prst="rect">
            <a:avLst/>
          </a:prstGeom>
        </p:spPr>
      </p:pic>
      <p:grpSp>
        <p:nvGrpSpPr>
          <p:cNvPr id="38" name="Groupe 37"/>
          <p:cNvGrpSpPr/>
          <p:nvPr/>
        </p:nvGrpSpPr>
        <p:grpSpPr>
          <a:xfrm>
            <a:off x="6034128" y="1092430"/>
            <a:ext cx="404813" cy="680710"/>
            <a:chOff x="1543050" y="695325"/>
            <a:chExt cx="404813" cy="680710"/>
          </a:xfrm>
          <a:solidFill>
            <a:srgbClr val="1F4E79"/>
          </a:solidFill>
        </p:grpSpPr>
        <p:sp>
          <p:nvSpPr>
            <p:cNvPr id="39" name="Cube 38"/>
            <p:cNvSpPr/>
            <p:nvPr/>
          </p:nvSpPr>
          <p:spPr>
            <a:xfrm>
              <a:off x="1543050" y="1117600"/>
              <a:ext cx="404813" cy="258435"/>
            </a:xfrm>
            <a:prstGeom prst="cube">
              <a:avLst>
                <a:gd name="adj" fmla="val 45596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Cube 39"/>
            <p:cNvSpPr/>
            <p:nvPr/>
          </p:nvSpPr>
          <p:spPr>
            <a:xfrm>
              <a:off x="1631950" y="1019175"/>
              <a:ext cx="212726" cy="184943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Organigramme : Stockage à accès direct 40"/>
            <p:cNvSpPr/>
            <p:nvPr/>
          </p:nvSpPr>
          <p:spPr>
            <a:xfrm>
              <a:off x="1552575" y="695325"/>
              <a:ext cx="346075" cy="377825"/>
            </a:xfrm>
            <a:prstGeom prst="flowChartMagneticDrum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/>
            <p:cNvSpPr/>
            <p:nvPr/>
          </p:nvSpPr>
          <p:spPr>
            <a:xfrm>
              <a:off x="1814115" y="770730"/>
              <a:ext cx="67469" cy="227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6770728" y="1167835"/>
            <a:ext cx="659607" cy="246063"/>
            <a:chOff x="2279650" y="770730"/>
            <a:chExt cx="659607" cy="246063"/>
          </a:xfrm>
        </p:grpSpPr>
        <p:cxnSp>
          <p:nvCxnSpPr>
            <p:cNvPr id="44" name="Connecteur droit 43"/>
            <p:cNvCxnSpPr/>
            <p:nvPr/>
          </p:nvCxnSpPr>
          <p:spPr>
            <a:xfrm flipV="1">
              <a:off x="2279650" y="770730"/>
              <a:ext cx="659607" cy="194470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riangle isocèle 44"/>
            <p:cNvSpPr/>
            <p:nvPr/>
          </p:nvSpPr>
          <p:spPr>
            <a:xfrm>
              <a:off x="2386807" y="955675"/>
              <a:ext cx="45719" cy="61118"/>
            </a:xfrm>
            <a:prstGeom prst="triangl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/>
            <p:cNvSpPr/>
            <p:nvPr/>
          </p:nvSpPr>
          <p:spPr>
            <a:xfrm>
              <a:off x="2828132" y="823118"/>
              <a:ext cx="45719" cy="6111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7" name="Cylindre 46"/>
          <p:cNvSpPr/>
          <p:nvPr/>
        </p:nvSpPr>
        <p:spPr>
          <a:xfrm rot="4202513">
            <a:off x="7144213" y="1266008"/>
            <a:ext cx="167618" cy="847328"/>
          </a:xfrm>
          <a:prstGeom prst="can">
            <a:avLst>
              <a:gd name="adj" fmla="val 23191"/>
            </a:avLst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48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1105711" y="1347256"/>
            <a:ext cx="10142907" cy="3724274"/>
            <a:chOff x="1105711" y="1347256"/>
            <a:chExt cx="10142907" cy="3724274"/>
          </a:xfrm>
        </p:grpSpPr>
        <p:grpSp>
          <p:nvGrpSpPr>
            <p:cNvPr id="5" name="Groupe 4"/>
            <p:cNvGrpSpPr/>
            <p:nvPr/>
          </p:nvGrpSpPr>
          <p:grpSpPr>
            <a:xfrm>
              <a:off x="1105711" y="1889048"/>
              <a:ext cx="9320738" cy="3182482"/>
              <a:chOff x="1356358" y="825351"/>
              <a:chExt cx="9320738" cy="3182482"/>
            </a:xfrm>
          </p:grpSpPr>
          <p:grpSp>
            <p:nvGrpSpPr>
              <p:cNvPr id="37" name="Groupe 36"/>
              <p:cNvGrpSpPr/>
              <p:nvPr/>
            </p:nvGrpSpPr>
            <p:grpSpPr>
              <a:xfrm>
                <a:off x="1356358" y="1945287"/>
                <a:ext cx="675450" cy="1180105"/>
                <a:chOff x="617732" y="4712123"/>
                <a:chExt cx="675450" cy="1180105"/>
              </a:xfrm>
            </p:grpSpPr>
            <p:cxnSp>
              <p:nvCxnSpPr>
                <p:cNvPr id="48" name="Connecteur droit avec flèche 47"/>
                <p:cNvCxnSpPr/>
                <p:nvPr/>
              </p:nvCxnSpPr>
              <p:spPr>
                <a:xfrm>
                  <a:off x="670439" y="5244258"/>
                  <a:ext cx="392669" cy="60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670440" y="5244258"/>
                  <a:ext cx="0" cy="51064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Zone de texte 153"/>
                    <p:cNvSpPr txBox="1"/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7732" y="56175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Zone de texte 154"/>
                    <p:cNvSpPr txBox="1"/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3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1434" y="5163751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Zone de texte 154"/>
                    <p:cNvSpPr txBox="1"/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94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1460" y="4712123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Connecteur droit avec flèche 52"/>
                <p:cNvCxnSpPr/>
                <p:nvPr/>
              </p:nvCxnSpPr>
              <p:spPr>
                <a:xfrm flipV="1">
                  <a:off x="670439" y="4930558"/>
                  <a:ext cx="471869" cy="3164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e 37"/>
              <p:cNvGrpSpPr/>
              <p:nvPr/>
            </p:nvGrpSpPr>
            <p:grpSpPr>
              <a:xfrm>
                <a:off x="2365302" y="1445006"/>
                <a:ext cx="7931649" cy="2278727"/>
                <a:chOff x="1839074" y="2178121"/>
                <a:chExt cx="7931649" cy="2278727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1839074" y="2958957"/>
                  <a:ext cx="7931649" cy="61645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618491" y="261533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6707312" y="2645594"/>
                  <a:ext cx="626724" cy="12431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9449657" y="2178121"/>
                  <a:ext cx="321066" cy="21883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9541402" y="4374655"/>
                  <a:ext cx="123290" cy="82193"/>
                </a:xfrm>
                <a:prstGeom prst="rect">
                  <a:avLst/>
                </a:prstGeom>
                <a:ln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39" name="Connecteur droit 38"/>
              <p:cNvCxnSpPr/>
              <p:nvPr/>
            </p:nvCxnSpPr>
            <p:spPr>
              <a:xfrm>
                <a:off x="2108449" y="2540764"/>
                <a:ext cx="8568647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ZoneTexte 39"/>
              <p:cNvSpPr txBox="1"/>
              <p:nvPr/>
            </p:nvSpPr>
            <p:spPr>
              <a:xfrm>
                <a:off x="3007214" y="36385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1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7106781" y="3633401"/>
                <a:ext cx="880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Palier 2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8676918" y="825351"/>
                <a:ext cx="14042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Disque avec un balourd U</a:t>
                </a:r>
                <a:endParaRPr lang="fr-FR" dirty="0"/>
              </a:p>
            </p:txBody>
          </p:sp>
        </p:grpSp>
        <p:grpSp>
          <p:nvGrpSpPr>
            <p:cNvPr id="6" name="Groupe 5"/>
            <p:cNvGrpSpPr/>
            <p:nvPr/>
          </p:nvGrpSpPr>
          <p:grpSpPr>
            <a:xfrm>
              <a:off x="3187811" y="1347256"/>
              <a:ext cx="8060807" cy="3707023"/>
              <a:chOff x="3438458" y="283559"/>
              <a:chExt cx="8060807" cy="3707023"/>
            </a:xfrm>
          </p:grpSpPr>
          <p:grpSp>
            <p:nvGrpSpPr>
              <p:cNvPr id="7" name="Groupe 6"/>
              <p:cNvGrpSpPr/>
              <p:nvPr/>
            </p:nvGrpSpPr>
            <p:grpSpPr>
              <a:xfrm>
                <a:off x="3438458" y="876430"/>
                <a:ext cx="1342699" cy="2674777"/>
                <a:chOff x="3230360" y="1650642"/>
                <a:chExt cx="1342699" cy="2674777"/>
              </a:xfrm>
            </p:grpSpPr>
            <p:cxnSp>
              <p:nvCxnSpPr>
                <p:cNvPr id="32" name="Connecteur droit avec flèche 31"/>
                <p:cNvCxnSpPr/>
                <p:nvPr/>
              </p:nvCxnSpPr>
              <p:spPr>
                <a:xfrm flipV="1">
                  <a:off x="3239238" y="2766326"/>
                  <a:ext cx="843473" cy="54710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Zone de texte 153"/>
                    <p:cNvSpPr txBox="1"/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0360" y="4050769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Zone de texte 153"/>
                    <p:cNvSpPr txBox="1"/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3859" y="254501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Connecteur droit avec flèche 34"/>
                <p:cNvCxnSpPr/>
                <p:nvPr/>
              </p:nvCxnSpPr>
              <p:spPr>
                <a:xfrm>
                  <a:off x="3239237" y="3313436"/>
                  <a:ext cx="0" cy="991333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35"/>
                <p:cNvCxnSpPr/>
                <p:nvPr/>
              </p:nvCxnSpPr>
              <p:spPr>
                <a:xfrm>
                  <a:off x="3239237" y="1650642"/>
                  <a:ext cx="0" cy="264740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/>
              <p:cNvGrpSpPr/>
              <p:nvPr/>
            </p:nvGrpSpPr>
            <p:grpSpPr>
              <a:xfrm>
                <a:off x="7546901" y="825351"/>
                <a:ext cx="1322580" cy="2740102"/>
                <a:chOff x="3239236" y="1599563"/>
                <a:chExt cx="1322580" cy="2740102"/>
              </a:xfrm>
            </p:grpSpPr>
            <p:cxnSp>
              <p:nvCxnSpPr>
                <p:cNvPr id="27" name="Connecteur droit avec flèche 26"/>
                <p:cNvCxnSpPr/>
                <p:nvPr/>
              </p:nvCxnSpPr>
              <p:spPr>
                <a:xfrm flipV="1">
                  <a:off x="3239238" y="2797148"/>
                  <a:ext cx="795955" cy="516287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Zone de texte 153"/>
                    <p:cNvSpPr txBox="1"/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9236" y="406420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Zone de texte 153"/>
                    <p:cNvSpPr txBox="1"/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72616" y="249015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Connecteur droit avec flèche 29"/>
                <p:cNvCxnSpPr/>
                <p:nvPr/>
              </p:nvCxnSpPr>
              <p:spPr>
                <a:xfrm>
                  <a:off x="3239237" y="3313436"/>
                  <a:ext cx="0" cy="1026229"/>
                </a:xfrm>
                <a:prstGeom prst="straightConnector1">
                  <a:avLst/>
                </a:prstGeom>
                <a:ln w="444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30"/>
                <p:cNvCxnSpPr/>
                <p:nvPr/>
              </p:nvCxnSpPr>
              <p:spPr>
                <a:xfrm>
                  <a:off x="3239237" y="1599563"/>
                  <a:ext cx="0" cy="2698485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e 8"/>
              <p:cNvGrpSpPr/>
              <p:nvPr/>
            </p:nvGrpSpPr>
            <p:grpSpPr>
              <a:xfrm>
                <a:off x="5693663" y="582748"/>
                <a:ext cx="723183" cy="2947809"/>
                <a:chOff x="5693340" y="617220"/>
                <a:chExt cx="723183" cy="29478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Zone de texte 153"/>
                    <p:cNvSpPr txBox="1"/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sub>
                            </m:sSub>
                            <m:r>
                              <a:rPr lang="fr-FR" b="1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93340" y="329037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" name="Connecteur droit avec flèche 22"/>
                <p:cNvCxnSpPr/>
                <p:nvPr/>
              </p:nvCxnSpPr>
              <p:spPr>
                <a:xfrm>
                  <a:off x="6316510" y="2573695"/>
                  <a:ext cx="0" cy="933534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Ellipse 23"/>
                <p:cNvSpPr/>
                <p:nvPr/>
              </p:nvSpPr>
              <p:spPr>
                <a:xfrm>
                  <a:off x="6216498" y="2473683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cxnSp>
              <p:nvCxnSpPr>
                <p:cNvPr id="25" name="Connecteur droit 24"/>
                <p:cNvCxnSpPr/>
                <p:nvPr/>
              </p:nvCxnSpPr>
              <p:spPr>
                <a:xfrm>
                  <a:off x="6316510" y="617220"/>
                  <a:ext cx="0" cy="2253326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ZoneTexte 25"/>
                    <p:cNvSpPr txBox="1"/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/>
                    </a:p>
                  </p:txBody>
                </p:sp>
              </mc:Choice>
              <mc:Fallback xmlns="">
                <p:sp>
                  <p:nvSpPr>
                    <p:cNvPr id="103" name="ZoneTexte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3886" y="2227660"/>
                      <a:ext cx="47455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" name="Connecteur droit avec flèche 9"/>
              <p:cNvCxnSpPr/>
              <p:nvPr/>
            </p:nvCxnSpPr>
            <p:spPr>
              <a:xfrm>
                <a:off x="3458081" y="1031239"/>
                <a:ext cx="2858752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0"/>
              <p:cNvCxnSpPr/>
              <p:nvPr/>
            </p:nvCxnSpPr>
            <p:spPr>
              <a:xfrm>
                <a:off x="6334523" y="1338864"/>
                <a:ext cx="1212379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avec flèche 11"/>
              <p:cNvCxnSpPr/>
              <p:nvPr/>
            </p:nvCxnSpPr>
            <p:spPr>
              <a:xfrm>
                <a:off x="6334523" y="622113"/>
                <a:ext cx="3808316" cy="0"/>
              </a:xfrm>
              <a:prstGeom prst="straightConnector1">
                <a:avLst/>
              </a:prstGeom>
              <a:ln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/>
                  <p:cNvSpPr txBox="1"/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2" name="ZoneTexte 1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0164" y="707153"/>
                    <a:ext cx="456279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/>
                  <p:cNvSpPr txBox="1"/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63" name="ZoneTexte 1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9559" y="890537"/>
                    <a:ext cx="461600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/>
                  <p:cNvSpPr txBox="1"/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64" name="ZoneTexte 1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0332" y="283559"/>
                    <a:ext cx="469296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e 15"/>
              <p:cNvGrpSpPr/>
              <p:nvPr/>
            </p:nvGrpSpPr>
            <p:grpSpPr>
              <a:xfrm>
                <a:off x="10129026" y="429604"/>
                <a:ext cx="1370239" cy="3560978"/>
                <a:chOff x="3239237" y="1203816"/>
                <a:chExt cx="1370239" cy="3560978"/>
              </a:xfrm>
            </p:grpSpPr>
            <p:cxnSp>
              <p:nvCxnSpPr>
                <p:cNvPr id="17" name="Connecteur droit avec flèche 16"/>
                <p:cNvCxnSpPr/>
                <p:nvPr/>
              </p:nvCxnSpPr>
              <p:spPr>
                <a:xfrm flipV="1">
                  <a:off x="3239237" y="2774659"/>
                  <a:ext cx="830627" cy="53877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Zone de texte 153"/>
                    <p:cNvSpPr txBox="1"/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10541" y="4490144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46939" b="-1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Zone de texte 153"/>
                    <p:cNvSpPr txBox="1"/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20276" y="249283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0" name="Connecteur droit avec flèche 19"/>
                <p:cNvCxnSpPr/>
                <p:nvPr/>
              </p:nvCxnSpPr>
              <p:spPr>
                <a:xfrm>
                  <a:off x="3239237" y="3313435"/>
                  <a:ext cx="0" cy="1426737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Connecteur droit 20"/>
                <p:cNvCxnSpPr/>
                <p:nvPr/>
              </p:nvCxnSpPr>
              <p:spPr>
                <a:xfrm>
                  <a:off x="3239237" y="1203816"/>
                  <a:ext cx="0" cy="3094232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472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e 200"/>
          <p:cNvGrpSpPr/>
          <p:nvPr/>
        </p:nvGrpSpPr>
        <p:grpSpPr>
          <a:xfrm>
            <a:off x="1095180" y="2421902"/>
            <a:ext cx="5748243" cy="1429491"/>
            <a:chOff x="1095180" y="2421902"/>
            <a:chExt cx="5748243" cy="1429491"/>
          </a:xfrm>
        </p:grpSpPr>
        <p:grpSp>
          <p:nvGrpSpPr>
            <p:cNvPr id="134" name="Groupe 133"/>
            <p:cNvGrpSpPr/>
            <p:nvPr/>
          </p:nvGrpSpPr>
          <p:grpSpPr>
            <a:xfrm>
              <a:off x="2146313" y="2539089"/>
              <a:ext cx="4697110" cy="634187"/>
              <a:chOff x="1857802" y="3085110"/>
              <a:chExt cx="4697110" cy="634187"/>
            </a:xfrm>
          </p:grpSpPr>
          <p:sp>
            <p:nvSpPr>
              <p:cNvPr id="135" name="Ellipse 134"/>
              <p:cNvSpPr/>
              <p:nvPr/>
            </p:nvSpPr>
            <p:spPr>
              <a:xfrm>
                <a:off x="4033030" y="3519272"/>
                <a:ext cx="200025" cy="20002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2400"/>
              </a:p>
            </p:txBody>
          </p:sp>
          <p:cxnSp>
            <p:nvCxnSpPr>
              <p:cNvPr id="136" name="Connecteur droit 135"/>
              <p:cNvCxnSpPr/>
              <p:nvPr/>
            </p:nvCxnSpPr>
            <p:spPr>
              <a:xfrm>
                <a:off x="1857802" y="3604461"/>
                <a:ext cx="4697110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ZoneTexte 136"/>
                  <p:cNvSpPr txBox="1"/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7" name="ZoneTexte 1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1805" y="3085110"/>
                    <a:ext cx="474552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9" name="Groupe 198"/>
            <p:cNvGrpSpPr/>
            <p:nvPr/>
          </p:nvGrpSpPr>
          <p:grpSpPr>
            <a:xfrm>
              <a:off x="1095180" y="2421902"/>
              <a:ext cx="1127467" cy="1429491"/>
              <a:chOff x="986142" y="2446409"/>
              <a:chExt cx="1127467" cy="1429491"/>
            </a:xfrm>
          </p:grpSpPr>
          <p:grpSp>
            <p:nvGrpSpPr>
              <p:cNvPr id="185" name="Groupe 184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133" name="Groupe 132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138" name="Connecteur droit avec flèche 137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Connecteur droit avec flèche 138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0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1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1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2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42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3" name="Connecteur droit avec flèche 142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e 182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180" name="Arc 17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4" name="Groupe 183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179" name="Arc 178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8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187" name="Connecteur droit avec flèche 186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necteur droit avec flèche 19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19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076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e 117"/>
          <p:cNvGrpSpPr/>
          <p:nvPr/>
        </p:nvGrpSpPr>
        <p:grpSpPr>
          <a:xfrm>
            <a:off x="2354502" y="2703762"/>
            <a:ext cx="5921038" cy="1575482"/>
            <a:chOff x="4866512" y="4558841"/>
            <a:chExt cx="5921038" cy="1575482"/>
          </a:xfrm>
        </p:grpSpPr>
        <p:grpSp>
          <p:nvGrpSpPr>
            <p:cNvPr id="119" name="Groupe 118"/>
            <p:cNvGrpSpPr/>
            <p:nvPr/>
          </p:nvGrpSpPr>
          <p:grpSpPr>
            <a:xfrm>
              <a:off x="4866512" y="4558841"/>
              <a:ext cx="4371501" cy="788968"/>
              <a:chOff x="2073558" y="2233631"/>
              <a:chExt cx="4371501" cy="788968"/>
            </a:xfrm>
          </p:grpSpPr>
          <p:grpSp>
            <p:nvGrpSpPr>
              <p:cNvPr id="123" name="Groupe 122"/>
              <p:cNvGrpSpPr/>
              <p:nvPr/>
            </p:nvGrpSpPr>
            <p:grpSpPr>
              <a:xfrm>
                <a:off x="2073558" y="2233631"/>
                <a:ext cx="4371501" cy="697866"/>
                <a:chOff x="2073558" y="2233631"/>
                <a:chExt cx="4371501" cy="697866"/>
              </a:xfrm>
            </p:grpSpPr>
            <p:sp>
              <p:nvSpPr>
                <p:cNvPr id="125" name="Rectangle 124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6048088" y="2233631"/>
                  <a:ext cx="396971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24" name="Rectangle 123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0" name="ZoneTexte 119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Connecteur en arc 121"/>
            <p:cNvCxnSpPr>
              <a:stCxn id="121" idx="1"/>
              <a:endCxn id="124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e 126"/>
          <p:cNvGrpSpPr/>
          <p:nvPr/>
        </p:nvGrpSpPr>
        <p:grpSpPr>
          <a:xfrm>
            <a:off x="2515549" y="2610622"/>
            <a:ext cx="3552107" cy="1668622"/>
            <a:chOff x="2365187" y="2146718"/>
            <a:chExt cx="3552107" cy="1668622"/>
          </a:xfrm>
        </p:grpSpPr>
        <p:sp>
          <p:nvSpPr>
            <p:cNvPr id="128" name="Rectangle 127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ZoneTexte 129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ZoneTexte 130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4" name="Groupe 143"/>
          <p:cNvGrpSpPr/>
          <p:nvPr/>
        </p:nvGrpSpPr>
        <p:grpSpPr>
          <a:xfrm>
            <a:off x="2843511" y="2322090"/>
            <a:ext cx="4685167" cy="1589517"/>
            <a:chOff x="2075643" y="1878955"/>
            <a:chExt cx="4685167" cy="1589517"/>
          </a:xfrm>
        </p:grpSpPr>
        <p:grpSp>
          <p:nvGrpSpPr>
            <p:cNvPr id="145" name="Groupe 144"/>
            <p:cNvGrpSpPr/>
            <p:nvPr/>
          </p:nvGrpSpPr>
          <p:grpSpPr>
            <a:xfrm>
              <a:off x="2075643" y="1878955"/>
              <a:ext cx="4685167" cy="1589517"/>
              <a:chOff x="2706259" y="1848650"/>
              <a:chExt cx="4685167" cy="1589517"/>
            </a:xfrm>
          </p:grpSpPr>
          <p:grpSp>
            <p:nvGrpSpPr>
              <p:cNvPr id="149" name="Groupe 148"/>
              <p:cNvGrpSpPr/>
              <p:nvPr/>
            </p:nvGrpSpPr>
            <p:grpSpPr>
              <a:xfrm>
                <a:off x="6363772" y="2015703"/>
                <a:ext cx="1027654" cy="1371847"/>
                <a:chOff x="9991892" y="3026781"/>
                <a:chExt cx="1027654" cy="1371847"/>
              </a:xfrm>
            </p:grpSpPr>
            <p:cxnSp>
              <p:nvCxnSpPr>
                <p:cNvPr id="160" name="Connecteur droit avec flèche 159"/>
                <p:cNvCxnSpPr/>
                <p:nvPr/>
              </p:nvCxnSpPr>
              <p:spPr>
                <a:xfrm flipV="1">
                  <a:off x="9991892" y="3326434"/>
                  <a:ext cx="447201" cy="29007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Zone de texte 153"/>
                    <p:cNvSpPr txBox="1"/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26475" y="41239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 r="-44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Zone de texte 153"/>
                    <p:cNvSpPr txBox="1"/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𝒚𝑼</m:t>
                                </m:r>
                              </m:sub>
                            </m:sSub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30346" y="3026781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Connecteur droit avec flèche 162"/>
                <p:cNvCxnSpPr/>
                <p:nvPr/>
              </p:nvCxnSpPr>
              <p:spPr>
                <a:xfrm>
                  <a:off x="10010675" y="3610902"/>
                  <a:ext cx="0" cy="66531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e 149"/>
              <p:cNvGrpSpPr/>
              <p:nvPr/>
            </p:nvGrpSpPr>
            <p:grpSpPr>
              <a:xfrm>
                <a:off x="5412802" y="1848650"/>
                <a:ext cx="730794" cy="1589517"/>
                <a:chOff x="7287732" y="2837460"/>
                <a:chExt cx="730794" cy="1589517"/>
              </a:xfrm>
            </p:grpSpPr>
            <p:cxnSp>
              <p:nvCxnSpPr>
                <p:cNvPr id="156" name="Connecteur droit avec flèche 155"/>
                <p:cNvCxnSpPr/>
                <p:nvPr/>
              </p:nvCxnSpPr>
              <p:spPr>
                <a:xfrm flipV="1">
                  <a:off x="7291494" y="3275028"/>
                  <a:ext cx="483482" cy="3136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Zone de texte 153"/>
                    <p:cNvSpPr txBox="1"/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19779" y="4152327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r="-6122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Zone de texte 153"/>
                    <p:cNvSpPr txBox="1"/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9326" y="2837460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b="-3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9" name="Connecteur droit avec flèche 158"/>
                <p:cNvCxnSpPr/>
                <p:nvPr/>
              </p:nvCxnSpPr>
              <p:spPr>
                <a:xfrm flipH="1">
                  <a:off x="7287732" y="3580630"/>
                  <a:ext cx="6107" cy="72561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1" name="Groupe 150"/>
              <p:cNvGrpSpPr/>
              <p:nvPr/>
            </p:nvGrpSpPr>
            <p:grpSpPr>
              <a:xfrm>
                <a:off x="2706259" y="2004659"/>
                <a:ext cx="1049300" cy="1397801"/>
                <a:chOff x="2706259" y="2004659"/>
                <a:chExt cx="1049300" cy="1397801"/>
              </a:xfrm>
            </p:grpSpPr>
            <p:cxnSp>
              <p:nvCxnSpPr>
                <p:cNvPr id="152" name="Connecteur droit avec flèche 151"/>
                <p:cNvCxnSpPr/>
                <p:nvPr/>
              </p:nvCxnSpPr>
              <p:spPr>
                <a:xfrm flipV="1">
                  <a:off x="2735125" y="2228180"/>
                  <a:ext cx="545765" cy="35400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3" name="Zone de texte 153"/>
                    <p:cNvSpPr txBox="1"/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  <m:sup>
                                <m:r>
                                  <a:rPr lang="fr-FR" b="1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06259" y="312781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6000" b="-17778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Zone de texte 153"/>
                    <p:cNvSpPr txBox="1"/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sub>
                              <m:sup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fr-FR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66359" y="2004659"/>
                      <a:ext cx="589200" cy="274650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b="-35556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5" name="Connecteur droit avec flèche 154"/>
                <p:cNvCxnSpPr/>
                <p:nvPr/>
              </p:nvCxnSpPr>
              <p:spPr>
                <a:xfrm>
                  <a:off x="2735124" y="2582185"/>
                  <a:ext cx="1" cy="73733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6" name="Groupe 145"/>
            <p:cNvGrpSpPr/>
            <p:nvPr/>
          </p:nvGrpSpPr>
          <p:grpSpPr>
            <a:xfrm>
              <a:off x="3052817" y="2639680"/>
              <a:ext cx="609725" cy="655760"/>
              <a:chOff x="3683433" y="2609375"/>
              <a:chExt cx="609725" cy="6557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Zone de texte 153"/>
                  <p:cNvSpPr txBox="1"/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</m:sub>
                          </m:sSub>
                          <m:r>
                            <a:rPr lang="fr-FR" b="1" i="1" smtClean="0"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433" y="2990485"/>
                    <a:ext cx="589200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8" name="Connecteur droit avec flèche 147"/>
              <p:cNvCxnSpPr/>
              <p:nvPr/>
            </p:nvCxnSpPr>
            <p:spPr>
              <a:xfrm>
                <a:off x="4293158" y="2609375"/>
                <a:ext cx="0" cy="54859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e 163"/>
          <p:cNvGrpSpPr/>
          <p:nvPr/>
        </p:nvGrpSpPr>
        <p:grpSpPr>
          <a:xfrm>
            <a:off x="2868036" y="1849763"/>
            <a:ext cx="3640431" cy="1344631"/>
            <a:chOff x="3196688" y="2885419"/>
            <a:chExt cx="3640431" cy="1344631"/>
          </a:xfrm>
        </p:grpSpPr>
        <p:cxnSp>
          <p:nvCxnSpPr>
            <p:cNvPr id="165" name="Connecteur droit 164"/>
            <p:cNvCxnSpPr/>
            <p:nvPr/>
          </p:nvCxnSpPr>
          <p:spPr>
            <a:xfrm>
              <a:off x="3196688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>
            <a:xfrm>
              <a:off x="5890777" y="3097804"/>
              <a:ext cx="0" cy="107450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>
            <a:xfrm>
              <a:off x="4755053" y="2885419"/>
              <a:ext cx="0" cy="134463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Connecteur droit avec flèche 167"/>
            <p:cNvCxnSpPr/>
            <p:nvPr/>
          </p:nvCxnSpPr>
          <p:spPr>
            <a:xfrm>
              <a:off x="3216021" y="3247935"/>
              <a:ext cx="152225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avec flèche 168"/>
            <p:cNvCxnSpPr/>
            <p:nvPr/>
          </p:nvCxnSpPr>
          <p:spPr>
            <a:xfrm>
              <a:off x="4773026" y="3495071"/>
              <a:ext cx="112801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avec flèche 169"/>
            <p:cNvCxnSpPr/>
            <p:nvPr/>
          </p:nvCxnSpPr>
          <p:spPr>
            <a:xfrm>
              <a:off x="4800241" y="2948247"/>
              <a:ext cx="202943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/>
                <p:cNvSpPr txBox="1"/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1" name="ZoneTexte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898" y="2885419"/>
                  <a:ext cx="456279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/>
                <p:cNvSpPr txBox="1"/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sz="2400" dirty="0"/>
                </a:p>
              </p:txBody>
            </p:sp>
          </mc:Choice>
          <mc:Fallback xmlns="">
            <p:sp>
              <p:nvSpPr>
                <p:cNvPr id="172" name="ZoneTexte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6313" y="3070085"/>
                  <a:ext cx="46160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/>
                <p:cNvSpPr txBox="1"/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3" name="ZoneTexte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65" y="2940117"/>
                  <a:ext cx="46929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Connecteur droit 173"/>
            <p:cNvCxnSpPr/>
            <p:nvPr/>
          </p:nvCxnSpPr>
          <p:spPr>
            <a:xfrm>
              <a:off x="6837119" y="2940117"/>
              <a:ext cx="0" cy="12493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e 133"/>
          <p:cNvGrpSpPr/>
          <p:nvPr/>
        </p:nvGrpSpPr>
        <p:grpSpPr>
          <a:xfrm>
            <a:off x="2146313" y="2539089"/>
            <a:ext cx="4697110" cy="634187"/>
            <a:chOff x="1857802" y="3085110"/>
            <a:chExt cx="4697110" cy="634187"/>
          </a:xfrm>
        </p:grpSpPr>
        <p:sp>
          <p:nvSpPr>
            <p:cNvPr id="135" name="Ellipse 134"/>
            <p:cNvSpPr/>
            <p:nvPr/>
          </p:nvSpPr>
          <p:spPr>
            <a:xfrm>
              <a:off x="4033030" y="3519272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136" name="Connecteur droit 135"/>
            <p:cNvCxnSpPr/>
            <p:nvPr/>
          </p:nvCxnSpPr>
          <p:spPr>
            <a:xfrm>
              <a:off x="1857802" y="3604461"/>
              <a:ext cx="469711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ZoneTexte 136"/>
                <p:cNvSpPr txBox="1"/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7" name="ZoneTexte 1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805" y="3085110"/>
                  <a:ext cx="474552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Groupe 198"/>
          <p:cNvGrpSpPr/>
          <p:nvPr/>
        </p:nvGrpSpPr>
        <p:grpSpPr>
          <a:xfrm>
            <a:off x="1095180" y="2421902"/>
            <a:ext cx="1127467" cy="1429491"/>
            <a:chOff x="986142" y="2446409"/>
            <a:chExt cx="1127467" cy="1429491"/>
          </a:xfrm>
        </p:grpSpPr>
        <p:grpSp>
          <p:nvGrpSpPr>
            <p:cNvPr id="185" name="Groupe 184"/>
            <p:cNvGrpSpPr/>
            <p:nvPr/>
          </p:nvGrpSpPr>
          <p:grpSpPr>
            <a:xfrm>
              <a:off x="986142" y="2446409"/>
              <a:ext cx="1127467" cy="1429491"/>
              <a:chOff x="724214" y="2859266"/>
              <a:chExt cx="1127467" cy="1429491"/>
            </a:xfrm>
          </p:grpSpPr>
          <p:grpSp>
            <p:nvGrpSpPr>
              <p:cNvPr id="133" name="Groupe 132"/>
              <p:cNvGrpSpPr/>
              <p:nvPr/>
            </p:nvGrpSpPr>
            <p:grpSpPr>
              <a:xfrm>
                <a:off x="1053220" y="2859266"/>
                <a:ext cx="798461" cy="1429491"/>
                <a:chOff x="1049422" y="2910837"/>
                <a:chExt cx="798461" cy="1429491"/>
              </a:xfrm>
            </p:grpSpPr>
            <p:cxnSp>
              <p:nvCxnSpPr>
                <p:cNvPr id="138" name="Connecteur droit avec flèche 137"/>
                <p:cNvCxnSpPr/>
                <p:nvPr/>
              </p:nvCxnSpPr>
              <p:spPr>
                <a:xfrm>
                  <a:off x="1066579" y="3525170"/>
                  <a:ext cx="624466" cy="0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avec flèche 138"/>
                <p:cNvCxnSpPr/>
                <p:nvPr/>
              </p:nvCxnSpPr>
              <p:spPr>
                <a:xfrm>
                  <a:off x="1066580" y="3525170"/>
                  <a:ext cx="0" cy="677833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Zone de texte 153"/>
                    <p:cNvSpPr txBox="1"/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𝑿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0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49422" y="4065678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Zone de texte 154"/>
                    <p:cNvSpPr txBox="1"/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1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6135" y="3480903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Zone de texte 154"/>
                    <p:cNvSpPr txBox="1"/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1" i="1" dirty="0" smtClean="0">
                              <a:solidFill>
                                <a:srgbClr val="76717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𝒀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42" name="Zone de texte 1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686" y="2910837"/>
                      <a:ext cx="183498" cy="274250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r="-43333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3" name="Connecteur droit avec flèche 142"/>
                <p:cNvCxnSpPr/>
                <p:nvPr/>
              </p:nvCxnSpPr>
              <p:spPr>
                <a:xfrm flipV="1">
                  <a:off x="1066579" y="3125988"/>
                  <a:ext cx="599334" cy="401932"/>
                </a:xfrm>
                <a:prstGeom prst="straightConnector1">
                  <a:avLst/>
                </a:prstGeom>
                <a:ln w="19050">
                  <a:solidFill>
                    <a:srgbClr val="76717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e 182"/>
              <p:cNvGrpSpPr/>
              <p:nvPr/>
            </p:nvGrpSpPr>
            <p:grpSpPr>
              <a:xfrm>
                <a:off x="724214" y="3727527"/>
                <a:ext cx="472729" cy="290512"/>
                <a:chOff x="724214" y="3727527"/>
                <a:chExt cx="472729" cy="290512"/>
              </a:xfrm>
            </p:grpSpPr>
            <p:sp>
              <p:nvSpPr>
                <p:cNvPr id="180" name="Arc 179"/>
                <p:cNvSpPr/>
                <p:nvPr/>
              </p:nvSpPr>
              <p:spPr>
                <a:xfrm rot="7260465">
                  <a:off x="928150" y="3749246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1" name="Zone de texte 153"/>
                    <p:cNvSpPr txBox="1"/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1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214" y="3741005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84" name="Groupe 183"/>
              <p:cNvGrpSpPr/>
              <p:nvPr/>
            </p:nvGrpSpPr>
            <p:grpSpPr>
              <a:xfrm>
                <a:off x="1280274" y="3088980"/>
                <a:ext cx="553070" cy="336536"/>
                <a:chOff x="1280274" y="3088980"/>
                <a:chExt cx="553070" cy="336536"/>
              </a:xfrm>
            </p:grpSpPr>
            <p:sp>
              <p:nvSpPr>
                <p:cNvPr id="179" name="Arc 178"/>
                <p:cNvSpPr/>
                <p:nvPr/>
              </p:nvSpPr>
              <p:spPr>
                <a:xfrm>
                  <a:off x="1280274" y="308898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2" name="Zone de texte 153"/>
                    <p:cNvSpPr txBox="1"/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𝜓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82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1596" y="315086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b="-20000"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87" name="Connecteur droit avec flèche 186"/>
            <p:cNvCxnSpPr/>
            <p:nvPr/>
          </p:nvCxnSpPr>
          <p:spPr>
            <a:xfrm>
              <a:off x="1328751" y="3067308"/>
              <a:ext cx="0" cy="3343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eur droit avec flèche 193"/>
            <p:cNvCxnSpPr/>
            <p:nvPr/>
          </p:nvCxnSpPr>
          <p:spPr>
            <a:xfrm flipV="1">
              <a:off x="1328751" y="2875748"/>
              <a:ext cx="274353" cy="1849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 de texte 153"/>
                <p:cNvSpPr txBox="1"/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7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55" y="3115556"/>
                  <a:ext cx="301748" cy="27465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Zone de texte 153"/>
                <p:cNvSpPr txBox="1"/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8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898" y="2648980"/>
                  <a:ext cx="301748" cy="27465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754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e 105"/>
          <p:cNvGrpSpPr/>
          <p:nvPr/>
        </p:nvGrpSpPr>
        <p:grpSpPr>
          <a:xfrm>
            <a:off x="3594432" y="1832383"/>
            <a:ext cx="5353894" cy="1766926"/>
            <a:chOff x="536907" y="2356258"/>
            <a:chExt cx="5353894" cy="1766926"/>
          </a:xfrm>
        </p:grpSpPr>
        <p:sp>
          <p:nvSpPr>
            <p:cNvPr id="4" name="Ellipse 3"/>
            <p:cNvSpPr/>
            <p:nvPr/>
          </p:nvSpPr>
          <p:spPr>
            <a:xfrm>
              <a:off x="4959750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5" name="Ellipse 4"/>
            <p:cNvSpPr/>
            <p:nvPr/>
          </p:nvSpPr>
          <p:spPr>
            <a:xfrm>
              <a:off x="2186985" y="2953080"/>
              <a:ext cx="200025" cy="2000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cxnSp>
          <p:nvCxnSpPr>
            <p:cNvPr id="6" name="Connecteur droit 5"/>
            <p:cNvCxnSpPr>
              <a:stCxn id="5" idx="6"/>
              <a:endCxn id="4" idx="2"/>
            </p:cNvCxnSpPr>
            <p:nvPr/>
          </p:nvCxnSpPr>
          <p:spPr>
            <a:xfrm>
              <a:off x="2387010" y="3053093"/>
              <a:ext cx="25727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e 11"/>
            <p:cNvGrpSpPr/>
            <p:nvPr/>
          </p:nvGrpSpPr>
          <p:grpSpPr>
            <a:xfrm>
              <a:off x="536907" y="2438359"/>
              <a:ext cx="1127467" cy="1429491"/>
              <a:chOff x="986142" y="2446409"/>
              <a:chExt cx="1127467" cy="1429491"/>
            </a:xfrm>
          </p:grpSpPr>
          <p:grpSp>
            <p:nvGrpSpPr>
              <p:cNvPr id="30" name="Groupe 29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35" name="Groupe 34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42" name="Connecteur droit avec flèche 41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5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6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7" name="Connecteur droit avec flèche 46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e 35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40" name="Arc 39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4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7" name="Groupe 36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38" name="Arc 37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31" name="Connecteur droit avec flèche 30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/>
                <p:cNvSpPr txBox="1"/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</a:t>
                  </a:r>
                  <a:r>
                    <a:rPr lang="fr-FR" dirty="0" smtClean="0"/>
                    <a:t>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734" y="3753852"/>
                  <a:ext cx="962892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5063" t="-11667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/>
                <p:cNvSpPr txBox="1"/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Nœud </a:t>
                  </a:r>
                  <a14:m>
                    <m:oMath xmlns:m="http://schemas.openxmlformats.org/officeDocument/2006/math"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591" y="3713420"/>
                  <a:ext cx="1366849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556" t="-9836" b="-22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e 53"/>
            <p:cNvGrpSpPr/>
            <p:nvPr/>
          </p:nvGrpSpPr>
          <p:grpSpPr>
            <a:xfrm>
              <a:off x="1852616" y="2390874"/>
              <a:ext cx="1228156" cy="1262203"/>
              <a:chOff x="921118" y="2366861"/>
              <a:chExt cx="1228156" cy="1262203"/>
            </a:xfrm>
          </p:grpSpPr>
          <p:grpSp>
            <p:nvGrpSpPr>
              <p:cNvPr id="55" name="Groupe 54"/>
              <p:cNvGrpSpPr/>
              <p:nvPr/>
            </p:nvGrpSpPr>
            <p:grpSpPr>
              <a:xfrm>
                <a:off x="921118" y="2366861"/>
                <a:ext cx="878871" cy="988798"/>
                <a:chOff x="659190" y="2779718"/>
                <a:chExt cx="878871" cy="988798"/>
              </a:xfrm>
            </p:grpSpPr>
            <p:grpSp>
              <p:nvGrpSpPr>
                <p:cNvPr id="61" name="Groupe 60"/>
                <p:cNvGrpSpPr/>
                <p:nvPr/>
              </p:nvGrpSpPr>
              <p:grpSpPr>
                <a:xfrm>
                  <a:off x="659190" y="3391846"/>
                  <a:ext cx="543321" cy="376670"/>
                  <a:chOff x="659190" y="3391846"/>
                  <a:chExt cx="543321" cy="376670"/>
                </a:xfrm>
              </p:grpSpPr>
              <p:sp>
                <p:nvSpPr>
                  <p:cNvPr id="65" name="Arc 64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9190" y="339184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2222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2" name="Groupe 61"/>
                <p:cNvGrpSpPr/>
                <p:nvPr/>
              </p:nvGrpSpPr>
              <p:grpSpPr>
                <a:xfrm>
                  <a:off x="1160566" y="2779718"/>
                  <a:ext cx="377495" cy="575196"/>
                  <a:chOff x="1160566" y="2779718"/>
                  <a:chExt cx="377495" cy="575196"/>
                </a:xfrm>
              </p:grpSpPr>
              <p:sp>
                <p:nvSpPr>
                  <p:cNvPr id="63" name="Arc 62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Zone de texte 153"/>
                      <p:cNvSpPr txBox="1"/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4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0566" y="277971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r="-8163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6" name="Connecteur droit avec flèche 55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eur droit avec flèche 56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221" y="335441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4082"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9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2222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oupe 90"/>
            <p:cNvGrpSpPr/>
            <p:nvPr/>
          </p:nvGrpSpPr>
          <p:grpSpPr>
            <a:xfrm>
              <a:off x="4533375" y="2356258"/>
              <a:ext cx="1357426" cy="1319238"/>
              <a:chOff x="791848" y="2353955"/>
              <a:chExt cx="1357426" cy="1319238"/>
            </a:xfrm>
          </p:grpSpPr>
          <p:grpSp>
            <p:nvGrpSpPr>
              <p:cNvPr id="92" name="Groupe 91"/>
              <p:cNvGrpSpPr/>
              <p:nvPr/>
            </p:nvGrpSpPr>
            <p:grpSpPr>
              <a:xfrm>
                <a:off x="1217365" y="2353955"/>
                <a:ext cx="582624" cy="1009410"/>
                <a:chOff x="955437" y="2766812"/>
                <a:chExt cx="582624" cy="1009410"/>
              </a:xfrm>
            </p:grpSpPr>
            <p:grpSp>
              <p:nvGrpSpPr>
                <p:cNvPr id="97" name="Groupe 96"/>
                <p:cNvGrpSpPr/>
                <p:nvPr/>
              </p:nvGrpSpPr>
              <p:grpSpPr>
                <a:xfrm>
                  <a:off x="955437" y="3478004"/>
                  <a:ext cx="499872" cy="298218"/>
                  <a:chOff x="955437" y="3478004"/>
                  <a:chExt cx="499872" cy="298218"/>
                </a:xfrm>
              </p:grpSpPr>
              <p:sp>
                <p:nvSpPr>
                  <p:cNvPr id="101" name="Arc 100"/>
                  <p:cNvSpPr/>
                  <p:nvPr/>
                </p:nvSpPr>
                <p:spPr>
                  <a:xfrm rot="7260465">
                    <a:off x="933718" y="3499723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Zone de texte 153"/>
                      <p:cNvSpPr txBox="1"/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561" y="350157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 r="-61224" b="-6667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98" name="Groupe 97"/>
                <p:cNvGrpSpPr/>
                <p:nvPr/>
              </p:nvGrpSpPr>
              <p:grpSpPr>
                <a:xfrm>
                  <a:off x="1096675" y="2766812"/>
                  <a:ext cx="441386" cy="588102"/>
                  <a:chOff x="1096675" y="2766812"/>
                  <a:chExt cx="441386" cy="588102"/>
                </a:xfrm>
              </p:grpSpPr>
              <p:sp>
                <p:nvSpPr>
                  <p:cNvPr id="99" name="Arc 98"/>
                  <p:cNvSpPr/>
                  <p:nvPr/>
                </p:nvSpPr>
                <p:spPr>
                  <a:xfrm>
                    <a:off x="1247549" y="310784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Zone de texte 153"/>
                      <p:cNvSpPr txBox="1"/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fr-FR" sz="14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0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6675" y="276681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 r="-68000"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93" name="Connecteur droit avec flèche 92"/>
              <p:cNvCxnSpPr/>
              <p:nvPr/>
            </p:nvCxnSpPr>
            <p:spPr>
              <a:xfrm>
                <a:off x="1328751" y="3067308"/>
                <a:ext cx="0" cy="54869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eur droit avec flèche 93"/>
              <p:cNvCxnSpPr/>
              <p:nvPr/>
            </p:nvCxnSpPr>
            <p:spPr>
              <a:xfrm flipV="1">
                <a:off x="1328751" y="2628605"/>
                <a:ext cx="640874" cy="43213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Zone de texte 153"/>
                  <p:cNvSpPr txBox="1"/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848" y="3398543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r="-60000" b="-4444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Zone de texte 153"/>
                  <p:cNvSpPr txBox="1"/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9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7526" y="23694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r="-58000" b="-6667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𝑒𝑙𝑒𝑚</m:t>
                        </m:r>
                      </m:sub>
                    </m:sSub>
                  </m:oMath>
                </a14:m>
                <a:r>
                  <a:rPr lang="fr-FR" dirty="0" smtClean="0"/>
                  <a:t>: matrices élémentaires de masse, de raideur, d’amortissement et gyroscopique</a:t>
                </a:r>
                <a:endParaRPr lang="fr-FR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99" y="3974711"/>
                <a:ext cx="5398440" cy="646331"/>
              </a:xfrm>
              <a:prstGeom prst="rect">
                <a:avLst/>
              </a:prstGeom>
              <a:blipFill rotWithShape="0">
                <a:blip r:embed="rId19"/>
                <a:stretch>
                  <a:fillRect l="-1017" t="-4717" r="-904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/>
              <p:cNvSpPr/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fr-FR" dirty="0" smtClean="0"/>
              </a:p>
              <a:p>
                <a:pPr algn="ctr"/>
                <a:r>
                  <a:rPr lang="fr-FR" dirty="0" smtClean="0"/>
                  <a:t>: vecteur d’état du déplacement</a:t>
                </a:r>
                <a:endParaRPr lang="fr-FR" dirty="0"/>
              </a:p>
            </p:txBody>
          </p:sp>
        </mc:Choice>
        <mc:Fallback xmlns="">
          <p:sp>
            <p:nvSpPr>
              <p:cNvPr id="108" name="Rectangle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180" y="4864830"/>
                <a:ext cx="4675895" cy="646331"/>
              </a:xfrm>
              <a:prstGeom prst="rect">
                <a:avLst/>
              </a:prstGeom>
              <a:blipFill rotWithShape="0">
                <a:blip r:embed="rId20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3320860" y="2890933"/>
            <a:ext cx="5921038" cy="1575482"/>
            <a:chOff x="4866512" y="4558841"/>
            <a:chExt cx="5921038" cy="1575482"/>
          </a:xfrm>
        </p:grpSpPr>
        <p:grpSp>
          <p:nvGrpSpPr>
            <p:cNvPr id="5" name="Groupe 4"/>
            <p:cNvGrpSpPr/>
            <p:nvPr/>
          </p:nvGrpSpPr>
          <p:grpSpPr>
            <a:xfrm>
              <a:off x="4866512" y="4558841"/>
              <a:ext cx="4382245" cy="788968"/>
              <a:chOff x="2073558" y="2233631"/>
              <a:chExt cx="4382245" cy="788968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073558" y="2233631"/>
                <a:ext cx="4382245" cy="697866"/>
                <a:chOff x="2073558" y="2233631"/>
                <a:chExt cx="4382245" cy="697866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2073558" y="2436784"/>
                  <a:ext cx="4019017" cy="31669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6048088" y="2233631"/>
                  <a:ext cx="407715" cy="6978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" name="Rectangle 9"/>
              <p:cNvSpPr/>
              <p:nvPr/>
            </p:nvSpPr>
            <p:spPr>
              <a:xfrm>
                <a:off x="6184928" y="2940406"/>
                <a:ext cx="123290" cy="82193"/>
              </a:xfrm>
              <a:prstGeom prst="rect">
                <a:avLst/>
              </a:pr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" name="ZoneTexte 5"/>
            <p:cNvSpPr txBox="1"/>
            <p:nvPr/>
          </p:nvSpPr>
          <p:spPr>
            <a:xfrm>
              <a:off x="8717893" y="5795769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ZoneTexte 6"/>
            <p:cNvSpPr txBox="1"/>
            <p:nvPr/>
          </p:nvSpPr>
          <p:spPr>
            <a:xfrm>
              <a:off x="9711614" y="5073530"/>
              <a:ext cx="10759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Balourd </a:t>
              </a:r>
              <a:b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mécanique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Connecteur en arc 7"/>
            <p:cNvCxnSpPr>
              <a:stCxn id="7" idx="1"/>
              <a:endCxn id="10" idx="3"/>
            </p:cNvCxnSpPr>
            <p:nvPr/>
          </p:nvCxnSpPr>
          <p:spPr>
            <a:xfrm rot="10800000">
              <a:off x="9101172" y="5306714"/>
              <a:ext cx="610442" cy="59205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e 12"/>
          <p:cNvGrpSpPr/>
          <p:nvPr/>
        </p:nvGrpSpPr>
        <p:grpSpPr>
          <a:xfrm>
            <a:off x="3510298" y="2799537"/>
            <a:ext cx="3552107" cy="1668622"/>
            <a:chOff x="2365187" y="2146718"/>
            <a:chExt cx="3552107" cy="1668622"/>
          </a:xfrm>
        </p:grpSpPr>
        <p:sp>
          <p:nvSpPr>
            <p:cNvPr id="14" name="Rectangle 13"/>
            <p:cNvSpPr/>
            <p:nvPr/>
          </p:nvSpPr>
          <p:spPr>
            <a:xfrm>
              <a:off x="2581392" y="2146718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1266" y="2173306"/>
              <a:ext cx="330594" cy="890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2365187" y="3459398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1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5097839" y="3476786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Palier 2</a:t>
              </a:r>
              <a:endParaRPr lang="fr-FR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Groupe 107"/>
          <p:cNvGrpSpPr/>
          <p:nvPr/>
        </p:nvGrpSpPr>
        <p:grpSpPr>
          <a:xfrm>
            <a:off x="2050080" y="2640165"/>
            <a:ext cx="5552980" cy="1429491"/>
            <a:chOff x="1417006" y="4348677"/>
            <a:chExt cx="5552980" cy="1429491"/>
          </a:xfrm>
        </p:grpSpPr>
        <p:grpSp>
          <p:nvGrpSpPr>
            <p:cNvPr id="51" name="Groupe 50"/>
            <p:cNvGrpSpPr/>
            <p:nvPr/>
          </p:nvGrpSpPr>
          <p:grpSpPr>
            <a:xfrm>
              <a:off x="1417006" y="4348677"/>
              <a:ext cx="1127467" cy="1429491"/>
              <a:chOff x="986142" y="2446409"/>
              <a:chExt cx="1127467" cy="1429491"/>
            </a:xfrm>
          </p:grpSpPr>
          <p:grpSp>
            <p:nvGrpSpPr>
              <p:cNvPr id="52" name="Groupe 51"/>
              <p:cNvGrpSpPr/>
              <p:nvPr/>
            </p:nvGrpSpPr>
            <p:grpSpPr>
              <a:xfrm>
                <a:off x="986142" y="2446409"/>
                <a:ext cx="1127467" cy="1429491"/>
                <a:chOff x="724214" y="2859266"/>
                <a:chExt cx="1127467" cy="1429491"/>
              </a:xfrm>
            </p:grpSpPr>
            <p:grpSp>
              <p:nvGrpSpPr>
                <p:cNvPr id="57" name="Groupe 56"/>
                <p:cNvGrpSpPr/>
                <p:nvPr/>
              </p:nvGrpSpPr>
              <p:grpSpPr>
                <a:xfrm>
                  <a:off x="1053220" y="2859266"/>
                  <a:ext cx="798461" cy="1429491"/>
                  <a:chOff x="1049422" y="2910837"/>
                  <a:chExt cx="798461" cy="1429491"/>
                </a:xfrm>
              </p:grpSpPr>
              <p:cxnSp>
                <p:nvCxnSpPr>
                  <p:cNvPr id="64" name="Connecteur droit avec flèche 63"/>
                  <p:cNvCxnSpPr/>
                  <p:nvPr/>
                </p:nvCxnSpPr>
                <p:spPr>
                  <a:xfrm>
                    <a:off x="1066579" y="3525170"/>
                    <a:ext cx="624466" cy="0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avec flèche 64"/>
                  <p:cNvCxnSpPr/>
                  <p:nvPr/>
                </p:nvCxnSpPr>
                <p:spPr>
                  <a:xfrm>
                    <a:off x="1066580" y="3525170"/>
                    <a:ext cx="0" cy="677833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Zone de texte 153"/>
                      <p:cNvSpPr txBox="1"/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6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9422" y="4065678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Zone de texte 154"/>
                      <p:cNvSpPr txBox="1"/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𝒁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7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46135" y="3480903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Zone de texte 154"/>
                      <p:cNvSpPr txBox="1"/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1" i="1" dirty="0" smtClean="0">
                                <a:solidFill>
                                  <a:srgbClr val="76717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8" name="Zone de texte 15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15686" y="2910837"/>
                        <a:ext cx="183498" cy="274250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r="-43333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9" name="Connecteur droit avec flèche 68"/>
                  <p:cNvCxnSpPr/>
                  <p:nvPr/>
                </p:nvCxnSpPr>
                <p:spPr>
                  <a:xfrm flipV="1">
                    <a:off x="1066579" y="3125988"/>
                    <a:ext cx="599334" cy="401932"/>
                  </a:xfrm>
                  <a:prstGeom prst="straightConnector1">
                    <a:avLst/>
                  </a:prstGeom>
                  <a:ln w="19050">
                    <a:solidFill>
                      <a:srgbClr val="76717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e 57"/>
                <p:cNvGrpSpPr/>
                <p:nvPr/>
              </p:nvGrpSpPr>
              <p:grpSpPr>
                <a:xfrm>
                  <a:off x="724214" y="3727527"/>
                  <a:ext cx="472729" cy="290512"/>
                  <a:chOff x="724214" y="3727527"/>
                  <a:chExt cx="472729" cy="290512"/>
                </a:xfrm>
              </p:grpSpPr>
              <p:sp>
                <p:nvSpPr>
                  <p:cNvPr id="62" name="Arc 61"/>
                  <p:cNvSpPr/>
                  <p:nvPr/>
                </p:nvSpPr>
                <p:spPr>
                  <a:xfrm rot="7260465">
                    <a:off x="928150" y="3749246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Zone de texte 153"/>
                      <p:cNvSpPr txBox="1"/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3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214" y="3741005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9" name="Groupe 58"/>
                <p:cNvGrpSpPr/>
                <p:nvPr/>
              </p:nvGrpSpPr>
              <p:grpSpPr>
                <a:xfrm>
                  <a:off x="1280274" y="3088980"/>
                  <a:ext cx="553070" cy="336536"/>
                  <a:chOff x="1280274" y="3088980"/>
                  <a:chExt cx="553070" cy="336536"/>
                </a:xfrm>
              </p:grpSpPr>
              <p:sp>
                <p:nvSpPr>
                  <p:cNvPr id="60" name="Arc 59"/>
                  <p:cNvSpPr/>
                  <p:nvPr/>
                </p:nvSpPr>
                <p:spPr>
                  <a:xfrm>
                    <a:off x="1280274" y="3088980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Zone de texte 153"/>
                      <p:cNvSpPr txBox="1"/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𝜓</m:t>
                            </m:r>
                          </m:oMath>
                        </a14:m>
                        <a:r>
                          <a:rPr lang="fr-FR" sz="1400" dirty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6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31596" y="3150866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b="-20000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53" name="Connecteur droit avec flèche 52"/>
              <p:cNvCxnSpPr/>
              <p:nvPr/>
            </p:nvCxnSpPr>
            <p:spPr>
              <a:xfrm>
                <a:off x="1328751" y="3067308"/>
                <a:ext cx="0" cy="3343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avec flèche 53"/>
              <p:cNvCxnSpPr/>
              <p:nvPr/>
            </p:nvCxnSpPr>
            <p:spPr>
              <a:xfrm flipV="1">
                <a:off x="1328751" y="2875748"/>
                <a:ext cx="274353" cy="18499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Zone de texte 153"/>
                  <p:cNvSpPr txBox="1"/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5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8555" y="311555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Zone de texte 153"/>
                  <p:cNvSpPr txBox="1"/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a14:m>
                    <a:r>
                      <a:rPr lang="fr-FR" sz="14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56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898" y="264898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" name="Groupe 106"/>
            <p:cNvGrpSpPr/>
            <p:nvPr/>
          </p:nvGrpSpPr>
          <p:grpSpPr>
            <a:xfrm>
              <a:off x="2596392" y="4861617"/>
              <a:ext cx="4373594" cy="202786"/>
              <a:chOff x="3982460" y="5014683"/>
              <a:chExt cx="4373594" cy="202786"/>
            </a:xfrm>
          </p:grpSpPr>
          <p:grpSp>
            <p:nvGrpSpPr>
              <p:cNvPr id="82" name="Groupe 81"/>
              <p:cNvGrpSpPr/>
              <p:nvPr/>
            </p:nvGrpSpPr>
            <p:grpSpPr>
              <a:xfrm>
                <a:off x="3982460" y="5014683"/>
                <a:ext cx="4373594" cy="202786"/>
                <a:chOff x="2559069" y="5007320"/>
                <a:chExt cx="4373594" cy="202786"/>
              </a:xfrm>
            </p:grpSpPr>
            <p:sp>
              <p:nvSpPr>
                <p:cNvPr id="73" name="Ellipse 72"/>
                <p:cNvSpPr/>
                <p:nvPr/>
              </p:nvSpPr>
              <p:spPr>
                <a:xfrm>
                  <a:off x="673263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4" name="Ellipse 73"/>
                <p:cNvSpPr/>
                <p:nvPr/>
              </p:nvSpPr>
              <p:spPr>
                <a:xfrm>
                  <a:off x="628541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5" name="Ellipse 74"/>
                <p:cNvSpPr/>
                <p:nvPr/>
              </p:nvSpPr>
              <p:spPr>
                <a:xfrm>
                  <a:off x="5807188" y="5010081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7" name="Ellipse 76"/>
                <p:cNvSpPr/>
                <p:nvPr/>
              </p:nvSpPr>
              <p:spPr>
                <a:xfrm>
                  <a:off x="5138068" y="5009299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8" name="Ellipse 77"/>
                <p:cNvSpPr/>
                <p:nvPr/>
              </p:nvSpPr>
              <p:spPr>
                <a:xfrm>
                  <a:off x="4479853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79" name="Ellipse 78"/>
                <p:cNvSpPr/>
                <p:nvPr/>
              </p:nvSpPr>
              <p:spPr>
                <a:xfrm>
                  <a:off x="3821638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0" name="Ellipse 79"/>
                <p:cNvSpPr/>
                <p:nvPr/>
              </p:nvSpPr>
              <p:spPr>
                <a:xfrm>
                  <a:off x="3109352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  <p:sp>
              <p:nvSpPr>
                <p:cNvPr id="81" name="Ellipse 80"/>
                <p:cNvSpPr/>
                <p:nvPr/>
              </p:nvSpPr>
              <p:spPr>
                <a:xfrm>
                  <a:off x="2559069" y="5007320"/>
                  <a:ext cx="200025" cy="200025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2400"/>
                </a:p>
              </p:txBody>
            </p:sp>
          </p:grpSp>
          <p:cxnSp>
            <p:nvCxnSpPr>
              <p:cNvPr id="84" name="Connecteur droit 83"/>
              <p:cNvCxnSpPr>
                <a:stCxn id="81" idx="6"/>
                <a:endCxn id="80" idx="2"/>
              </p:cNvCxnSpPr>
              <p:nvPr/>
            </p:nvCxnSpPr>
            <p:spPr>
              <a:xfrm>
                <a:off x="4182485" y="5114696"/>
                <a:ext cx="35025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eur droit 84"/>
              <p:cNvCxnSpPr>
                <a:stCxn id="80" idx="6"/>
                <a:endCxn id="79" idx="2"/>
              </p:cNvCxnSpPr>
              <p:nvPr/>
            </p:nvCxnSpPr>
            <p:spPr>
              <a:xfrm>
                <a:off x="4732768" y="5114696"/>
                <a:ext cx="5122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/>
              <p:cNvCxnSpPr>
                <a:stCxn id="79" idx="6"/>
                <a:endCxn id="78" idx="2"/>
              </p:cNvCxnSpPr>
              <p:nvPr/>
            </p:nvCxnSpPr>
            <p:spPr>
              <a:xfrm>
                <a:off x="5445054" y="5114696"/>
                <a:ext cx="45819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eur droit 90"/>
              <p:cNvCxnSpPr>
                <a:stCxn id="78" idx="6"/>
                <a:endCxn id="77" idx="2"/>
              </p:cNvCxnSpPr>
              <p:nvPr/>
            </p:nvCxnSpPr>
            <p:spPr>
              <a:xfrm>
                <a:off x="6103269" y="5114696"/>
                <a:ext cx="458190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eur droit 96"/>
              <p:cNvCxnSpPr>
                <a:stCxn id="77" idx="6"/>
                <a:endCxn id="75" idx="2"/>
              </p:cNvCxnSpPr>
              <p:nvPr/>
            </p:nvCxnSpPr>
            <p:spPr>
              <a:xfrm>
                <a:off x="6761484" y="5116675"/>
                <a:ext cx="469095" cy="7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/>
              <p:cNvCxnSpPr>
                <a:stCxn id="75" idx="6"/>
                <a:endCxn id="74" idx="2"/>
              </p:cNvCxnSpPr>
              <p:nvPr/>
            </p:nvCxnSpPr>
            <p:spPr>
              <a:xfrm flipV="1">
                <a:off x="7430604" y="5114696"/>
                <a:ext cx="278206" cy="27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cteur droit 102"/>
              <p:cNvCxnSpPr>
                <a:stCxn id="74" idx="6"/>
                <a:endCxn id="73" idx="2"/>
              </p:cNvCxnSpPr>
              <p:nvPr/>
            </p:nvCxnSpPr>
            <p:spPr>
              <a:xfrm>
                <a:off x="7908835" y="5114696"/>
                <a:ext cx="247194" cy="19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5" name="Groupe 154"/>
          <p:cNvGrpSpPr/>
          <p:nvPr/>
        </p:nvGrpSpPr>
        <p:grpSpPr>
          <a:xfrm>
            <a:off x="3850009" y="2480139"/>
            <a:ext cx="4685167" cy="1589517"/>
            <a:chOff x="2706259" y="1848650"/>
            <a:chExt cx="4685167" cy="1589517"/>
          </a:xfrm>
        </p:grpSpPr>
        <p:grpSp>
          <p:nvGrpSpPr>
            <p:cNvPr id="159" name="Groupe 158"/>
            <p:cNvGrpSpPr/>
            <p:nvPr/>
          </p:nvGrpSpPr>
          <p:grpSpPr>
            <a:xfrm>
              <a:off x="6350125" y="2015703"/>
              <a:ext cx="1041301" cy="1371847"/>
              <a:chOff x="9978245" y="3026781"/>
              <a:chExt cx="1041301" cy="1371847"/>
            </a:xfrm>
          </p:grpSpPr>
          <p:cxnSp>
            <p:nvCxnSpPr>
              <p:cNvPr id="170" name="Connecteur droit avec flèche 169"/>
              <p:cNvCxnSpPr/>
              <p:nvPr/>
            </p:nvCxnSpPr>
            <p:spPr>
              <a:xfrm flipV="1">
                <a:off x="9991892" y="3326434"/>
                <a:ext cx="447201" cy="29007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Zone de texte 153"/>
                  <p:cNvSpPr txBox="1"/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26475" y="4123978"/>
                    <a:ext cx="301748" cy="27465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r="-44000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Zone de texte 153"/>
                  <p:cNvSpPr txBox="1"/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𝒚𝑼</m:t>
                              </m:r>
                            </m:sub>
                          </m:sSub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2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0346" y="3026781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35556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3" name="Connecteur droit avec flèche 172"/>
              <p:cNvCxnSpPr/>
              <p:nvPr/>
            </p:nvCxnSpPr>
            <p:spPr>
              <a:xfrm>
                <a:off x="9978245" y="3593263"/>
                <a:ext cx="0" cy="66531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Groupe 159"/>
            <p:cNvGrpSpPr/>
            <p:nvPr/>
          </p:nvGrpSpPr>
          <p:grpSpPr>
            <a:xfrm>
              <a:off x="5412802" y="1848650"/>
              <a:ext cx="730794" cy="1589517"/>
              <a:chOff x="7287732" y="2837460"/>
              <a:chExt cx="730794" cy="1589517"/>
            </a:xfrm>
          </p:grpSpPr>
          <p:cxnSp>
            <p:nvCxnSpPr>
              <p:cNvPr id="166" name="Connecteur droit avec flèche 165"/>
              <p:cNvCxnSpPr/>
              <p:nvPr/>
            </p:nvCxnSpPr>
            <p:spPr>
              <a:xfrm flipV="1">
                <a:off x="7291494" y="3275028"/>
                <a:ext cx="483482" cy="3136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Zone de texte 153"/>
                  <p:cNvSpPr txBox="1"/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7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19779" y="4152327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Zone de texte 153"/>
                  <p:cNvSpPr txBox="1"/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9326" y="2837460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Connecteur droit avec flèche 168"/>
              <p:cNvCxnSpPr/>
              <p:nvPr/>
            </p:nvCxnSpPr>
            <p:spPr>
              <a:xfrm flipH="1">
                <a:off x="7287732" y="3580630"/>
                <a:ext cx="6107" cy="72561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Groupe 160"/>
            <p:cNvGrpSpPr/>
            <p:nvPr/>
          </p:nvGrpSpPr>
          <p:grpSpPr>
            <a:xfrm>
              <a:off x="2706259" y="2004659"/>
              <a:ext cx="1049300" cy="1397801"/>
              <a:chOff x="2706259" y="2004659"/>
              <a:chExt cx="1049300" cy="1397801"/>
            </a:xfrm>
          </p:grpSpPr>
          <p:cxnSp>
            <p:nvCxnSpPr>
              <p:cNvPr id="162" name="Connecteur droit avec flèche 161"/>
              <p:cNvCxnSpPr/>
              <p:nvPr/>
            </p:nvCxnSpPr>
            <p:spPr>
              <a:xfrm flipV="1">
                <a:off x="2735125" y="2228180"/>
                <a:ext cx="545765" cy="354006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Zone de texte 153"/>
                  <p:cNvSpPr txBox="1"/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fr-FR" b="1" i="1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3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259" y="3127810"/>
                    <a:ext cx="301748" cy="274650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r="-6122" b="-1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Zone de texte 153"/>
                  <p:cNvSpPr txBox="1"/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fr-FR" b="1" i="1" smtClean="0"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p>
                          </m:sSubSup>
                        </m:oMath>
                      </m:oMathPara>
                    </a14:m>
                    <a:endParaRPr lang="fr-FR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4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6359" y="2004659"/>
                    <a:ext cx="589200" cy="274650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b="-37778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Connecteur droit avec flèche 164"/>
              <p:cNvCxnSpPr/>
              <p:nvPr/>
            </p:nvCxnSpPr>
            <p:spPr>
              <a:xfrm>
                <a:off x="2735124" y="2582185"/>
                <a:ext cx="1" cy="73733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76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/>
          <p:cNvGrpSpPr/>
          <p:nvPr/>
        </p:nvGrpSpPr>
        <p:grpSpPr>
          <a:xfrm>
            <a:off x="1413803" y="1840515"/>
            <a:ext cx="6534726" cy="1637447"/>
            <a:chOff x="1413803" y="1840515"/>
            <a:chExt cx="6534726" cy="1637447"/>
          </a:xfrm>
        </p:grpSpPr>
        <p:grpSp>
          <p:nvGrpSpPr>
            <p:cNvPr id="4" name="Groupe 3"/>
            <p:cNvGrpSpPr/>
            <p:nvPr/>
          </p:nvGrpSpPr>
          <p:grpSpPr>
            <a:xfrm>
              <a:off x="1413803" y="1840515"/>
              <a:ext cx="6534726" cy="1637447"/>
              <a:chOff x="1530411" y="1884240"/>
              <a:chExt cx="6534726" cy="1637447"/>
            </a:xfrm>
          </p:grpSpPr>
          <p:pic>
            <p:nvPicPr>
              <p:cNvPr id="5" name="Image 4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21722" y="1884240"/>
                <a:ext cx="5443415" cy="1568077"/>
              </a:xfrm>
              <a:prstGeom prst="rect">
                <a:avLst/>
              </a:prstGeom>
            </p:spPr>
          </p:pic>
          <p:grpSp>
            <p:nvGrpSpPr>
              <p:cNvPr id="6" name="Groupe 5"/>
              <p:cNvGrpSpPr/>
              <p:nvPr/>
            </p:nvGrpSpPr>
            <p:grpSpPr>
              <a:xfrm>
                <a:off x="1530411" y="2092196"/>
                <a:ext cx="1127467" cy="1429491"/>
                <a:chOff x="986142" y="2446409"/>
                <a:chExt cx="1127467" cy="1429491"/>
              </a:xfrm>
            </p:grpSpPr>
            <p:grpSp>
              <p:nvGrpSpPr>
                <p:cNvPr id="7" name="Groupe 6"/>
                <p:cNvGrpSpPr/>
                <p:nvPr/>
              </p:nvGrpSpPr>
              <p:grpSpPr>
                <a:xfrm>
                  <a:off x="986142" y="2446409"/>
                  <a:ext cx="1127467" cy="1429491"/>
                  <a:chOff x="724214" y="2859266"/>
                  <a:chExt cx="1127467" cy="1429491"/>
                </a:xfrm>
              </p:grpSpPr>
              <p:grpSp>
                <p:nvGrpSpPr>
                  <p:cNvPr id="12" name="Groupe 11"/>
                  <p:cNvGrpSpPr/>
                  <p:nvPr/>
                </p:nvGrpSpPr>
                <p:grpSpPr>
                  <a:xfrm>
                    <a:off x="1053220" y="2859266"/>
                    <a:ext cx="798461" cy="1429491"/>
                    <a:chOff x="1049422" y="2910837"/>
                    <a:chExt cx="798461" cy="1429491"/>
                  </a:xfrm>
                </p:grpSpPr>
                <p:cxnSp>
                  <p:nvCxnSpPr>
                    <p:cNvPr id="19" name="Connecteur droit avec flèche 18"/>
                    <p:cNvCxnSpPr/>
                    <p:nvPr/>
                  </p:nvCxnSpPr>
                  <p:spPr>
                    <a:xfrm>
                      <a:off x="1066579" y="3525170"/>
                      <a:ext cx="624466" cy="0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Connecteur droit avec flèche 19"/>
                    <p:cNvCxnSpPr/>
                    <p:nvPr/>
                  </p:nvCxnSpPr>
                  <p:spPr>
                    <a:xfrm>
                      <a:off x="1066580" y="3525170"/>
                      <a:ext cx="0" cy="677833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" name="Zone de texte 153"/>
                        <p:cNvSpPr txBox="1"/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0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49422" y="4065678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3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Zone de texte 154"/>
                        <p:cNvSpPr txBox="1"/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𝒁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1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46135" y="3480903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4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Zone de texte 154"/>
                        <p:cNvSpPr txBox="1"/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1" i="1" dirty="0" smtClean="0">
                                  <a:solidFill>
                                    <a:srgbClr val="76717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42" name="Zone de texte 1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415686" y="2910837"/>
                          <a:ext cx="183498" cy="274250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r="-43333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4" name="Connecteur droit avec flèche 23"/>
                    <p:cNvCxnSpPr/>
                    <p:nvPr/>
                  </p:nvCxnSpPr>
                  <p:spPr>
                    <a:xfrm flipV="1">
                      <a:off x="1066579" y="3125988"/>
                      <a:ext cx="599334" cy="401932"/>
                    </a:xfrm>
                    <a:prstGeom prst="straightConnector1">
                      <a:avLst/>
                    </a:prstGeom>
                    <a:ln w="19050">
                      <a:solidFill>
                        <a:srgbClr val="767171"/>
                      </a:solidFill>
                      <a:prstDash val="solid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724214" y="3727527"/>
                    <a:ext cx="472729" cy="290512"/>
                    <a:chOff x="724214" y="3727527"/>
                    <a:chExt cx="472729" cy="290512"/>
                  </a:xfrm>
                </p:grpSpPr>
                <p:sp>
                  <p:nvSpPr>
                    <p:cNvPr id="17" name="Arc 16"/>
                    <p:cNvSpPr/>
                    <p:nvPr/>
                  </p:nvSpPr>
                  <p:spPr>
                    <a:xfrm rot="7260465">
                      <a:off x="928150" y="3749246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Zone de texte 153"/>
                        <p:cNvSpPr txBox="1"/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1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4214" y="3741005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1280274" y="3088980"/>
                    <a:ext cx="553070" cy="336536"/>
                    <a:chOff x="1280274" y="3088980"/>
                    <a:chExt cx="553070" cy="336536"/>
                  </a:xfrm>
                </p:grpSpPr>
                <p:sp>
                  <p:nvSpPr>
                    <p:cNvPr id="15" name="Arc 14"/>
                    <p:cNvSpPr/>
                    <p:nvPr/>
                  </p:nvSpPr>
                  <p:spPr>
                    <a:xfrm>
                      <a:off x="1280274" y="3088980"/>
                      <a:ext cx="290512" cy="247074"/>
                    </a:xfrm>
                    <a:prstGeom prst="arc">
                      <a:avLst>
                        <a:gd name="adj1" fmla="val 16200000"/>
                        <a:gd name="adj2" fmla="val 2933405"/>
                      </a:avLst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Zone de texte 153"/>
                        <p:cNvSpPr txBox="1"/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noFill/>
                        <a:ln w="6350">
                          <a:noFill/>
                          <a:prstDash val="sysDash"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fr-FR" sz="14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fr-FR" sz="14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182" name="Zone de texte 1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1596" y="3150866"/>
                          <a:ext cx="301748" cy="274650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b="-20000"/>
                          </a:stretch>
                        </a:blipFill>
                        <a:ln w="6350">
                          <a:noFill/>
                          <a:prstDash val="sysDash"/>
                        </a:ln>
                        <a:effectLst/>
                      </p:spPr>
                      <p:txBody>
                        <a:bodyPr/>
                        <a:lstStyle/>
                        <a:p>
                          <a:r>
                            <a:rPr lang="fr-FR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cxnSp>
              <p:nvCxnSpPr>
                <p:cNvPr id="8" name="Connecteur droit avec flèche 7"/>
                <p:cNvCxnSpPr/>
                <p:nvPr/>
              </p:nvCxnSpPr>
              <p:spPr>
                <a:xfrm>
                  <a:off x="1328751" y="3067308"/>
                  <a:ext cx="0" cy="33432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/>
                <p:cNvCxnSpPr/>
                <p:nvPr/>
              </p:nvCxnSpPr>
              <p:spPr>
                <a:xfrm flipV="1">
                  <a:off x="1328751" y="2875748"/>
                  <a:ext cx="274353" cy="18499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Zone de texte 153"/>
                    <p:cNvSpPr txBox="1"/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7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8555" y="3115556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Zone de texte 153"/>
                    <p:cNvSpPr txBox="1"/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a14:m>
                      <a:r>
                        <a: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 xmlns="">
                <p:sp>
                  <p:nvSpPr>
                    <p:cNvPr id="198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38898" y="264898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5" name="Ellipse 24"/>
            <p:cNvSpPr/>
            <p:nvPr/>
          </p:nvSpPr>
          <p:spPr>
            <a:xfrm>
              <a:off x="2615105" y="2468728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8" name="Ellipse 27"/>
            <p:cNvSpPr/>
            <p:nvPr/>
          </p:nvSpPr>
          <p:spPr>
            <a:xfrm>
              <a:off x="3321144" y="2528949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29" name="Ellipse 28"/>
            <p:cNvSpPr/>
            <p:nvPr/>
          </p:nvSpPr>
          <p:spPr>
            <a:xfrm>
              <a:off x="4346980" y="260455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021448" y="2661087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1" name="Ellipse 30"/>
            <p:cNvSpPr/>
            <p:nvPr/>
          </p:nvSpPr>
          <p:spPr>
            <a:xfrm>
              <a:off x="5796012" y="2705681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2" name="Ellipse 31"/>
            <p:cNvSpPr/>
            <p:nvPr/>
          </p:nvSpPr>
          <p:spPr>
            <a:xfrm>
              <a:off x="6514045" y="267042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7131982" y="2582846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  <p:sp>
          <p:nvSpPr>
            <p:cNvPr id="34" name="Ellipse 33"/>
            <p:cNvSpPr/>
            <p:nvPr/>
          </p:nvSpPr>
          <p:spPr>
            <a:xfrm>
              <a:off x="7601044" y="2399062"/>
              <a:ext cx="113062" cy="11306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400"/>
            </a:p>
          </p:txBody>
        </p:sp>
      </p:grpSp>
    </p:spTree>
    <p:extLst>
      <p:ext uri="{BB962C8B-B14F-4D97-AF65-F5344CB8AC3E}">
        <p14:creationId xmlns:p14="http://schemas.microsoft.com/office/powerpoint/2010/main" val="38022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6883662" y="1513825"/>
            <a:ext cx="4859315" cy="2958169"/>
            <a:chOff x="53679" y="538547"/>
            <a:chExt cx="7095974" cy="4319763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1018" y="538547"/>
              <a:ext cx="4278635" cy="4166187"/>
            </a:xfrm>
            <a:prstGeom prst="rect">
              <a:avLst/>
            </a:prstGeom>
          </p:spPr>
        </p:pic>
        <p:grpSp>
          <p:nvGrpSpPr>
            <p:cNvPr id="8" name="Groupe 7"/>
            <p:cNvGrpSpPr/>
            <p:nvPr/>
          </p:nvGrpSpPr>
          <p:grpSpPr>
            <a:xfrm>
              <a:off x="587235" y="1268043"/>
              <a:ext cx="4448480" cy="1399185"/>
              <a:chOff x="587235" y="1268043"/>
              <a:chExt cx="4448480" cy="1399185"/>
            </a:xfrm>
          </p:grpSpPr>
          <p:sp>
            <p:nvSpPr>
              <p:cNvPr id="13" name="Ellipse 12"/>
              <p:cNvSpPr/>
              <p:nvPr/>
            </p:nvSpPr>
            <p:spPr>
              <a:xfrm>
                <a:off x="4858735" y="2490248"/>
                <a:ext cx="176980" cy="17698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en arc 13"/>
              <p:cNvCxnSpPr>
                <a:stCxn id="13" idx="2"/>
                <a:endCxn id="15" idx="3"/>
              </p:cNvCxnSpPr>
              <p:nvPr/>
            </p:nvCxnSpPr>
            <p:spPr>
              <a:xfrm rot="10800000">
                <a:off x="2683532" y="1874791"/>
                <a:ext cx="2175202" cy="70394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/>
              <p:cNvSpPr txBox="1"/>
              <p:nvPr/>
            </p:nvSpPr>
            <p:spPr>
              <a:xfrm>
                <a:off x="587235" y="1268043"/>
                <a:ext cx="2096297" cy="1213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/>
                  <a:t>point du modèle dynamique</a:t>
                </a:r>
              </a:p>
            </p:txBody>
          </p:sp>
        </p:grpSp>
        <p:grpSp>
          <p:nvGrpSpPr>
            <p:cNvPr id="9" name="Groupe 8"/>
            <p:cNvGrpSpPr/>
            <p:nvPr/>
          </p:nvGrpSpPr>
          <p:grpSpPr>
            <a:xfrm>
              <a:off x="53679" y="2554116"/>
              <a:ext cx="4157994" cy="2304194"/>
              <a:chOff x="53679" y="2554116"/>
              <a:chExt cx="4157994" cy="2304194"/>
            </a:xfrm>
          </p:grpSpPr>
          <p:sp>
            <p:nvSpPr>
              <p:cNvPr id="10" name="Ellipse 9"/>
              <p:cNvSpPr/>
              <p:nvPr/>
            </p:nvSpPr>
            <p:spPr>
              <a:xfrm>
                <a:off x="2897906" y="2554116"/>
                <a:ext cx="90086" cy="66763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en arc 10"/>
              <p:cNvCxnSpPr>
                <a:stCxn id="10" idx="4"/>
                <a:endCxn id="12" idx="0"/>
              </p:cNvCxnSpPr>
              <p:nvPr/>
            </p:nvCxnSpPr>
            <p:spPr>
              <a:xfrm rot="5400000">
                <a:off x="1846066" y="2907490"/>
                <a:ext cx="1383495" cy="810274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ZoneTexte 11"/>
              <p:cNvSpPr txBox="1"/>
              <p:nvPr/>
            </p:nvSpPr>
            <p:spPr>
              <a:xfrm>
                <a:off x="53679" y="4004373"/>
                <a:ext cx="4157994" cy="85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dirty="0" smtClean="0"/>
                  <a:t>Point aux sections du modèle thermomécanique</a:t>
                </a:r>
                <a:endParaRPr lang="fr-FR" sz="1600" dirty="0"/>
              </a:p>
            </p:txBody>
          </p:sp>
        </p:grpSp>
      </p:grpSp>
      <p:grpSp>
        <p:nvGrpSpPr>
          <p:cNvPr id="52" name="Groupe 51"/>
          <p:cNvGrpSpPr/>
          <p:nvPr/>
        </p:nvGrpSpPr>
        <p:grpSpPr>
          <a:xfrm>
            <a:off x="1089118" y="2206935"/>
            <a:ext cx="2218187" cy="2159890"/>
            <a:chOff x="4405978" y="2397747"/>
            <a:chExt cx="2218187" cy="2159890"/>
          </a:xfrm>
        </p:grpSpPr>
        <p:pic>
          <p:nvPicPr>
            <p:cNvPr id="53" name="Image 5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5978" y="2397747"/>
              <a:ext cx="2218187" cy="2159890"/>
            </a:xfrm>
            <a:prstGeom prst="rect">
              <a:avLst/>
            </a:prstGeom>
          </p:spPr>
        </p:pic>
        <p:sp>
          <p:nvSpPr>
            <p:cNvPr id="54" name="Ellipse 53"/>
            <p:cNvSpPr/>
            <p:nvPr/>
          </p:nvSpPr>
          <p:spPr>
            <a:xfrm>
              <a:off x="5436477" y="3409574"/>
              <a:ext cx="91752" cy="9175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Ellipse 54"/>
          <p:cNvSpPr/>
          <p:nvPr/>
        </p:nvSpPr>
        <p:spPr>
          <a:xfrm>
            <a:off x="1122456" y="2844380"/>
            <a:ext cx="351538" cy="3290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56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/>
          <p:cNvGrpSpPr/>
          <p:nvPr/>
        </p:nvGrpSpPr>
        <p:grpSpPr>
          <a:xfrm>
            <a:off x="1733418" y="5008003"/>
            <a:ext cx="798461" cy="1429491"/>
            <a:chOff x="1049422" y="2910837"/>
            <a:chExt cx="798461" cy="1429491"/>
          </a:xfrm>
        </p:grpSpPr>
        <p:cxnSp>
          <p:nvCxnSpPr>
            <p:cNvPr id="30" name="Connecteur droit avec flèche 29"/>
            <p:cNvCxnSpPr/>
            <p:nvPr/>
          </p:nvCxnSpPr>
          <p:spPr>
            <a:xfrm>
              <a:off x="1066579" y="3525170"/>
              <a:ext cx="624466" cy="0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1066580" y="3525170"/>
              <a:ext cx="0" cy="677833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Zone de texte 153"/>
                <p:cNvSpPr txBox="1"/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>
            <p:sp>
              <p:nvSpPr>
                <p:cNvPr id="32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22" y="4065678"/>
                  <a:ext cx="301748" cy="27465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 de texte 154"/>
                <p:cNvSpPr txBox="1"/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𝒁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41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135" y="3480903"/>
                  <a:ext cx="301748" cy="27465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Zone de texte 154"/>
                <p:cNvSpPr txBox="1"/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76717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𝒕</m:t>
                      </m:r>
                    </m:oMath>
                  </a14:m>
                  <a:r>
                    <a:rPr lang="fr-FR" sz="14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>
            <p:sp>
              <p:nvSpPr>
                <p:cNvPr id="34" name="Zone de texte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5686" y="2910837"/>
                  <a:ext cx="183498" cy="27425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r="-19355"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/>
            <p:cNvCxnSpPr/>
            <p:nvPr/>
          </p:nvCxnSpPr>
          <p:spPr>
            <a:xfrm flipV="1">
              <a:off x="1066579" y="3125988"/>
              <a:ext cx="599334" cy="401932"/>
            </a:xfrm>
            <a:prstGeom prst="straightConnector1">
              <a:avLst/>
            </a:prstGeom>
            <a:ln w="19050">
              <a:solidFill>
                <a:srgbClr val="76717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e 64"/>
          <p:cNvGrpSpPr/>
          <p:nvPr/>
        </p:nvGrpSpPr>
        <p:grpSpPr>
          <a:xfrm>
            <a:off x="3189101" y="1336302"/>
            <a:ext cx="4774789" cy="3416650"/>
            <a:chOff x="3189101" y="1336302"/>
            <a:chExt cx="4774789" cy="3416650"/>
          </a:xfrm>
        </p:grpSpPr>
        <p:grpSp>
          <p:nvGrpSpPr>
            <p:cNvPr id="62" name="Groupe 61"/>
            <p:cNvGrpSpPr/>
            <p:nvPr/>
          </p:nvGrpSpPr>
          <p:grpSpPr>
            <a:xfrm>
              <a:off x="3189101" y="1336302"/>
              <a:ext cx="4774789" cy="3416650"/>
              <a:chOff x="3189101" y="1336302"/>
              <a:chExt cx="4774789" cy="3416650"/>
            </a:xfrm>
          </p:grpSpPr>
          <p:grpSp>
            <p:nvGrpSpPr>
              <p:cNvPr id="43" name="Groupe 42"/>
              <p:cNvGrpSpPr/>
              <p:nvPr/>
            </p:nvGrpSpPr>
            <p:grpSpPr>
              <a:xfrm>
                <a:off x="3189101" y="1336302"/>
                <a:ext cx="4774789" cy="3416650"/>
                <a:chOff x="3192772" y="1336302"/>
                <a:chExt cx="4774789" cy="3416650"/>
              </a:xfrm>
            </p:grpSpPr>
            <p:pic>
              <p:nvPicPr>
                <p:cNvPr id="36" name="Image 35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2772" y="1336302"/>
                  <a:ext cx="4774789" cy="3416650"/>
                </a:xfrm>
                <a:prstGeom prst="rect">
                  <a:avLst/>
                </a:prstGeom>
              </p:spPr>
            </p:pic>
            <p:grpSp>
              <p:nvGrpSpPr>
                <p:cNvPr id="37" name="Groupe 36"/>
                <p:cNvGrpSpPr/>
                <p:nvPr/>
              </p:nvGrpSpPr>
              <p:grpSpPr>
                <a:xfrm>
                  <a:off x="5805821" y="3369369"/>
                  <a:ext cx="514243" cy="359565"/>
                  <a:chOff x="5805821" y="3369369"/>
                  <a:chExt cx="514243" cy="359565"/>
                </a:xfrm>
              </p:grpSpPr>
              <p:sp>
                <p:nvSpPr>
                  <p:cNvPr id="28" name="Arc 27"/>
                  <p:cNvSpPr/>
                  <p:nvPr/>
                </p:nvSpPr>
                <p:spPr>
                  <a:xfrm rot="4876348">
                    <a:off x="5784102" y="3391088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Zone de texte 153"/>
                      <p:cNvSpPr txBox="1"/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29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18316" y="3454284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7"/>
                        <a:stretch>
                          <a:fillRect b="-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e 24"/>
                <p:cNvGrpSpPr/>
                <p:nvPr/>
              </p:nvGrpSpPr>
              <p:grpSpPr>
                <a:xfrm>
                  <a:off x="5693428" y="2448282"/>
                  <a:ext cx="364078" cy="409534"/>
                  <a:chOff x="3778458" y="2054982"/>
                  <a:chExt cx="364078" cy="409534"/>
                </a:xfrm>
              </p:grpSpPr>
              <p:sp>
                <p:nvSpPr>
                  <p:cNvPr id="26" name="Arc 25"/>
                  <p:cNvSpPr/>
                  <p:nvPr/>
                </p:nvSpPr>
                <p:spPr>
                  <a:xfrm>
                    <a:off x="3852024" y="2217442"/>
                    <a:ext cx="290512" cy="247074"/>
                  </a:xfrm>
                  <a:prstGeom prst="arc">
                    <a:avLst>
                      <a:gd name="adj1" fmla="val 16200000"/>
                      <a:gd name="adj2" fmla="val 2933405"/>
                    </a:avLst>
                  </a:prstGeom>
                  <a:ln w="12700">
                    <a:solidFill>
                      <a:srgbClr val="036DB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7" name="Zone de texte 153"/>
                      <p:cNvSpPr txBox="1"/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27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8458" y="205498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 r="-2000" b="-24444"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Groupe 37"/>
                <p:cNvGrpSpPr/>
                <p:nvPr/>
              </p:nvGrpSpPr>
              <p:grpSpPr>
                <a:xfrm>
                  <a:off x="5230093" y="3112173"/>
                  <a:ext cx="583233" cy="351065"/>
                  <a:chOff x="1358181" y="5560770"/>
                  <a:chExt cx="583233" cy="351065"/>
                </a:xfrm>
              </p:grpSpPr>
              <p:cxnSp>
                <p:nvCxnSpPr>
                  <p:cNvPr id="19" name="Connecteur droit avec flèche 18"/>
                  <p:cNvCxnSpPr/>
                  <p:nvPr/>
                </p:nvCxnSpPr>
                <p:spPr>
                  <a:xfrm>
                    <a:off x="1612802" y="5560770"/>
                    <a:ext cx="328612" cy="351065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" name="Zone de texte 153"/>
                      <p:cNvSpPr txBox="1"/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r>
                              <a:rPr lang="fr-F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fr-FR" sz="1400" i="1">
                                <a:solidFill>
                                  <a:srgbClr val="036DBF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  <a:endParaRPr lang="fr-FR" sz="14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58181" y="5630491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1" name="Groupe 40"/>
                <p:cNvGrpSpPr/>
                <p:nvPr/>
              </p:nvGrpSpPr>
              <p:grpSpPr>
                <a:xfrm>
                  <a:off x="5429292" y="2730669"/>
                  <a:ext cx="366065" cy="373767"/>
                  <a:chOff x="1702998" y="5240832"/>
                  <a:chExt cx="366065" cy="373767"/>
                </a:xfrm>
              </p:grpSpPr>
              <p:cxnSp>
                <p:nvCxnSpPr>
                  <p:cNvPr id="20" name="Connecteur droit avec flèche 19"/>
                  <p:cNvCxnSpPr/>
                  <p:nvPr/>
                </p:nvCxnSpPr>
                <p:spPr>
                  <a:xfrm flipV="1">
                    <a:off x="1757168" y="5340162"/>
                    <a:ext cx="311895" cy="274437"/>
                  </a:xfrm>
                  <a:prstGeom prst="straightConnector1">
                    <a:avLst/>
                  </a:prstGeom>
                  <a:ln w="12700">
                    <a:solidFill>
                      <a:srgbClr val="036DBF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" name="Zone de texte 153"/>
                      <p:cNvSpPr txBox="1"/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  <a:prstDash val="sysDash"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14:m>
                          <m:oMath xmlns:m="http://schemas.openxmlformats.org/officeDocument/2006/math">
                            <m:acc>
                              <m:accPr>
                                <m:chr m:val="̃"/>
                                <m:ctrlPr>
                                  <a:rPr lang="fr-FR" sz="1400" b="0" i="1" smtClean="0">
                                    <a:solidFill>
                                      <a:srgbClr val="036DBF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400" i="1" smtClean="0">
                                    <a:solidFill>
                                      <a:srgbClr val="036DBF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a14:m>
                        <a:r>
                          <a:rPr lang="fr-FR" sz="1400" dirty="0">
                            <a:solidFill>
                              <a:srgbClr val="036DBF"/>
                            </a:solidFill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 </a:t>
                        </a:r>
                      </a:p>
                    </p:txBody>
                  </p:sp>
                </mc:Choice>
                <mc:Fallback>
                  <p:sp>
                    <p:nvSpPr>
                      <p:cNvPr id="22" name="Zone de texte 1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02998" y="5240832"/>
                        <a:ext cx="301748" cy="274650"/>
                      </a:xfrm>
                      <a:prstGeom prst="rect">
                        <a:avLst/>
                      </a:prstGeom>
                      <a:blipFill rotWithShape="0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  <a:prstDash val="sysDash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4" name="Connecteur droit avec flèche 43"/>
              <p:cNvCxnSpPr/>
              <p:nvPr/>
            </p:nvCxnSpPr>
            <p:spPr>
              <a:xfrm>
                <a:off x="5486234" y="3104436"/>
                <a:ext cx="0" cy="62449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avec flèche 45"/>
              <p:cNvCxnSpPr/>
              <p:nvPr/>
            </p:nvCxnSpPr>
            <p:spPr>
              <a:xfrm>
                <a:off x="5473784" y="3100067"/>
                <a:ext cx="744862" cy="867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Zone de texte 153"/>
                  <p:cNvSpPr txBox="1"/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51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1451" y="2848764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" name="Groupe 54"/>
              <p:cNvGrpSpPr/>
              <p:nvPr/>
            </p:nvGrpSpPr>
            <p:grpSpPr>
              <a:xfrm>
                <a:off x="5117467" y="3317981"/>
                <a:ext cx="479854" cy="345609"/>
                <a:chOff x="5117467" y="3317981"/>
                <a:chExt cx="479854" cy="345609"/>
              </a:xfrm>
            </p:grpSpPr>
            <p:sp>
              <p:nvSpPr>
                <p:cNvPr id="52" name="Arc 51"/>
                <p:cNvSpPr/>
                <p:nvPr/>
              </p:nvSpPr>
              <p:spPr>
                <a:xfrm rot="6652779">
                  <a:off x="5328528" y="3339700"/>
                  <a:ext cx="290512" cy="247074"/>
                </a:xfrm>
                <a:prstGeom prst="arc">
                  <a:avLst>
                    <a:gd name="adj1" fmla="val 16200000"/>
                    <a:gd name="adj2" fmla="val 2933405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3" name="Zone de texte 153"/>
                    <p:cNvSpPr txBox="1"/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noFill/>
                    <a:ln w="6350">
                      <a:noFill/>
                      <a:prstDash val="sysDash"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 xmlns:m="http://schemas.openxmlformats.org/officeDocument/2006/math">
                          <m:r>
                            <a:rPr lang="fr-F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fr-FR" sz="1400" i="1">
                              <a:solidFill>
                                <a:srgbClr val="036DBF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a14:m>
                      <a:r>
                        <a:rPr lang="fr-FR" sz="1400" dirty="0">
                          <a:solidFill>
                            <a:srgbClr val="036DBF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mc:Choice>
              <mc:Fallback>
                <p:sp>
                  <p:nvSpPr>
                    <p:cNvPr id="53" name="Zone de texte 1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7467" y="3388940"/>
                      <a:ext cx="301748" cy="274650"/>
                    </a:xfrm>
                    <a:prstGeom prst="rect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  <a:ln w="6350">
                      <a:noFill/>
                      <a:prstDash val="sysDash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fr-F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Zone de texte 153"/>
                  <p:cNvSpPr txBox="1"/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noFill/>
                  <a:ln w="6350">
                    <a:noFill/>
                    <a:prstDash val="sysDash"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14:m>
                      <m:oMath xmlns:m="http://schemas.openxmlformats.org/officeDocument/2006/math">
                        <m:r>
                          <a:rPr lang="fr-F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fr-FR" sz="1400" i="1">
                            <a:solidFill>
                              <a:srgbClr val="036DBF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fr-FR" sz="1400" dirty="0">
                        <a:solidFill>
                          <a:srgbClr val="036DBF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>
              <p:sp>
                <p:nvSpPr>
                  <p:cNvPr id="58" name="Zone de texte 1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4789" y="3080096"/>
                    <a:ext cx="301748" cy="274650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20000"/>
                    </a:stretch>
                  </a:blipFill>
                  <a:ln w="6350">
                    <a:noFill/>
                    <a:prstDash val="sysDash"/>
                  </a:ln>
                  <a:effectLst/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Arc 55"/>
              <p:cNvSpPr/>
              <p:nvPr/>
            </p:nvSpPr>
            <p:spPr>
              <a:xfrm rot="1719114">
                <a:off x="5619426" y="2980865"/>
                <a:ext cx="290512" cy="247074"/>
              </a:xfrm>
              <a:prstGeom prst="arc">
                <a:avLst>
                  <a:gd name="adj1" fmla="val 16200000"/>
                  <a:gd name="adj2" fmla="val 293340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Zone de texte 153"/>
                <p:cNvSpPr txBox="1"/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noFill/>
                <a:ln w="6350">
                  <a:noFill/>
                  <a:prstDash val="sysDash"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FR" sz="1400" b="0" i="1" smtClean="0">
                              <a:solidFill>
                                <a:srgbClr val="036DBF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fr-FR" sz="1400" dirty="0">
                      <a:solidFill>
                        <a:srgbClr val="036DBF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>
            <p:sp>
              <p:nvSpPr>
                <p:cNvPr id="64" name="Zone de texte 1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4443" y="3384824"/>
                  <a:ext cx="301748" cy="274650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  <a:ln w="6350">
                  <a:noFill/>
                  <a:prstDash val="sysDash"/>
                </a:ln>
                <a:effectLst/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51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88</Words>
  <Application>Microsoft Office PowerPoint</Application>
  <PresentationFormat>Grand écran</PresentationFormat>
  <Paragraphs>118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88</cp:revision>
  <dcterms:created xsi:type="dcterms:W3CDTF">2019-03-04T17:39:58Z</dcterms:created>
  <dcterms:modified xsi:type="dcterms:W3CDTF">2019-03-08T16:15:25Z</dcterms:modified>
</cp:coreProperties>
</file>