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14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50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8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16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83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1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1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57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80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44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1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1B35-9962-4754-9069-4529B19CDBAF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91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13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00.png"/><Relationship Id="rId5" Type="http://schemas.openxmlformats.org/officeDocument/2006/relationships/image" Target="../media/image11.png"/><Relationship Id="rId15" Type="http://schemas.openxmlformats.org/officeDocument/2006/relationships/image" Target="../media/image140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5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1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543050" y="695325"/>
            <a:ext cx="404813" cy="680710"/>
            <a:chOff x="1543050" y="695325"/>
            <a:chExt cx="404813" cy="680710"/>
          </a:xfrm>
        </p:grpSpPr>
        <p:sp>
          <p:nvSpPr>
            <p:cNvPr id="9" name="Cube 8"/>
            <p:cNvSpPr/>
            <p:nvPr/>
          </p:nvSpPr>
          <p:spPr>
            <a:xfrm>
              <a:off x="1543050" y="1117600"/>
              <a:ext cx="404813" cy="258435"/>
            </a:xfrm>
            <a:prstGeom prst="cube">
              <a:avLst>
                <a:gd name="adj" fmla="val 4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Cube 6"/>
            <p:cNvSpPr/>
            <p:nvPr/>
          </p:nvSpPr>
          <p:spPr>
            <a:xfrm>
              <a:off x="1631950" y="1019175"/>
              <a:ext cx="212726" cy="1849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Organigramme : Stockage à accès direct 5"/>
            <p:cNvSpPr/>
            <p:nvPr/>
          </p:nvSpPr>
          <p:spPr>
            <a:xfrm>
              <a:off x="1552575" y="695325"/>
              <a:ext cx="346075" cy="37782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1814115" y="770730"/>
              <a:ext cx="67469" cy="2270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2279650" y="770730"/>
            <a:ext cx="659607" cy="246063"/>
            <a:chOff x="2279650" y="770730"/>
            <a:chExt cx="659607" cy="246063"/>
          </a:xfrm>
        </p:grpSpPr>
        <p:cxnSp>
          <p:nvCxnSpPr>
            <p:cNvPr id="20" name="Connecteur droit 19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riangle isocèle 20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iangle isocèle 21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Cylindre 24"/>
          <p:cNvSpPr/>
          <p:nvPr/>
        </p:nvSpPr>
        <p:spPr>
          <a:xfrm rot="4202513">
            <a:off x="2653135" y="868903"/>
            <a:ext cx="167618" cy="847328"/>
          </a:xfrm>
          <a:prstGeom prst="can">
            <a:avLst>
              <a:gd name="adj" fmla="val 23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20" y="2969231"/>
            <a:ext cx="298362" cy="492946"/>
          </a:xfrm>
          <a:prstGeom prst="rect">
            <a:avLst/>
          </a:prstGeom>
        </p:spPr>
      </p:pic>
      <p:grpSp>
        <p:nvGrpSpPr>
          <p:cNvPr id="32" name="Groupe 31"/>
          <p:cNvGrpSpPr/>
          <p:nvPr/>
        </p:nvGrpSpPr>
        <p:grpSpPr>
          <a:xfrm>
            <a:off x="3082247" y="3595955"/>
            <a:ext cx="390419" cy="336986"/>
            <a:chOff x="2279650" y="770730"/>
            <a:chExt cx="659607" cy="246063"/>
          </a:xfrm>
        </p:grpSpPr>
        <p:cxnSp>
          <p:nvCxnSpPr>
            <p:cNvPr id="33" name="Connecteur droit 32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angle isocèle 33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Triangle isocèle 34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7" name="Imag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128" y="3203428"/>
            <a:ext cx="482532" cy="258749"/>
          </a:xfrm>
          <a:prstGeom prst="rect">
            <a:avLst/>
          </a:prstGeom>
        </p:spPr>
      </p:pic>
      <p:grpSp>
        <p:nvGrpSpPr>
          <p:cNvPr id="38" name="Groupe 37"/>
          <p:cNvGrpSpPr/>
          <p:nvPr/>
        </p:nvGrpSpPr>
        <p:grpSpPr>
          <a:xfrm>
            <a:off x="6034128" y="1092430"/>
            <a:ext cx="404813" cy="680710"/>
            <a:chOff x="1543050" y="695325"/>
            <a:chExt cx="404813" cy="680710"/>
          </a:xfrm>
          <a:solidFill>
            <a:srgbClr val="1F4E79"/>
          </a:solidFill>
        </p:grpSpPr>
        <p:sp>
          <p:nvSpPr>
            <p:cNvPr id="39" name="Cube 38"/>
            <p:cNvSpPr/>
            <p:nvPr/>
          </p:nvSpPr>
          <p:spPr>
            <a:xfrm>
              <a:off x="1543050" y="1117600"/>
              <a:ext cx="404813" cy="258435"/>
            </a:xfrm>
            <a:prstGeom prst="cube">
              <a:avLst>
                <a:gd name="adj" fmla="val 45596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Cube 39"/>
            <p:cNvSpPr/>
            <p:nvPr/>
          </p:nvSpPr>
          <p:spPr>
            <a:xfrm>
              <a:off x="1631950" y="1019175"/>
              <a:ext cx="212726" cy="18494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Organigramme : Stockage à accès direct 40"/>
            <p:cNvSpPr/>
            <p:nvPr/>
          </p:nvSpPr>
          <p:spPr>
            <a:xfrm>
              <a:off x="1552575" y="695325"/>
              <a:ext cx="346075" cy="377825"/>
            </a:xfrm>
            <a:prstGeom prst="flowChartMagneticDrum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1814115" y="770730"/>
              <a:ext cx="67469" cy="2270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6770728" y="1167835"/>
            <a:ext cx="659607" cy="246063"/>
            <a:chOff x="2279650" y="770730"/>
            <a:chExt cx="659607" cy="246063"/>
          </a:xfrm>
        </p:grpSpPr>
        <p:cxnSp>
          <p:nvCxnSpPr>
            <p:cNvPr id="44" name="Connecteur droit 43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riangle isocèle 44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Triangle isocèle 45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7" name="Cylindre 46"/>
          <p:cNvSpPr/>
          <p:nvPr/>
        </p:nvSpPr>
        <p:spPr>
          <a:xfrm rot="4202513">
            <a:off x="7144213" y="1266008"/>
            <a:ext cx="167618" cy="847328"/>
          </a:xfrm>
          <a:prstGeom prst="can">
            <a:avLst>
              <a:gd name="adj" fmla="val 23191"/>
            </a:avLst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48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05711" y="1347256"/>
            <a:ext cx="10142907" cy="3724274"/>
            <a:chOff x="1105711" y="1347256"/>
            <a:chExt cx="10142907" cy="3724274"/>
          </a:xfrm>
        </p:grpSpPr>
        <p:grpSp>
          <p:nvGrpSpPr>
            <p:cNvPr id="5" name="Groupe 4"/>
            <p:cNvGrpSpPr/>
            <p:nvPr/>
          </p:nvGrpSpPr>
          <p:grpSpPr>
            <a:xfrm>
              <a:off x="1105711" y="1889048"/>
              <a:ext cx="9320738" cy="3182482"/>
              <a:chOff x="1356358" y="825351"/>
              <a:chExt cx="9320738" cy="3182482"/>
            </a:xfrm>
          </p:grpSpPr>
          <p:grpSp>
            <p:nvGrpSpPr>
              <p:cNvPr id="37" name="Groupe 36"/>
              <p:cNvGrpSpPr/>
              <p:nvPr/>
            </p:nvGrpSpPr>
            <p:grpSpPr>
              <a:xfrm>
                <a:off x="1356358" y="1945287"/>
                <a:ext cx="675450" cy="1180105"/>
                <a:chOff x="617732" y="4712123"/>
                <a:chExt cx="675450" cy="1180105"/>
              </a:xfrm>
            </p:grpSpPr>
            <p:cxnSp>
              <p:nvCxnSpPr>
                <p:cNvPr id="48" name="Connecteur droit avec flèche 47"/>
                <p:cNvCxnSpPr/>
                <p:nvPr/>
              </p:nvCxnSpPr>
              <p:spPr>
                <a:xfrm>
                  <a:off x="670439" y="5244258"/>
                  <a:ext cx="392669" cy="60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avec flèche 48"/>
                <p:cNvCxnSpPr/>
                <p:nvPr/>
              </p:nvCxnSpPr>
              <p:spPr>
                <a:xfrm>
                  <a:off x="670440" y="5244258"/>
                  <a:ext cx="0" cy="5106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Zone de texte 153"/>
                    <p:cNvSpPr txBox="1"/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Zone de texte 154"/>
                    <p:cNvSpPr txBox="1"/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3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Zone de texte 154"/>
                    <p:cNvSpPr txBox="1"/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4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43333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Connecteur droit avec flèche 52"/>
                <p:cNvCxnSpPr/>
                <p:nvPr/>
              </p:nvCxnSpPr>
              <p:spPr>
                <a:xfrm flipV="1">
                  <a:off x="670439" y="4930558"/>
                  <a:ext cx="471869" cy="3164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e 37"/>
              <p:cNvGrpSpPr/>
              <p:nvPr/>
            </p:nvGrpSpPr>
            <p:grpSpPr>
              <a:xfrm>
                <a:off x="2365302" y="1445006"/>
                <a:ext cx="7931649" cy="2278727"/>
                <a:chOff x="1839074" y="2178121"/>
                <a:chExt cx="7931649" cy="2278727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839074" y="2958957"/>
                  <a:ext cx="7931649" cy="6164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618491" y="2615334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6707312" y="2645594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9449657" y="2178121"/>
                  <a:ext cx="321066" cy="21883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9541402" y="4374655"/>
                  <a:ext cx="123290" cy="82193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39" name="Connecteur droit 38"/>
              <p:cNvCxnSpPr/>
              <p:nvPr/>
            </p:nvCxnSpPr>
            <p:spPr>
              <a:xfrm>
                <a:off x="2108449" y="2540764"/>
                <a:ext cx="8568647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3007214" y="3638501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1</a:t>
                </a:r>
                <a:endParaRPr lang="fr-FR" dirty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7106781" y="3633401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2</a:t>
                </a:r>
                <a:endParaRPr lang="fr-FR" dirty="0"/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8676918" y="825351"/>
                <a:ext cx="14042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Disque avec un balourd U</a:t>
                </a:r>
                <a:endParaRPr lang="fr-FR" dirty="0"/>
              </a:p>
            </p:txBody>
          </p:sp>
        </p:grpSp>
        <p:grpSp>
          <p:nvGrpSpPr>
            <p:cNvPr id="6" name="Groupe 5"/>
            <p:cNvGrpSpPr/>
            <p:nvPr/>
          </p:nvGrpSpPr>
          <p:grpSpPr>
            <a:xfrm>
              <a:off x="3187811" y="1347256"/>
              <a:ext cx="8060807" cy="3707023"/>
              <a:chOff x="3438458" y="283559"/>
              <a:chExt cx="8060807" cy="3707023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3438458" y="876430"/>
                <a:ext cx="1342699" cy="2674777"/>
                <a:chOff x="3230360" y="1650642"/>
                <a:chExt cx="1342699" cy="2674777"/>
              </a:xfrm>
            </p:grpSpPr>
            <p:cxnSp>
              <p:nvCxnSpPr>
                <p:cNvPr id="32" name="Connecteur droit avec flèche 31"/>
                <p:cNvCxnSpPr/>
                <p:nvPr/>
              </p:nvCxnSpPr>
              <p:spPr>
                <a:xfrm flipV="1">
                  <a:off x="3239238" y="2766326"/>
                  <a:ext cx="843473" cy="547109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Zone de texte 153"/>
                    <p:cNvSpPr txBox="1"/>
                    <p:nvPr/>
                  </p:nvSpPr>
                  <p:spPr>
                    <a:xfrm>
                      <a:off x="3230360" y="4050769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0360" y="4050769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Zone de texte 153"/>
                    <p:cNvSpPr txBox="1"/>
                    <p:nvPr/>
                  </p:nvSpPr>
                  <p:spPr>
                    <a:xfrm>
                      <a:off x="3983859" y="254501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3859" y="254501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" name="Connecteur droit avec flèche 34"/>
                <p:cNvCxnSpPr/>
                <p:nvPr/>
              </p:nvCxnSpPr>
              <p:spPr>
                <a:xfrm>
                  <a:off x="3239237" y="3313436"/>
                  <a:ext cx="0" cy="991333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35"/>
                <p:cNvCxnSpPr/>
                <p:nvPr/>
              </p:nvCxnSpPr>
              <p:spPr>
                <a:xfrm>
                  <a:off x="3239237" y="1650642"/>
                  <a:ext cx="0" cy="264740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e 7"/>
              <p:cNvGrpSpPr/>
              <p:nvPr/>
            </p:nvGrpSpPr>
            <p:grpSpPr>
              <a:xfrm>
                <a:off x="7546901" y="825351"/>
                <a:ext cx="1322580" cy="2740102"/>
                <a:chOff x="3239236" y="1599563"/>
                <a:chExt cx="1322580" cy="2740102"/>
              </a:xfrm>
            </p:grpSpPr>
            <p:cxnSp>
              <p:nvCxnSpPr>
                <p:cNvPr id="27" name="Connecteur droit avec flèche 26"/>
                <p:cNvCxnSpPr/>
                <p:nvPr/>
              </p:nvCxnSpPr>
              <p:spPr>
                <a:xfrm flipV="1">
                  <a:off x="3239238" y="2797148"/>
                  <a:ext cx="795955" cy="516287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Zone de texte 153"/>
                    <p:cNvSpPr txBox="1"/>
                    <p:nvPr/>
                  </p:nvSpPr>
                  <p:spPr>
                    <a:xfrm>
                      <a:off x="3239236" y="406420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9236" y="406420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Zone de texte 153"/>
                    <p:cNvSpPr txBox="1"/>
                    <p:nvPr/>
                  </p:nvSpPr>
                  <p:spPr>
                    <a:xfrm>
                      <a:off x="3972616" y="249015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616" y="249015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Connecteur droit avec flèche 29"/>
                <p:cNvCxnSpPr/>
                <p:nvPr/>
              </p:nvCxnSpPr>
              <p:spPr>
                <a:xfrm>
                  <a:off x="3239237" y="3313436"/>
                  <a:ext cx="0" cy="1026229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/>
                <p:cNvCxnSpPr/>
                <p:nvPr/>
              </p:nvCxnSpPr>
              <p:spPr>
                <a:xfrm>
                  <a:off x="3239237" y="1599563"/>
                  <a:ext cx="0" cy="2698485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e 8"/>
              <p:cNvGrpSpPr/>
              <p:nvPr/>
            </p:nvGrpSpPr>
            <p:grpSpPr>
              <a:xfrm>
                <a:off x="5693663" y="582748"/>
                <a:ext cx="723183" cy="2947809"/>
                <a:chOff x="5693340" y="617220"/>
                <a:chExt cx="723183" cy="29478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Zone de texte 153"/>
                    <p:cNvSpPr txBox="1"/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𝒈</m:t>
                            </m:r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cteur droit avec flèche 22"/>
                <p:cNvCxnSpPr/>
                <p:nvPr/>
              </p:nvCxnSpPr>
              <p:spPr>
                <a:xfrm>
                  <a:off x="6316510" y="2573695"/>
                  <a:ext cx="0" cy="93353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Ellipse 23"/>
                <p:cNvSpPr/>
                <p:nvPr/>
              </p:nvSpPr>
              <p:spPr>
                <a:xfrm>
                  <a:off x="6216498" y="2473683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cxnSp>
              <p:nvCxnSpPr>
                <p:cNvPr id="25" name="Connecteur droit 24"/>
                <p:cNvCxnSpPr/>
                <p:nvPr/>
              </p:nvCxnSpPr>
              <p:spPr>
                <a:xfrm>
                  <a:off x="6316510" y="617220"/>
                  <a:ext cx="0" cy="225332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ZoneTexte 25"/>
                    <p:cNvSpPr txBox="1"/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03" name="ZoneTexte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" name="Connecteur droit avec flèche 9"/>
              <p:cNvCxnSpPr/>
              <p:nvPr/>
            </p:nvCxnSpPr>
            <p:spPr>
              <a:xfrm>
                <a:off x="3458081" y="1031239"/>
                <a:ext cx="2858752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/>
              <p:cNvCxnSpPr/>
              <p:nvPr/>
            </p:nvCxnSpPr>
            <p:spPr>
              <a:xfrm>
                <a:off x="6334523" y="1338864"/>
                <a:ext cx="1212379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/>
              <p:cNvCxnSpPr/>
              <p:nvPr/>
            </p:nvCxnSpPr>
            <p:spPr>
              <a:xfrm>
                <a:off x="6334523" y="622113"/>
                <a:ext cx="3808316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/>
                  <p:cNvSpPr txBox="1"/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2" name="ZoneTexte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163" name="ZoneTexte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ZoneTexte 14"/>
                  <p:cNvSpPr txBox="1"/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4" name="ZoneTexte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e 15"/>
              <p:cNvGrpSpPr/>
              <p:nvPr/>
            </p:nvGrpSpPr>
            <p:grpSpPr>
              <a:xfrm>
                <a:off x="10129026" y="429604"/>
                <a:ext cx="1370239" cy="3560978"/>
                <a:chOff x="3239237" y="1203816"/>
                <a:chExt cx="1370239" cy="3560978"/>
              </a:xfrm>
            </p:grpSpPr>
            <p:cxnSp>
              <p:nvCxnSpPr>
                <p:cNvPr id="17" name="Connecteur droit avec flèche 16"/>
                <p:cNvCxnSpPr/>
                <p:nvPr/>
              </p:nvCxnSpPr>
              <p:spPr>
                <a:xfrm flipV="1">
                  <a:off x="3239237" y="2774659"/>
                  <a:ext cx="830627" cy="53877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Zone de texte 153"/>
                    <p:cNvSpPr txBox="1"/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r="-46939" b="-1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Zone de texte 153"/>
                    <p:cNvSpPr txBox="1"/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0" name="Connecteur droit avec flèche 19"/>
                <p:cNvCxnSpPr/>
                <p:nvPr/>
              </p:nvCxnSpPr>
              <p:spPr>
                <a:xfrm>
                  <a:off x="3239237" y="3313435"/>
                  <a:ext cx="0" cy="142673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/>
                <p:cNvCxnSpPr/>
                <p:nvPr/>
              </p:nvCxnSpPr>
              <p:spPr>
                <a:xfrm>
                  <a:off x="3239237" y="1203816"/>
                  <a:ext cx="0" cy="3094232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5472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e 117"/>
          <p:cNvGrpSpPr/>
          <p:nvPr/>
        </p:nvGrpSpPr>
        <p:grpSpPr>
          <a:xfrm>
            <a:off x="2354502" y="2703762"/>
            <a:ext cx="5921038" cy="1575482"/>
            <a:chOff x="4866512" y="4558841"/>
            <a:chExt cx="5921038" cy="1575482"/>
          </a:xfrm>
        </p:grpSpPr>
        <p:grpSp>
          <p:nvGrpSpPr>
            <p:cNvPr id="119" name="Groupe 118"/>
            <p:cNvGrpSpPr/>
            <p:nvPr/>
          </p:nvGrpSpPr>
          <p:grpSpPr>
            <a:xfrm>
              <a:off x="4866512" y="4558841"/>
              <a:ext cx="4371501" cy="788968"/>
              <a:chOff x="2073558" y="2233631"/>
              <a:chExt cx="4371501" cy="788968"/>
            </a:xfrm>
          </p:grpSpPr>
          <p:grpSp>
            <p:nvGrpSpPr>
              <p:cNvPr id="123" name="Groupe 122"/>
              <p:cNvGrpSpPr/>
              <p:nvPr/>
            </p:nvGrpSpPr>
            <p:grpSpPr>
              <a:xfrm>
                <a:off x="2073558" y="2233631"/>
                <a:ext cx="4371501" cy="697866"/>
                <a:chOff x="2073558" y="2233631"/>
                <a:chExt cx="4371501" cy="697866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048088" y="2233631"/>
                  <a:ext cx="396971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4" name="Rectangle 123"/>
              <p:cNvSpPr/>
              <p:nvPr/>
            </p:nvSpPr>
            <p:spPr>
              <a:xfrm>
                <a:off x="6184928" y="2940406"/>
                <a:ext cx="123290" cy="8219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0" name="ZoneTexte 119"/>
            <p:cNvSpPr txBox="1"/>
            <p:nvPr/>
          </p:nvSpPr>
          <p:spPr>
            <a:xfrm>
              <a:off x="8717893" y="5795769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9711614" y="5073530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Balourd </a:t>
              </a:r>
              <a:b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mécanique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Connecteur en arc 121"/>
            <p:cNvCxnSpPr>
              <a:stCxn id="121" idx="1"/>
              <a:endCxn id="124" idx="3"/>
            </p:cNvCxnSpPr>
            <p:nvPr/>
          </p:nvCxnSpPr>
          <p:spPr>
            <a:xfrm rot="10800000">
              <a:off x="9101172" y="5306714"/>
              <a:ext cx="610442" cy="592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e 126"/>
          <p:cNvGrpSpPr/>
          <p:nvPr/>
        </p:nvGrpSpPr>
        <p:grpSpPr>
          <a:xfrm>
            <a:off x="2515549" y="2610622"/>
            <a:ext cx="3552107" cy="1668622"/>
            <a:chOff x="2365187" y="2146718"/>
            <a:chExt cx="3552107" cy="1668622"/>
          </a:xfrm>
        </p:grpSpPr>
        <p:sp>
          <p:nvSpPr>
            <p:cNvPr id="128" name="Rectangle 127"/>
            <p:cNvSpPr/>
            <p:nvPr/>
          </p:nvSpPr>
          <p:spPr>
            <a:xfrm>
              <a:off x="2581392" y="2146718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251266" y="2173306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2365187" y="3459398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1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5097839" y="3476786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</a:t>
              </a:r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4" name="Groupe 143"/>
          <p:cNvGrpSpPr/>
          <p:nvPr/>
        </p:nvGrpSpPr>
        <p:grpSpPr>
          <a:xfrm>
            <a:off x="2843511" y="2322090"/>
            <a:ext cx="4685167" cy="1589517"/>
            <a:chOff x="2075643" y="1878955"/>
            <a:chExt cx="4685167" cy="1589517"/>
          </a:xfrm>
        </p:grpSpPr>
        <p:grpSp>
          <p:nvGrpSpPr>
            <p:cNvPr id="145" name="Groupe 144"/>
            <p:cNvGrpSpPr/>
            <p:nvPr/>
          </p:nvGrpSpPr>
          <p:grpSpPr>
            <a:xfrm>
              <a:off x="2075643" y="1878955"/>
              <a:ext cx="4685167" cy="1589517"/>
              <a:chOff x="2706259" y="1848650"/>
              <a:chExt cx="4685167" cy="1589517"/>
            </a:xfrm>
          </p:grpSpPr>
          <p:grpSp>
            <p:nvGrpSpPr>
              <p:cNvPr id="149" name="Groupe 148"/>
              <p:cNvGrpSpPr/>
              <p:nvPr/>
            </p:nvGrpSpPr>
            <p:grpSpPr>
              <a:xfrm>
                <a:off x="6363772" y="2015703"/>
                <a:ext cx="1027654" cy="1371847"/>
                <a:chOff x="9991892" y="3026781"/>
                <a:chExt cx="1027654" cy="1371847"/>
              </a:xfrm>
            </p:grpSpPr>
            <p:cxnSp>
              <p:nvCxnSpPr>
                <p:cNvPr id="160" name="Connecteur droit avec flèche 159"/>
                <p:cNvCxnSpPr/>
                <p:nvPr/>
              </p:nvCxnSpPr>
              <p:spPr>
                <a:xfrm flipV="1">
                  <a:off x="9991892" y="3326434"/>
                  <a:ext cx="447201" cy="2900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1" name="Zone de texte 153"/>
                    <p:cNvSpPr txBox="1"/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6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r="-44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2" name="Zone de texte 153"/>
                    <p:cNvSpPr txBox="1"/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6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3" name="Connecteur droit avec flèche 162"/>
                <p:cNvCxnSpPr/>
                <p:nvPr/>
              </p:nvCxnSpPr>
              <p:spPr>
                <a:xfrm>
                  <a:off x="10010675" y="3610902"/>
                  <a:ext cx="0" cy="66531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e 149"/>
              <p:cNvGrpSpPr/>
              <p:nvPr/>
            </p:nvGrpSpPr>
            <p:grpSpPr>
              <a:xfrm>
                <a:off x="5412802" y="1848650"/>
                <a:ext cx="730794" cy="1589517"/>
                <a:chOff x="7287732" y="2837460"/>
                <a:chExt cx="730794" cy="1589517"/>
              </a:xfrm>
            </p:grpSpPr>
            <p:cxnSp>
              <p:nvCxnSpPr>
                <p:cNvPr id="156" name="Connecteur droit avec flèche 155"/>
                <p:cNvCxnSpPr/>
                <p:nvPr/>
              </p:nvCxnSpPr>
              <p:spPr>
                <a:xfrm flipV="1">
                  <a:off x="7291494" y="3275028"/>
                  <a:ext cx="483482" cy="3136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7" name="Zone de texte 153"/>
                    <p:cNvSpPr txBox="1"/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5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8" name="Zone de texte 153"/>
                    <p:cNvSpPr txBox="1"/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5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Connecteur droit avec flèche 158"/>
                <p:cNvCxnSpPr/>
                <p:nvPr/>
              </p:nvCxnSpPr>
              <p:spPr>
                <a:xfrm flipH="1">
                  <a:off x="7287732" y="3580630"/>
                  <a:ext cx="6107" cy="72561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e 150"/>
              <p:cNvGrpSpPr/>
              <p:nvPr/>
            </p:nvGrpSpPr>
            <p:grpSpPr>
              <a:xfrm>
                <a:off x="2706259" y="2004659"/>
                <a:ext cx="1049300" cy="1397801"/>
                <a:chOff x="2706259" y="2004659"/>
                <a:chExt cx="1049300" cy="1397801"/>
              </a:xfrm>
            </p:grpSpPr>
            <p:cxnSp>
              <p:nvCxnSpPr>
                <p:cNvPr id="152" name="Connecteur droit avec flèche 151"/>
                <p:cNvCxnSpPr/>
                <p:nvPr/>
              </p:nvCxnSpPr>
              <p:spPr>
                <a:xfrm flipV="1">
                  <a:off x="2735125" y="2228180"/>
                  <a:ext cx="545765" cy="3540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3" name="Zone de texte 153"/>
                    <p:cNvSpPr txBox="1"/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53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6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4" name="Zone de texte 153"/>
                    <p:cNvSpPr txBox="1"/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54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5" name="Connecteur droit avec flèche 154"/>
                <p:cNvCxnSpPr/>
                <p:nvPr/>
              </p:nvCxnSpPr>
              <p:spPr>
                <a:xfrm>
                  <a:off x="2735124" y="2582185"/>
                  <a:ext cx="1" cy="73733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Groupe 145"/>
            <p:cNvGrpSpPr/>
            <p:nvPr/>
          </p:nvGrpSpPr>
          <p:grpSpPr>
            <a:xfrm>
              <a:off x="3052817" y="2639680"/>
              <a:ext cx="609725" cy="655760"/>
              <a:chOff x="3683433" y="2609375"/>
              <a:chExt cx="609725" cy="65576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7" name="Zone de texte 153"/>
                  <p:cNvSpPr txBox="1"/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fr-FR" b="1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4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8" name="Connecteur droit avec flèche 147"/>
              <p:cNvCxnSpPr/>
              <p:nvPr/>
            </p:nvCxnSpPr>
            <p:spPr>
              <a:xfrm>
                <a:off x="4293158" y="2609375"/>
                <a:ext cx="0" cy="54859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e 163"/>
          <p:cNvGrpSpPr/>
          <p:nvPr/>
        </p:nvGrpSpPr>
        <p:grpSpPr>
          <a:xfrm>
            <a:off x="2868036" y="1849763"/>
            <a:ext cx="3640431" cy="1344631"/>
            <a:chOff x="3196688" y="2885419"/>
            <a:chExt cx="3640431" cy="1344631"/>
          </a:xfrm>
        </p:grpSpPr>
        <p:cxnSp>
          <p:nvCxnSpPr>
            <p:cNvPr id="165" name="Connecteur droit 164"/>
            <p:cNvCxnSpPr/>
            <p:nvPr/>
          </p:nvCxnSpPr>
          <p:spPr>
            <a:xfrm>
              <a:off x="3196688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>
              <a:off x="5890777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>
              <a:off x="4755053" y="2885419"/>
              <a:ext cx="0" cy="134463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/>
            <p:cNvCxnSpPr/>
            <p:nvPr/>
          </p:nvCxnSpPr>
          <p:spPr>
            <a:xfrm>
              <a:off x="3216021" y="3247935"/>
              <a:ext cx="1522259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/>
            <p:cNvCxnSpPr/>
            <p:nvPr/>
          </p:nvCxnSpPr>
          <p:spPr>
            <a:xfrm>
              <a:off x="4773026" y="3495071"/>
              <a:ext cx="112801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/>
            <p:cNvCxnSpPr/>
            <p:nvPr/>
          </p:nvCxnSpPr>
          <p:spPr>
            <a:xfrm>
              <a:off x="4800241" y="2948247"/>
              <a:ext cx="2029435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71" name="ZoneTexte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2400" dirty="0"/>
                </a:p>
              </p:txBody>
            </p:sp>
          </mc:Choice>
          <mc:Fallback>
            <p:sp>
              <p:nvSpPr>
                <p:cNvPr id="172" name="ZoneTexte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ZoneTexte 172"/>
                <p:cNvSpPr txBox="1"/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73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Connecteur droit 173"/>
            <p:cNvCxnSpPr/>
            <p:nvPr/>
          </p:nvCxnSpPr>
          <p:spPr>
            <a:xfrm>
              <a:off x="6837119" y="2940117"/>
              <a:ext cx="0" cy="124933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e 200"/>
          <p:cNvGrpSpPr/>
          <p:nvPr/>
        </p:nvGrpSpPr>
        <p:grpSpPr>
          <a:xfrm>
            <a:off x="1095180" y="2421902"/>
            <a:ext cx="5748243" cy="1429491"/>
            <a:chOff x="1095180" y="2421902"/>
            <a:chExt cx="5748243" cy="1429491"/>
          </a:xfrm>
        </p:grpSpPr>
        <p:grpSp>
          <p:nvGrpSpPr>
            <p:cNvPr id="134" name="Groupe 133"/>
            <p:cNvGrpSpPr/>
            <p:nvPr/>
          </p:nvGrpSpPr>
          <p:grpSpPr>
            <a:xfrm>
              <a:off x="2146313" y="2539089"/>
              <a:ext cx="4697110" cy="634187"/>
              <a:chOff x="1857802" y="3085110"/>
              <a:chExt cx="4697110" cy="634187"/>
            </a:xfrm>
          </p:grpSpPr>
          <p:sp>
            <p:nvSpPr>
              <p:cNvPr id="135" name="Ellipse 134"/>
              <p:cNvSpPr/>
              <p:nvPr/>
            </p:nvSpPr>
            <p:spPr>
              <a:xfrm>
                <a:off x="4033030" y="3519272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/>
              </a:p>
            </p:txBody>
          </p:sp>
          <p:cxnSp>
            <p:nvCxnSpPr>
              <p:cNvPr id="136" name="Connecteur droit 135"/>
              <p:cNvCxnSpPr/>
              <p:nvPr/>
            </p:nvCxnSpPr>
            <p:spPr>
              <a:xfrm>
                <a:off x="1857802" y="3604461"/>
                <a:ext cx="469711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7" name="ZoneTexte 136"/>
                  <p:cNvSpPr txBox="1"/>
                  <p:nvPr/>
                </p:nvSpPr>
                <p:spPr>
                  <a:xfrm>
                    <a:off x="3731805" y="3085110"/>
                    <a:ext cx="4745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137" name="ZoneTexte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805" y="3085110"/>
                    <a:ext cx="474552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9" name="Groupe 198"/>
            <p:cNvGrpSpPr/>
            <p:nvPr/>
          </p:nvGrpSpPr>
          <p:grpSpPr>
            <a:xfrm>
              <a:off x="1095180" y="2421902"/>
              <a:ext cx="1127467" cy="1429491"/>
              <a:chOff x="986142" y="2446409"/>
              <a:chExt cx="1127467" cy="1429491"/>
            </a:xfrm>
          </p:grpSpPr>
          <p:grpSp>
            <p:nvGrpSpPr>
              <p:cNvPr id="185" name="Groupe 184"/>
              <p:cNvGrpSpPr/>
              <p:nvPr/>
            </p:nvGrpSpPr>
            <p:grpSpPr>
              <a:xfrm>
                <a:off x="986142" y="2446409"/>
                <a:ext cx="1127467" cy="1429491"/>
                <a:chOff x="724214" y="2859266"/>
                <a:chExt cx="1127467" cy="1429491"/>
              </a:xfrm>
            </p:grpSpPr>
            <p:grpSp>
              <p:nvGrpSpPr>
                <p:cNvPr id="133" name="Groupe 132"/>
                <p:cNvGrpSpPr/>
                <p:nvPr/>
              </p:nvGrpSpPr>
              <p:grpSpPr>
                <a:xfrm>
                  <a:off x="1053220" y="2859266"/>
                  <a:ext cx="798461" cy="1429491"/>
                  <a:chOff x="1049422" y="2910837"/>
                  <a:chExt cx="798461" cy="1429491"/>
                </a:xfrm>
              </p:grpSpPr>
              <p:cxnSp>
                <p:nvCxnSpPr>
                  <p:cNvPr id="138" name="Connecteur droit avec flèche 137"/>
                  <p:cNvCxnSpPr/>
                  <p:nvPr/>
                </p:nvCxnSpPr>
                <p:spPr>
                  <a:xfrm>
                    <a:off x="1066579" y="3525170"/>
                    <a:ext cx="624466" cy="0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/>
                  <p:nvPr/>
                </p:nvCxnSpPr>
                <p:spPr>
                  <a:xfrm>
                    <a:off x="1066580" y="3525170"/>
                    <a:ext cx="0" cy="677833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40" name="Zone de texte 153"/>
                      <p:cNvSpPr txBox="1"/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>
                  <p:sp>
                    <p:nvSpPr>
                      <p:cNvPr id="14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41" name="Zone de texte 154"/>
                      <p:cNvSpPr txBox="1"/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>
                  <p:sp>
                    <p:nvSpPr>
                      <p:cNvPr id="141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42" name="Zone de texte 154"/>
                      <p:cNvSpPr txBox="1"/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>
                  <p:sp>
                    <p:nvSpPr>
                      <p:cNvPr id="142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43333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3" name="Connecteur droit avec flèche 142"/>
                  <p:cNvCxnSpPr/>
                  <p:nvPr/>
                </p:nvCxnSpPr>
                <p:spPr>
                  <a:xfrm flipV="1">
                    <a:off x="1066579" y="3125988"/>
                    <a:ext cx="599334" cy="401932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e 182"/>
                <p:cNvGrpSpPr/>
                <p:nvPr/>
              </p:nvGrpSpPr>
              <p:grpSpPr>
                <a:xfrm>
                  <a:off x="724214" y="3727527"/>
                  <a:ext cx="472729" cy="290512"/>
                  <a:chOff x="724214" y="3727527"/>
                  <a:chExt cx="472729" cy="290512"/>
                </a:xfrm>
              </p:grpSpPr>
              <p:sp>
                <p:nvSpPr>
                  <p:cNvPr id="180" name="Arc 179"/>
                  <p:cNvSpPr/>
                  <p:nvPr/>
                </p:nvSpPr>
                <p:spPr>
                  <a:xfrm rot="7260465">
                    <a:off x="928150" y="3749246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1" name="Zone de texte 153"/>
                      <p:cNvSpPr txBox="1"/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>
                  <p:sp>
                    <p:nvSpPr>
                      <p:cNvPr id="18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4" name="Groupe 183"/>
                <p:cNvGrpSpPr/>
                <p:nvPr/>
              </p:nvGrpSpPr>
              <p:grpSpPr>
                <a:xfrm>
                  <a:off x="1280274" y="3088980"/>
                  <a:ext cx="553070" cy="336536"/>
                  <a:chOff x="1280274" y="3088980"/>
                  <a:chExt cx="553070" cy="336536"/>
                </a:xfrm>
              </p:grpSpPr>
              <p:sp>
                <p:nvSpPr>
                  <p:cNvPr id="179" name="Arc 178"/>
                  <p:cNvSpPr/>
                  <p:nvPr/>
                </p:nvSpPr>
                <p:spPr>
                  <a:xfrm>
                    <a:off x="1280274" y="308898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2" name="Zone de texte 153"/>
                      <p:cNvSpPr txBox="1"/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>
                  <p:sp>
                    <p:nvSpPr>
                      <p:cNvPr id="18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187" name="Connecteur droit avec flèche 186"/>
              <p:cNvCxnSpPr/>
              <p:nvPr/>
            </p:nvCxnSpPr>
            <p:spPr>
              <a:xfrm>
                <a:off x="1328751" y="3067308"/>
                <a:ext cx="0" cy="334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necteur droit avec flèche 193"/>
              <p:cNvCxnSpPr/>
              <p:nvPr/>
            </p:nvCxnSpPr>
            <p:spPr>
              <a:xfrm flipV="1">
                <a:off x="1328751" y="2875748"/>
                <a:ext cx="274353" cy="184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7" name="Zone de texte 153"/>
                  <p:cNvSpPr txBox="1"/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>
              <p:sp>
                <p:nvSpPr>
                  <p:cNvPr id="19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8" name="Zone de texte 153"/>
                  <p:cNvSpPr txBox="1"/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>
              <p:sp>
                <p:nvSpPr>
                  <p:cNvPr id="19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2076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e 105"/>
          <p:cNvGrpSpPr/>
          <p:nvPr/>
        </p:nvGrpSpPr>
        <p:grpSpPr>
          <a:xfrm>
            <a:off x="3594432" y="1832383"/>
            <a:ext cx="5353894" cy="1766926"/>
            <a:chOff x="536907" y="2356258"/>
            <a:chExt cx="5353894" cy="1766926"/>
          </a:xfrm>
        </p:grpSpPr>
        <p:sp>
          <p:nvSpPr>
            <p:cNvPr id="4" name="Ellipse 3"/>
            <p:cNvSpPr/>
            <p:nvPr/>
          </p:nvSpPr>
          <p:spPr>
            <a:xfrm>
              <a:off x="4959750" y="2953080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5" name="Ellipse 4"/>
            <p:cNvSpPr/>
            <p:nvPr/>
          </p:nvSpPr>
          <p:spPr>
            <a:xfrm>
              <a:off x="2186985" y="2953080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cxnSp>
          <p:nvCxnSpPr>
            <p:cNvPr id="6" name="Connecteur droit 5"/>
            <p:cNvCxnSpPr>
              <a:stCxn id="5" idx="6"/>
              <a:endCxn id="4" idx="2"/>
            </p:cNvCxnSpPr>
            <p:nvPr/>
          </p:nvCxnSpPr>
          <p:spPr>
            <a:xfrm>
              <a:off x="2387010" y="3053093"/>
              <a:ext cx="25727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11"/>
            <p:cNvGrpSpPr/>
            <p:nvPr/>
          </p:nvGrpSpPr>
          <p:grpSpPr>
            <a:xfrm>
              <a:off x="536907" y="2438359"/>
              <a:ext cx="1127467" cy="1429491"/>
              <a:chOff x="986142" y="2446409"/>
              <a:chExt cx="1127467" cy="1429491"/>
            </a:xfrm>
          </p:grpSpPr>
          <p:grpSp>
            <p:nvGrpSpPr>
              <p:cNvPr id="30" name="Groupe 29"/>
              <p:cNvGrpSpPr/>
              <p:nvPr/>
            </p:nvGrpSpPr>
            <p:grpSpPr>
              <a:xfrm>
                <a:off x="986142" y="2446409"/>
                <a:ext cx="1127467" cy="1429491"/>
                <a:chOff x="724214" y="2859266"/>
                <a:chExt cx="1127467" cy="1429491"/>
              </a:xfrm>
            </p:grpSpPr>
            <p:grpSp>
              <p:nvGrpSpPr>
                <p:cNvPr id="35" name="Groupe 34"/>
                <p:cNvGrpSpPr/>
                <p:nvPr/>
              </p:nvGrpSpPr>
              <p:grpSpPr>
                <a:xfrm>
                  <a:off x="1053220" y="2859266"/>
                  <a:ext cx="798461" cy="1429491"/>
                  <a:chOff x="1049422" y="2910837"/>
                  <a:chExt cx="798461" cy="1429491"/>
                </a:xfrm>
              </p:grpSpPr>
              <p:cxnSp>
                <p:nvCxnSpPr>
                  <p:cNvPr id="42" name="Connecteur droit avec flèche 41"/>
                  <p:cNvCxnSpPr/>
                  <p:nvPr/>
                </p:nvCxnSpPr>
                <p:spPr>
                  <a:xfrm>
                    <a:off x="1066579" y="3525170"/>
                    <a:ext cx="624466" cy="0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/>
                  <p:cNvCxnSpPr/>
                  <p:nvPr/>
                </p:nvCxnSpPr>
                <p:spPr>
                  <a:xfrm>
                    <a:off x="1066580" y="3525170"/>
                    <a:ext cx="0" cy="677833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4" name="Zone de texte 153"/>
                      <p:cNvSpPr txBox="1"/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>
                  <p:sp>
                    <p:nvSpPr>
                      <p:cNvPr id="4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5" name="Zone de texte 154"/>
                      <p:cNvSpPr txBox="1"/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>
                  <p:sp>
                    <p:nvSpPr>
                      <p:cNvPr id="45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6" name="Zone de texte 154"/>
                      <p:cNvSpPr txBox="1"/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>
                  <p:sp>
                    <p:nvSpPr>
                      <p:cNvPr id="46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r="-43333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7" name="Connecteur droit avec flèche 46"/>
                  <p:cNvCxnSpPr/>
                  <p:nvPr/>
                </p:nvCxnSpPr>
                <p:spPr>
                  <a:xfrm flipV="1">
                    <a:off x="1066579" y="3125988"/>
                    <a:ext cx="599334" cy="401932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e 35"/>
                <p:cNvGrpSpPr/>
                <p:nvPr/>
              </p:nvGrpSpPr>
              <p:grpSpPr>
                <a:xfrm>
                  <a:off x="724214" y="3727527"/>
                  <a:ext cx="472729" cy="290512"/>
                  <a:chOff x="724214" y="3727527"/>
                  <a:chExt cx="472729" cy="290512"/>
                </a:xfrm>
              </p:grpSpPr>
              <p:sp>
                <p:nvSpPr>
                  <p:cNvPr id="40" name="Arc 39"/>
                  <p:cNvSpPr/>
                  <p:nvPr/>
                </p:nvSpPr>
                <p:spPr>
                  <a:xfrm rot="7260465">
                    <a:off x="928150" y="3749246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1" name="Zone de texte 153"/>
                      <p:cNvSpPr txBox="1"/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>
                  <p:sp>
                    <p:nvSpPr>
                      <p:cNvPr id="4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7" name="Groupe 36"/>
                <p:cNvGrpSpPr/>
                <p:nvPr/>
              </p:nvGrpSpPr>
              <p:grpSpPr>
                <a:xfrm>
                  <a:off x="1280274" y="3088980"/>
                  <a:ext cx="553070" cy="336536"/>
                  <a:chOff x="1280274" y="3088980"/>
                  <a:chExt cx="553070" cy="336536"/>
                </a:xfrm>
              </p:grpSpPr>
              <p:sp>
                <p:nvSpPr>
                  <p:cNvPr id="38" name="Arc 37"/>
                  <p:cNvSpPr/>
                  <p:nvPr/>
                </p:nvSpPr>
                <p:spPr>
                  <a:xfrm>
                    <a:off x="1280274" y="308898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9" name="Zone de texte 153"/>
                      <p:cNvSpPr txBox="1"/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>
                  <p:sp>
                    <p:nvSpPr>
                      <p:cNvPr id="39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31" name="Connecteur droit avec flèche 30"/>
              <p:cNvCxnSpPr/>
              <p:nvPr/>
            </p:nvCxnSpPr>
            <p:spPr>
              <a:xfrm>
                <a:off x="1328751" y="3067308"/>
                <a:ext cx="0" cy="334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flipV="1">
                <a:off x="1328751" y="2875748"/>
                <a:ext cx="274353" cy="184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Zone de texte 153"/>
                  <p:cNvSpPr txBox="1"/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>
              <p:sp>
                <p:nvSpPr>
                  <p:cNvPr id="33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Zone de texte 153"/>
                  <p:cNvSpPr txBox="1"/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>
              <p:sp>
                <p:nvSpPr>
                  <p:cNvPr id="34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ZoneTexte 47"/>
                <p:cNvSpPr txBox="1"/>
                <p:nvPr/>
              </p:nvSpPr>
              <p:spPr>
                <a:xfrm>
                  <a:off x="1857734" y="3753852"/>
                  <a:ext cx="962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Nœud</a:t>
                  </a:r>
                  <a:r>
                    <a:rPr lang="fr-FR" dirty="0" smtClean="0"/>
                    <a:t> </a:t>
                  </a:r>
                  <a14:m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fr-FR" dirty="0"/>
                </a:p>
              </p:txBody>
            </p:sp>
          </mc:Choice>
          <mc:Fallback>
            <p:sp>
              <p:nvSpPr>
                <p:cNvPr id="48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734" y="3753852"/>
                  <a:ext cx="962892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063" t="-11667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ZoneTexte 48"/>
                <p:cNvSpPr txBox="1"/>
                <p:nvPr/>
              </p:nvSpPr>
              <p:spPr>
                <a:xfrm>
                  <a:off x="4473591" y="3713420"/>
                  <a:ext cx="13668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Nœud </a:t>
                  </a:r>
                  <a14:m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endParaRPr lang="fr-FR" dirty="0"/>
                </a:p>
              </p:txBody>
            </p:sp>
          </mc:Choice>
          <mc:Fallback>
            <p:sp>
              <p:nvSpPr>
                <p:cNvPr id="49" name="ZoneTexte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591" y="3713420"/>
                  <a:ext cx="136684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56" t="-9836" b="-229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e 53"/>
            <p:cNvGrpSpPr/>
            <p:nvPr/>
          </p:nvGrpSpPr>
          <p:grpSpPr>
            <a:xfrm>
              <a:off x="1852616" y="2390874"/>
              <a:ext cx="1228156" cy="1262203"/>
              <a:chOff x="921118" y="2366861"/>
              <a:chExt cx="1228156" cy="1262203"/>
            </a:xfrm>
          </p:grpSpPr>
          <p:grpSp>
            <p:nvGrpSpPr>
              <p:cNvPr id="55" name="Groupe 54"/>
              <p:cNvGrpSpPr/>
              <p:nvPr/>
            </p:nvGrpSpPr>
            <p:grpSpPr>
              <a:xfrm>
                <a:off x="921118" y="2366861"/>
                <a:ext cx="878871" cy="988798"/>
                <a:chOff x="659190" y="2779718"/>
                <a:chExt cx="878871" cy="988798"/>
              </a:xfrm>
            </p:grpSpPr>
            <p:grpSp>
              <p:nvGrpSpPr>
                <p:cNvPr id="61" name="Groupe 60"/>
                <p:cNvGrpSpPr/>
                <p:nvPr/>
              </p:nvGrpSpPr>
              <p:grpSpPr>
                <a:xfrm>
                  <a:off x="659190" y="3391846"/>
                  <a:ext cx="543321" cy="376670"/>
                  <a:chOff x="659190" y="3391846"/>
                  <a:chExt cx="543321" cy="376670"/>
                </a:xfrm>
              </p:grpSpPr>
              <p:sp>
                <p:nvSpPr>
                  <p:cNvPr id="65" name="Arc 64"/>
                  <p:cNvSpPr/>
                  <p:nvPr/>
                </p:nvSpPr>
                <p:spPr>
                  <a:xfrm rot="7260465">
                    <a:off x="933718" y="3499723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6" name="Zone de texte 153"/>
                      <p:cNvSpPr txBox="1"/>
                      <p:nvPr/>
                    </p:nvSpPr>
                    <p:spPr>
                      <a:xfrm>
                        <a:off x="659190" y="339184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>
                  <p:sp>
                    <p:nvSpPr>
                      <p:cNvPr id="66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190" y="339184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b="-2222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Groupe 61"/>
                <p:cNvGrpSpPr/>
                <p:nvPr/>
              </p:nvGrpSpPr>
              <p:grpSpPr>
                <a:xfrm>
                  <a:off x="1160566" y="2779718"/>
                  <a:ext cx="377495" cy="575196"/>
                  <a:chOff x="1160566" y="2779718"/>
                  <a:chExt cx="377495" cy="575196"/>
                </a:xfrm>
              </p:grpSpPr>
              <p:sp>
                <p:nvSpPr>
                  <p:cNvPr id="63" name="Arc 62"/>
                  <p:cNvSpPr/>
                  <p:nvPr/>
                </p:nvSpPr>
                <p:spPr>
                  <a:xfrm>
                    <a:off x="1247549" y="310784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Zone de texte 153"/>
                      <p:cNvSpPr txBox="1"/>
                      <p:nvPr/>
                    </p:nvSpPr>
                    <p:spPr>
                      <a:xfrm>
                        <a:off x="1160566" y="277971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>
                  <p:sp>
                    <p:nvSpPr>
                      <p:cNvPr id="6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0566" y="277971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r="-8163"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56" name="Connecteur droit avec flèche 55"/>
              <p:cNvCxnSpPr/>
              <p:nvPr/>
            </p:nvCxnSpPr>
            <p:spPr>
              <a:xfrm>
                <a:off x="1328751" y="3067308"/>
                <a:ext cx="0" cy="5486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 flipV="1">
                <a:off x="1328751" y="2628605"/>
                <a:ext cx="640874" cy="4321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Zone de texte 153"/>
                  <p:cNvSpPr txBox="1"/>
                  <p:nvPr/>
                </p:nvSpPr>
                <p:spPr>
                  <a:xfrm>
                    <a:off x="964221" y="3354414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>
              <p:sp>
                <p:nvSpPr>
                  <p:cNvPr id="5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221" y="3354414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r="-4082" b="-2222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Zone de texte 153"/>
                  <p:cNvSpPr txBox="1"/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>
              <p:sp>
                <p:nvSpPr>
                  <p:cNvPr id="59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2222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1" name="Groupe 90"/>
            <p:cNvGrpSpPr/>
            <p:nvPr/>
          </p:nvGrpSpPr>
          <p:grpSpPr>
            <a:xfrm>
              <a:off x="4533375" y="2356258"/>
              <a:ext cx="1357426" cy="1319238"/>
              <a:chOff x="791848" y="2353955"/>
              <a:chExt cx="1357426" cy="1319238"/>
            </a:xfrm>
          </p:grpSpPr>
          <p:grpSp>
            <p:nvGrpSpPr>
              <p:cNvPr id="92" name="Groupe 91"/>
              <p:cNvGrpSpPr/>
              <p:nvPr/>
            </p:nvGrpSpPr>
            <p:grpSpPr>
              <a:xfrm>
                <a:off x="1217365" y="2353955"/>
                <a:ext cx="582624" cy="1009410"/>
                <a:chOff x="955437" y="2766812"/>
                <a:chExt cx="582624" cy="1009410"/>
              </a:xfrm>
            </p:grpSpPr>
            <p:grpSp>
              <p:nvGrpSpPr>
                <p:cNvPr id="97" name="Groupe 96"/>
                <p:cNvGrpSpPr/>
                <p:nvPr/>
              </p:nvGrpSpPr>
              <p:grpSpPr>
                <a:xfrm>
                  <a:off x="955437" y="3478004"/>
                  <a:ext cx="499872" cy="298218"/>
                  <a:chOff x="955437" y="3478004"/>
                  <a:chExt cx="499872" cy="298218"/>
                </a:xfrm>
              </p:grpSpPr>
              <p:sp>
                <p:nvSpPr>
                  <p:cNvPr id="101" name="Arc 100"/>
                  <p:cNvSpPr/>
                  <p:nvPr/>
                </p:nvSpPr>
                <p:spPr>
                  <a:xfrm rot="7260465">
                    <a:off x="933718" y="3499723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2" name="Zone de texte 153"/>
                      <p:cNvSpPr txBox="1"/>
                      <p:nvPr/>
                    </p:nvSpPr>
                    <p:spPr>
                      <a:xfrm>
                        <a:off x="1153561" y="350157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>
                  <p:sp>
                    <p:nvSpPr>
                      <p:cNvPr id="10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561" y="350157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61224" b="-6667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98" name="Groupe 97"/>
                <p:cNvGrpSpPr/>
                <p:nvPr/>
              </p:nvGrpSpPr>
              <p:grpSpPr>
                <a:xfrm>
                  <a:off x="1096675" y="2766812"/>
                  <a:ext cx="441386" cy="588102"/>
                  <a:chOff x="1096675" y="2766812"/>
                  <a:chExt cx="441386" cy="588102"/>
                </a:xfrm>
              </p:grpSpPr>
              <p:sp>
                <p:nvSpPr>
                  <p:cNvPr id="99" name="Arc 98"/>
                  <p:cNvSpPr/>
                  <p:nvPr/>
                </p:nvSpPr>
                <p:spPr>
                  <a:xfrm>
                    <a:off x="1247549" y="310784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0" name="Zone de texte 153"/>
                      <p:cNvSpPr txBox="1"/>
                      <p:nvPr/>
                    </p:nvSpPr>
                    <p:spPr>
                      <a:xfrm>
                        <a:off x="1096675" y="276681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>
                  <p:sp>
                    <p:nvSpPr>
                      <p:cNvPr id="10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6675" y="276681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 r="-68000"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93" name="Connecteur droit avec flèche 92"/>
              <p:cNvCxnSpPr/>
              <p:nvPr/>
            </p:nvCxnSpPr>
            <p:spPr>
              <a:xfrm>
                <a:off x="1328751" y="3067308"/>
                <a:ext cx="0" cy="5486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avec flèche 93"/>
              <p:cNvCxnSpPr/>
              <p:nvPr/>
            </p:nvCxnSpPr>
            <p:spPr>
              <a:xfrm flipV="1">
                <a:off x="1328751" y="2628605"/>
                <a:ext cx="640874" cy="4321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Zone de texte 153"/>
                  <p:cNvSpPr txBox="1"/>
                  <p:nvPr/>
                </p:nvSpPr>
                <p:spPr>
                  <a:xfrm>
                    <a:off x="791848" y="3398543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>
              <p:sp>
                <p:nvSpPr>
                  <p:cNvPr id="95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848" y="3398543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r="-60000" b="-4444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Zone de texte 153"/>
                  <p:cNvSpPr txBox="1"/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>
              <p:sp>
                <p:nvSpPr>
                  <p:cNvPr id="96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r="-58000" b="-6667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/>
              <p:cNvSpPr txBox="1"/>
              <p:nvPr/>
            </p:nvSpPr>
            <p:spPr>
              <a:xfrm>
                <a:off x="3820899" y="3974711"/>
                <a:ext cx="53984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: matrices élémentaires de masse, de raideur, d’amortissement et gyroscopique</a:t>
                </a:r>
                <a:endParaRPr lang="fr-FR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899" y="3974711"/>
                <a:ext cx="5398440" cy="646331"/>
              </a:xfrm>
              <a:prstGeom prst="rect">
                <a:avLst/>
              </a:prstGeom>
              <a:blipFill rotWithShape="0">
                <a:blip r:embed="rId19"/>
                <a:stretch>
                  <a:fillRect l="-1017" t="-4717" r="-904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/>
              <p:cNvSpPr/>
              <p:nvPr/>
            </p:nvSpPr>
            <p:spPr>
              <a:xfrm>
                <a:off x="3896180" y="4864830"/>
                <a:ext cx="467589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  <a:p>
                <a:pPr algn="ctr"/>
                <a:r>
                  <a:rPr lang="fr-FR" dirty="0" smtClean="0"/>
                  <a:t>: vecteur d’état du déplacement</a:t>
                </a:r>
                <a:endParaRPr lang="fr-FR" dirty="0"/>
              </a:p>
            </p:txBody>
          </p:sp>
        </mc:Choice>
        <mc:Fallback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180" y="4864830"/>
                <a:ext cx="4675895" cy="646331"/>
              </a:xfrm>
              <a:prstGeom prst="rect">
                <a:avLst/>
              </a:prstGeom>
              <a:blipFill rotWithShape="0">
                <a:blip r:embed="rId20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320860" y="2890933"/>
            <a:ext cx="5921038" cy="1575482"/>
            <a:chOff x="4866512" y="4558841"/>
            <a:chExt cx="5921038" cy="1575482"/>
          </a:xfrm>
        </p:grpSpPr>
        <p:grpSp>
          <p:nvGrpSpPr>
            <p:cNvPr id="5" name="Groupe 4"/>
            <p:cNvGrpSpPr/>
            <p:nvPr/>
          </p:nvGrpSpPr>
          <p:grpSpPr>
            <a:xfrm>
              <a:off x="4866512" y="4558841"/>
              <a:ext cx="4382245" cy="788968"/>
              <a:chOff x="2073558" y="2233631"/>
              <a:chExt cx="4382245" cy="788968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2073558" y="2233631"/>
                <a:ext cx="4382245" cy="697866"/>
                <a:chOff x="2073558" y="2233631"/>
                <a:chExt cx="4382245" cy="69786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6048088" y="2233631"/>
                  <a:ext cx="407715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6184928" y="2940406"/>
                <a:ext cx="123290" cy="8219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ZoneTexte 5"/>
            <p:cNvSpPr txBox="1"/>
            <p:nvPr/>
          </p:nvSpPr>
          <p:spPr>
            <a:xfrm>
              <a:off x="8717893" y="5795769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9711614" y="5073530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Balourd </a:t>
              </a:r>
              <a:b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mécanique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Connecteur en arc 7"/>
            <p:cNvCxnSpPr>
              <a:stCxn id="7" idx="1"/>
              <a:endCxn id="10" idx="3"/>
            </p:cNvCxnSpPr>
            <p:nvPr/>
          </p:nvCxnSpPr>
          <p:spPr>
            <a:xfrm rot="10800000">
              <a:off x="9101172" y="5306714"/>
              <a:ext cx="610442" cy="592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>
            <a:off x="3510298" y="2799537"/>
            <a:ext cx="3552107" cy="1668622"/>
            <a:chOff x="2365187" y="2146718"/>
            <a:chExt cx="3552107" cy="1668622"/>
          </a:xfrm>
        </p:grpSpPr>
        <p:sp>
          <p:nvSpPr>
            <p:cNvPr id="14" name="Rectangle 13"/>
            <p:cNvSpPr/>
            <p:nvPr/>
          </p:nvSpPr>
          <p:spPr>
            <a:xfrm>
              <a:off x="2581392" y="2146718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51266" y="2173306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2365187" y="3459398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1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5097839" y="3476786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</a:t>
              </a:r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" name="Groupe 107"/>
          <p:cNvGrpSpPr/>
          <p:nvPr/>
        </p:nvGrpSpPr>
        <p:grpSpPr>
          <a:xfrm>
            <a:off x="2050080" y="2640165"/>
            <a:ext cx="5552980" cy="1429491"/>
            <a:chOff x="1417006" y="4348677"/>
            <a:chExt cx="5552980" cy="1429491"/>
          </a:xfrm>
        </p:grpSpPr>
        <p:grpSp>
          <p:nvGrpSpPr>
            <p:cNvPr id="51" name="Groupe 50"/>
            <p:cNvGrpSpPr/>
            <p:nvPr/>
          </p:nvGrpSpPr>
          <p:grpSpPr>
            <a:xfrm>
              <a:off x="1417006" y="4348677"/>
              <a:ext cx="1127467" cy="1429491"/>
              <a:chOff x="986142" y="2446409"/>
              <a:chExt cx="1127467" cy="1429491"/>
            </a:xfrm>
          </p:grpSpPr>
          <p:grpSp>
            <p:nvGrpSpPr>
              <p:cNvPr id="52" name="Groupe 51"/>
              <p:cNvGrpSpPr/>
              <p:nvPr/>
            </p:nvGrpSpPr>
            <p:grpSpPr>
              <a:xfrm>
                <a:off x="986142" y="2446409"/>
                <a:ext cx="1127467" cy="1429491"/>
                <a:chOff x="724214" y="2859266"/>
                <a:chExt cx="1127467" cy="1429491"/>
              </a:xfrm>
            </p:grpSpPr>
            <p:grpSp>
              <p:nvGrpSpPr>
                <p:cNvPr id="57" name="Groupe 56"/>
                <p:cNvGrpSpPr/>
                <p:nvPr/>
              </p:nvGrpSpPr>
              <p:grpSpPr>
                <a:xfrm>
                  <a:off x="1053220" y="2859266"/>
                  <a:ext cx="798461" cy="1429491"/>
                  <a:chOff x="1049422" y="2910837"/>
                  <a:chExt cx="798461" cy="1429491"/>
                </a:xfrm>
              </p:grpSpPr>
              <p:cxnSp>
                <p:nvCxnSpPr>
                  <p:cNvPr id="64" name="Connecteur droit avec flèche 63"/>
                  <p:cNvCxnSpPr/>
                  <p:nvPr/>
                </p:nvCxnSpPr>
                <p:spPr>
                  <a:xfrm>
                    <a:off x="1066579" y="3525170"/>
                    <a:ext cx="624466" cy="0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Connecteur droit avec flèche 64"/>
                  <p:cNvCxnSpPr/>
                  <p:nvPr/>
                </p:nvCxnSpPr>
                <p:spPr>
                  <a:xfrm>
                    <a:off x="1066580" y="3525170"/>
                    <a:ext cx="0" cy="677833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6" name="Zone de texte 153"/>
                      <p:cNvSpPr txBox="1"/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>
                  <p:sp>
                    <p:nvSpPr>
                      <p:cNvPr id="66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Zone de texte 154"/>
                      <p:cNvSpPr txBox="1"/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>
                  <p:sp>
                    <p:nvSpPr>
                      <p:cNvPr id="67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Zone de texte 154"/>
                      <p:cNvSpPr txBox="1"/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>
                  <p:sp>
                    <p:nvSpPr>
                      <p:cNvPr id="68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r="-43333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9" name="Connecteur droit avec flèche 68"/>
                  <p:cNvCxnSpPr/>
                  <p:nvPr/>
                </p:nvCxnSpPr>
                <p:spPr>
                  <a:xfrm flipV="1">
                    <a:off x="1066579" y="3125988"/>
                    <a:ext cx="599334" cy="401932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e 57"/>
                <p:cNvGrpSpPr/>
                <p:nvPr/>
              </p:nvGrpSpPr>
              <p:grpSpPr>
                <a:xfrm>
                  <a:off x="724214" y="3727527"/>
                  <a:ext cx="472729" cy="290512"/>
                  <a:chOff x="724214" y="3727527"/>
                  <a:chExt cx="472729" cy="290512"/>
                </a:xfrm>
              </p:grpSpPr>
              <p:sp>
                <p:nvSpPr>
                  <p:cNvPr id="62" name="Arc 61"/>
                  <p:cNvSpPr/>
                  <p:nvPr/>
                </p:nvSpPr>
                <p:spPr>
                  <a:xfrm rot="7260465">
                    <a:off x="928150" y="3749246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Zone de texte 153"/>
                      <p:cNvSpPr txBox="1"/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>
                  <p:sp>
                    <p:nvSpPr>
                      <p:cNvPr id="63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9" name="Groupe 58"/>
                <p:cNvGrpSpPr/>
                <p:nvPr/>
              </p:nvGrpSpPr>
              <p:grpSpPr>
                <a:xfrm>
                  <a:off x="1280274" y="3088980"/>
                  <a:ext cx="553070" cy="336536"/>
                  <a:chOff x="1280274" y="3088980"/>
                  <a:chExt cx="553070" cy="336536"/>
                </a:xfrm>
              </p:grpSpPr>
              <p:sp>
                <p:nvSpPr>
                  <p:cNvPr id="60" name="Arc 59"/>
                  <p:cNvSpPr/>
                  <p:nvPr/>
                </p:nvSpPr>
                <p:spPr>
                  <a:xfrm>
                    <a:off x="1280274" y="308898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1" name="Zone de texte 153"/>
                      <p:cNvSpPr txBox="1"/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>
                  <p:sp>
                    <p:nvSpPr>
                      <p:cNvPr id="6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53" name="Connecteur droit avec flèche 52"/>
              <p:cNvCxnSpPr/>
              <p:nvPr/>
            </p:nvCxnSpPr>
            <p:spPr>
              <a:xfrm>
                <a:off x="1328751" y="3067308"/>
                <a:ext cx="0" cy="334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53"/>
              <p:cNvCxnSpPr/>
              <p:nvPr/>
            </p:nvCxnSpPr>
            <p:spPr>
              <a:xfrm flipV="1">
                <a:off x="1328751" y="2875748"/>
                <a:ext cx="274353" cy="184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Zone de texte 153"/>
                  <p:cNvSpPr txBox="1"/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>
              <p:sp>
                <p:nvSpPr>
                  <p:cNvPr id="55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Zone de texte 153"/>
                  <p:cNvSpPr txBox="1"/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>
              <p:sp>
                <p:nvSpPr>
                  <p:cNvPr id="56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7" name="Groupe 106"/>
            <p:cNvGrpSpPr/>
            <p:nvPr/>
          </p:nvGrpSpPr>
          <p:grpSpPr>
            <a:xfrm>
              <a:off x="2596392" y="4861617"/>
              <a:ext cx="4373594" cy="202786"/>
              <a:chOff x="3982460" y="5014683"/>
              <a:chExt cx="4373594" cy="202786"/>
            </a:xfrm>
          </p:grpSpPr>
          <p:grpSp>
            <p:nvGrpSpPr>
              <p:cNvPr id="82" name="Groupe 81"/>
              <p:cNvGrpSpPr/>
              <p:nvPr/>
            </p:nvGrpSpPr>
            <p:grpSpPr>
              <a:xfrm>
                <a:off x="3982460" y="5014683"/>
                <a:ext cx="4373594" cy="202786"/>
                <a:chOff x="2559069" y="5007320"/>
                <a:chExt cx="4373594" cy="202786"/>
              </a:xfrm>
            </p:grpSpPr>
            <p:sp>
              <p:nvSpPr>
                <p:cNvPr id="73" name="Ellipse 72"/>
                <p:cNvSpPr/>
                <p:nvPr/>
              </p:nvSpPr>
              <p:spPr>
                <a:xfrm>
                  <a:off x="6732638" y="50092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4" name="Ellipse 73"/>
                <p:cNvSpPr/>
                <p:nvPr/>
              </p:nvSpPr>
              <p:spPr>
                <a:xfrm>
                  <a:off x="6285419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>
                  <a:off x="5807188" y="5010081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5138068" y="50092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4479853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>
                  <a:off x="3821638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>
                  <a:off x="3109352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81" name="Ellipse 80"/>
                <p:cNvSpPr/>
                <p:nvPr/>
              </p:nvSpPr>
              <p:spPr>
                <a:xfrm>
                  <a:off x="2559069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</p:grpSp>
          <p:cxnSp>
            <p:nvCxnSpPr>
              <p:cNvPr id="84" name="Connecteur droit 83"/>
              <p:cNvCxnSpPr>
                <a:stCxn id="81" idx="6"/>
                <a:endCxn id="80" idx="2"/>
              </p:cNvCxnSpPr>
              <p:nvPr/>
            </p:nvCxnSpPr>
            <p:spPr>
              <a:xfrm>
                <a:off x="4182485" y="5114696"/>
                <a:ext cx="35025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>
                <a:stCxn id="80" idx="6"/>
                <a:endCxn id="79" idx="2"/>
              </p:cNvCxnSpPr>
              <p:nvPr/>
            </p:nvCxnSpPr>
            <p:spPr>
              <a:xfrm>
                <a:off x="4732768" y="5114696"/>
                <a:ext cx="5122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>
                <a:stCxn id="79" idx="6"/>
                <a:endCxn id="78" idx="2"/>
              </p:cNvCxnSpPr>
              <p:nvPr/>
            </p:nvCxnSpPr>
            <p:spPr>
              <a:xfrm>
                <a:off x="5445054" y="5114696"/>
                <a:ext cx="4581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>
                <a:stCxn id="78" idx="6"/>
                <a:endCxn id="77" idx="2"/>
              </p:cNvCxnSpPr>
              <p:nvPr/>
            </p:nvCxnSpPr>
            <p:spPr>
              <a:xfrm>
                <a:off x="6103269" y="5114696"/>
                <a:ext cx="458190" cy="1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>
                <a:stCxn id="77" idx="6"/>
                <a:endCxn id="75" idx="2"/>
              </p:cNvCxnSpPr>
              <p:nvPr/>
            </p:nvCxnSpPr>
            <p:spPr>
              <a:xfrm>
                <a:off x="6761484" y="5116675"/>
                <a:ext cx="469095" cy="7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/>
              <p:cNvCxnSpPr>
                <a:stCxn id="75" idx="6"/>
                <a:endCxn id="74" idx="2"/>
              </p:cNvCxnSpPr>
              <p:nvPr/>
            </p:nvCxnSpPr>
            <p:spPr>
              <a:xfrm flipV="1">
                <a:off x="7430604" y="5114696"/>
                <a:ext cx="278206" cy="27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>
                <a:stCxn id="74" idx="6"/>
                <a:endCxn id="73" idx="2"/>
              </p:cNvCxnSpPr>
              <p:nvPr/>
            </p:nvCxnSpPr>
            <p:spPr>
              <a:xfrm>
                <a:off x="7908835" y="5114696"/>
                <a:ext cx="247194" cy="1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Groupe 154"/>
          <p:cNvGrpSpPr/>
          <p:nvPr/>
        </p:nvGrpSpPr>
        <p:grpSpPr>
          <a:xfrm>
            <a:off x="3850009" y="2480139"/>
            <a:ext cx="4685167" cy="1589517"/>
            <a:chOff x="2706259" y="1848650"/>
            <a:chExt cx="4685167" cy="1589517"/>
          </a:xfrm>
        </p:grpSpPr>
        <p:grpSp>
          <p:nvGrpSpPr>
            <p:cNvPr id="159" name="Groupe 158"/>
            <p:cNvGrpSpPr/>
            <p:nvPr/>
          </p:nvGrpSpPr>
          <p:grpSpPr>
            <a:xfrm>
              <a:off x="6350125" y="2015703"/>
              <a:ext cx="1041301" cy="1371847"/>
              <a:chOff x="9978245" y="3026781"/>
              <a:chExt cx="1041301" cy="1371847"/>
            </a:xfrm>
          </p:grpSpPr>
          <p:cxnSp>
            <p:nvCxnSpPr>
              <p:cNvPr id="170" name="Connecteur droit avec flèche 169"/>
              <p:cNvCxnSpPr/>
              <p:nvPr/>
            </p:nvCxnSpPr>
            <p:spPr>
              <a:xfrm flipV="1">
                <a:off x="9991892" y="3326434"/>
                <a:ext cx="447201" cy="29007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1" name="Zone de texte 153"/>
                  <p:cNvSpPr txBox="1"/>
                  <p:nvPr/>
                </p:nvSpPr>
                <p:spPr>
                  <a:xfrm>
                    <a:off x="10026475" y="4123978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𝒙𝑼</m:t>
                              </m:r>
                            </m:sub>
                          </m:sSub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71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26475" y="4123978"/>
                    <a:ext cx="301748" cy="27465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r="-44000"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2" name="Zone de texte 153"/>
                  <p:cNvSpPr txBox="1"/>
                  <p:nvPr/>
                </p:nvSpPr>
                <p:spPr>
                  <a:xfrm>
                    <a:off x="10430346" y="3026781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𝒚𝑼</m:t>
                              </m:r>
                            </m:sub>
                          </m:sSub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72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0346" y="3026781"/>
                    <a:ext cx="589200" cy="27465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35556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3" name="Connecteur droit avec flèche 172"/>
              <p:cNvCxnSpPr/>
              <p:nvPr/>
            </p:nvCxnSpPr>
            <p:spPr>
              <a:xfrm>
                <a:off x="9978245" y="3593263"/>
                <a:ext cx="0" cy="66531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e 159"/>
            <p:cNvGrpSpPr/>
            <p:nvPr/>
          </p:nvGrpSpPr>
          <p:grpSpPr>
            <a:xfrm>
              <a:off x="5412802" y="1848650"/>
              <a:ext cx="730794" cy="1589517"/>
              <a:chOff x="7287732" y="2837460"/>
              <a:chExt cx="730794" cy="1589517"/>
            </a:xfrm>
          </p:grpSpPr>
          <p:cxnSp>
            <p:nvCxnSpPr>
              <p:cNvPr id="166" name="Connecteur droit avec flèche 165"/>
              <p:cNvCxnSpPr/>
              <p:nvPr/>
            </p:nvCxnSpPr>
            <p:spPr>
              <a:xfrm flipV="1">
                <a:off x="7291494" y="3275028"/>
                <a:ext cx="483482" cy="31360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7" name="Zone de texte 153"/>
                  <p:cNvSpPr txBox="1"/>
                  <p:nvPr/>
                </p:nvSpPr>
                <p:spPr>
                  <a:xfrm>
                    <a:off x="7319779" y="4152327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6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9779" y="4152327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r="-6122"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8" name="Zone de texte 153"/>
                  <p:cNvSpPr txBox="1"/>
                  <p:nvPr/>
                </p:nvSpPr>
                <p:spPr>
                  <a:xfrm>
                    <a:off x="7429326" y="2837460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6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326" y="2837460"/>
                    <a:ext cx="589200" cy="27465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3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Connecteur droit avec flèche 168"/>
              <p:cNvCxnSpPr/>
              <p:nvPr/>
            </p:nvCxnSpPr>
            <p:spPr>
              <a:xfrm flipH="1">
                <a:off x="7287732" y="3580630"/>
                <a:ext cx="6107" cy="72561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e 160"/>
            <p:cNvGrpSpPr/>
            <p:nvPr/>
          </p:nvGrpSpPr>
          <p:grpSpPr>
            <a:xfrm>
              <a:off x="2706259" y="2004659"/>
              <a:ext cx="1049300" cy="1397801"/>
              <a:chOff x="2706259" y="2004659"/>
              <a:chExt cx="1049300" cy="1397801"/>
            </a:xfrm>
          </p:grpSpPr>
          <p:cxnSp>
            <p:nvCxnSpPr>
              <p:cNvPr id="162" name="Connecteur droit avec flèche 161"/>
              <p:cNvCxnSpPr/>
              <p:nvPr/>
            </p:nvCxnSpPr>
            <p:spPr>
              <a:xfrm flipV="1">
                <a:off x="2735125" y="2228180"/>
                <a:ext cx="545765" cy="35400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3" name="Zone de texte 153"/>
                  <p:cNvSpPr txBox="1"/>
                  <p:nvPr/>
                </p:nvSpPr>
                <p:spPr>
                  <a:xfrm>
                    <a:off x="2706259" y="312781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63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6259" y="312781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r="-6122"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4" name="Zone de texte 153"/>
                  <p:cNvSpPr txBox="1"/>
                  <p:nvPr/>
                </p:nvSpPr>
                <p:spPr>
                  <a:xfrm>
                    <a:off x="3166359" y="2004659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64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6359" y="2004659"/>
                    <a:ext cx="589200" cy="27465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3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5" name="Connecteur droit avec flèche 164"/>
              <p:cNvCxnSpPr/>
              <p:nvPr/>
            </p:nvCxnSpPr>
            <p:spPr>
              <a:xfrm>
                <a:off x="2735124" y="2582185"/>
                <a:ext cx="1" cy="7373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763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51</Words>
  <Application>Microsoft Office PowerPoint</Application>
  <PresentationFormat>Grand écran</PresentationFormat>
  <Paragraphs>76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SimSun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80</cp:revision>
  <dcterms:created xsi:type="dcterms:W3CDTF">2019-03-04T17:39:58Z</dcterms:created>
  <dcterms:modified xsi:type="dcterms:W3CDTF">2019-03-05T17:03:58Z</dcterms:modified>
</cp:coreProperties>
</file>