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56" r:id="rId4"/>
    <p:sldId id="257" r:id="rId5"/>
    <p:sldId id="258" r:id="rId6"/>
    <p:sldId id="267" r:id="rId7"/>
    <p:sldId id="261" r:id="rId8"/>
    <p:sldId id="260" r:id="rId9"/>
    <p:sldId id="259" r:id="rId10"/>
    <p:sldId id="262" r:id="rId11"/>
    <p:sldId id="263" r:id="rId12"/>
    <p:sldId id="264" r:id="rId13"/>
    <p:sldId id="266" r:id="rId14"/>
    <p:sldId id="265" r:id="rId15"/>
    <p:sldId id="268" r:id="rId16"/>
    <p:sldId id="269" r:id="rId17"/>
    <p:sldId id="270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BFF"/>
    <a:srgbClr val="E7E6E6"/>
    <a:srgbClr val="9DC3E6"/>
    <a:srgbClr val="036DBF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Probl&#232;mes\Resultat_Simulation%20ME\7500rpm_synth&#232;se%20pour%20m&#233;moire\Comparaison_inter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8946433432134"/>
          <c:y val="4.6213158703145352E-2"/>
          <c:w val="0.8428378401575326"/>
          <c:h val="0.80530935243307011"/>
        </c:manualLayout>
      </c:layout>
      <c:scatterChart>
        <c:scatterStyle val="lineMarker"/>
        <c:varyColors val="0"/>
        <c:ser>
          <c:idx val="1"/>
          <c:order val="0"/>
          <c:tx>
            <c:v>Dx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[1]DynamRot_120gmm!$B$2:$B$565</c:f>
              <c:numCache>
                <c:formatCode>General</c:formatCode>
                <c:ptCount val="564"/>
                <c:pt idx="0">
                  <c:v>17.600000000000001</c:v>
                </c:pt>
                <c:pt idx="1">
                  <c:v>18</c:v>
                </c:pt>
                <c:pt idx="2">
                  <c:v>18.3</c:v>
                </c:pt>
                <c:pt idx="3">
                  <c:v>18.600000000000001</c:v>
                </c:pt>
                <c:pt idx="4">
                  <c:v>18.899999999999999</c:v>
                </c:pt>
                <c:pt idx="5">
                  <c:v>19.2</c:v>
                </c:pt>
                <c:pt idx="6">
                  <c:v>19.5</c:v>
                </c:pt>
                <c:pt idx="7">
                  <c:v>19.7</c:v>
                </c:pt>
                <c:pt idx="8">
                  <c:v>20</c:v>
                </c:pt>
                <c:pt idx="9">
                  <c:v>20.3</c:v>
                </c:pt>
                <c:pt idx="10">
                  <c:v>20.5</c:v>
                </c:pt>
                <c:pt idx="11">
                  <c:v>20.7</c:v>
                </c:pt>
                <c:pt idx="12">
                  <c:v>21</c:v>
                </c:pt>
                <c:pt idx="13">
                  <c:v>21.2</c:v>
                </c:pt>
                <c:pt idx="14">
                  <c:v>21.4</c:v>
                </c:pt>
                <c:pt idx="15">
                  <c:v>21.6</c:v>
                </c:pt>
                <c:pt idx="16">
                  <c:v>21.8</c:v>
                </c:pt>
                <c:pt idx="17">
                  <c:v>22</c:v>
                </c:pt>
                <c:pt idx="18">
                  <c:v>22.2</c:v>
                </c:pt>
                <c:pt idx="19">
                  <c:v>22.4</c:v>
                </c:pt>
                <c:pt idx="20">
                  <c:v>22.5</c:v>
                </c:pt>
                <c:pt idx="21">
                  <c:v>22.7</c:v>
                </c:pt>
                <c:pt idx="22">
                  <c:v>22.9</c:v>
                </c:pt>
                <c:pt idx="23">
                  <c:v>23</c:v>
                </c:pt>
                <c:pt idx="24">
                  <c:v>23.2</c:v>
                </c:pt>
                <c:pt idx="25">
                  <c:v>23.3</c:v>
                </c:pt>
                <c:pt idx="26">
                  <c:v>23.4</c:v>
                </c:pt>
                <c:pt idx="27">
                  <c:v>23.6</c:v>
                </c:pt>
                <c:pt idx="28">
                  <c:v>23.7</c:v>
                </c:pt>
                <c:pt idx="29">
                  <c:v>23.8</c:v>
                </c:pt>
                <c:pt idx="30">
                  <c:v>23.9</c:v>
                </c:pt>
                <c:pt idx="31">
                  <c:v>24</c:v>
                </c:pt>
                <c:pt idx="32">
                  <c:v>24.2</c:v>
                </c:pt>
                <c:pt idx="33">
                  <c:v>24.3</c:v>
                </c:pt>
                <c:pt idx="34">
                  <c:v>24.4</c:v>
                </c:pt>
                <c:pt idx="35">
                  <c:v>24.5</c:v>
                </c:pt>
                <c:pt idx="36">
                  <c:v>24.6</c:v>
                </c:pt>
                <c:pt idx="37">
                  <c:v>24.7</c:v>
                </c:pt>
                <c:pt idx="38">
                  <c:v>24.8</c:v>
                </c:pt>
                <c:pt idx="39">
                  <c:v>24.8</c:v>
                </c:pt>
                <c:pt idx="40">
                  <c:v>24.9</c:v>
                </c:pt>
                <c:pt idx="41">
                  <c:v>25</c:v>
                </c:pt>
                <c:pt idx="42">
                  <c:v>25.1</c:v>
                </c:pt>
                <c:pt idx="43">
                  <c:v>25.2</c:v>
                </c:pt>
                <c:pt idx="44">
                  <c:v>25.3</c:v>
                </c:pt>
                <c:pt idx="45">
                  <c:v>25.3</c:v>
                </c:pt>
                <c:pt idx="46">
                  <c:v>25.4</c:v>
                </c:pt>
                <c:pt idx="47">
                  <c:v>25.5</c:v>
                </c:pt>
                <c:pt idx="48">
                  <c:v>25.5</c:v>
                </c:pt>
                <c:pt idx="49">
                  <c:v>25.6</c:v>
                </c:pt>
                <c:pt idx="50">
                  <c:v>25.7</c:v>
                </c:pt>
                <c:pt idx="51">
                  <c:v>25.7</c:v>
                </c:pt>
                <c:pt idx="52">
                  <c:v>25.8</c:v>
                </c:pt>
                <c:pt idx="53">
                  <c:v>25.9</c:v>
                </c:pt>
                <c:pt idx="54">
                  <c:v>25.9</c:v>
                </c:pt>
                <c:pt idx="55">
                  <c:v>26</c:v>
                </c:pt>
                <c:pt idx="56">
                  <c:v>26</c:v>
                </c:pt>
                <c:pt idx="57">
                  <c:v>26.1</c:v>
                </c:pt>
                <c:pt idx="58">
                  <c:v>26.1</c:v>
                </c:pt>
                <c:pt idx="59">
                  <c:v>26.2</c:v>
                </c:pt>
                <c:pt idx="60">
                  <c:v>26.2</c:v>
                </c:pt>
                <c:pt idx="61">
                  <c:v>26.3</c:v>
                </c:pt>
                <c:pt idx="62">
                  <c:v>26.3</c:v>
                </c:pt>
                <c:pt idx="63">
                  <c:v>26.4</c:v>
                </c:pt>
                <c:pt idx="64">
                  <c:v>26.4</c:v>
                </c:pt>
                <c:pt idx="65">
                  <c:v>26.4</c:v>
                </c:pt>
                <c:pt idx="66">
                  <c:v>26.5</c:v>
                </c:pt>
                <c:pt idx="67">
                  <c:v>26.5</c:v>
                </c:pt>
                <c:pt idx="68">
                  <c:v>26.6</c:v>
                </c:pt>
                <c:pt idx="69">
                  <c:v>26.6</c:v>
                </c:pt>
                <c:pt idx="70">
                  <c:v>26.6</c:v>
                </c:pt>
                <c:pt idx="71">
                  <c:v>26.7</c:v>
                </c:pt>
                <c:pt idx="72">
                  <c:v>26.7</c:v>
                </c:pt>
                <c:pt idx="73">
                  <c:v>26.7</c:v>
                </c:pt>
                <c:pt idx="74">
                  <c:v>26.8</c:v>
                </c:pt>
                <c:pt idx="75">
                  <c:v>26.8</c:v>
                </c:pt>
                <c:pt idx="76">
                  <c:v>26.8</c:v>
                </c:pt>
                <c:pt idx="77">
                  <c:v>26.9</c:v>
                </c:pt>
                <c:pt idx="78">
                  <c:v>26.9</c:v>
                </c:pt>
                <c:pt idx="79">
                  <c:v>26.9</c:v>
                </c:pt>
                <c:pt idx="80">
                  <c:v>27</c:v>
                </c:pt>
                <c:pt idx="81">
                  <c:v>27</c:v>
                </c:pt>
                <c:pt idx="82">
                  <c:v>27</c:v>
                </c:pt>
                <c:pt idx="83">
                  <c:v>27</c:v>
                </c:pt>
                <c:pt idx="84">
                  <c:v>27.1</c:v>
                </c:pt>
                <c:pt idx="85">
                  <c:v>27.1</c:v>
                </c:pt>
                <c:pt idx="86">
                  <c:v>27.1</c:v>
                </c:pt>
                <c:pt idx="87">
                  <c:v>27.1</c:v>
                </c:pt>
                <c:pt idx="88">
                  <c:v>27.2</c:v>
                </c:pt>
                <c:pt idx="89">
                  <c:v>27.2</c:v>
                </c:pt>
                <c:pt idx="90">
                  <c:v>27.2</c:v>
                </c:pt>
                <c:pt idx="91">
                  <c:v>27.2</c:v>
                </c:pt>
                <c:pt idx="92">
                  <c:v>27.2</c:v>
                </c:pt>
                <c:pt idx="93">
                  <c:v>27.3</c:v>
                </c:pt>
                <c:pt idx="94">
                  <c:v>27.3</c:v>
                </c:pt>
                <c:pt idx="95">
                  <c:v>27.3</c:v>
                </c:pt>
                <c:pt idx="96">
                  <c:v>27.3</c:v>
                </c:pt>
                <c:pt idx="97">
                  <c:v>27.3</c:v>
                </c:pt>
                <c:pt idx="98">
                  <c:v>27.4</c:v>
                </c:pt>
                <c:pt idx="99">
                  <c:v>27.4</c:v>
                </c:pt>
                <c:pt idx="100">
                  <c:v>27.4</c:v>
                </c:pt>
                <c:pt idx="101">
                  <c:v>27.4</c:v>
                </c:pt>
                <c:pt idx="102">
                  <c:v>27.4</c:v>
                </c:pt>
                <c:pt idx="103">
                  <c:v>27.4</c:v>
                </c:pt>
                <c:pt idx="104">
                  <c:v>27.5</c:v>
                </c:pt>
                <c:pt idx="105">
                  <c:v>27.5</c:v>
                </c:pt>
                <c:pt idx="106">
                  <c:v>27.5</c:v>
                </c:pt>
                <c:pt idx="107">
                  <c:v>27.5</c:v>
                </c:pt>
                <c:pt idx="108">
                  <c:v>27.5</c:v>
                </c:pt>
                <c:pt idx="109">
                  <c:v>27.5</c:v>
                </c:pt>
                <c:pt idx="110">
                  <c:v>27.5</c:v>
                </c:pt>
                <c:pt idx="111">
                  <c:v>27.6</c:v>
                </c:pt>
                <c:pt idx="112">
                  <c:v>27.6</c:v>
                </c:pt>
                <c:pt idx="113">
                  <c:v>27.6</c:v>
                </c:pt>
                <c:pt idx="114">
                  <c:v>27.6</c:v>
                </c:pt>
                <c:pt idx="115">
                  <c:v>27.6</c:v>
                </c:pt>
                <c:pt idx="116">
                  <c:v>27.6</c:v>
                </c:pt>
                <c:pt idx="117">
                  <c:v>27.6</c:v>
                </c:pt>
                <c:pt idx="118">
                  <c:v>27.6</c:v>
                </c:pt>
                <c:pt idx="119">
                  <c:v>27.7</c:v>
                </c:pt>
                <c:pt idx="120">
                  <c:v>27.7</c:v>
                </c:pt>
                <c:pt idx="121">
                  <c:v>27.7</c:v>
                </c:pt>
                <c:pt idx="122">
                  <c:v>27.7</c:v>
                </c:pt>
                <c:pt idx="123">
                  <c:v>27.7</c:v>
                </c:pt>
                <c:pt idx="124">
                  <c:v>27.7</c:v>
                </c:pt>
                <c:pt idx="125">
                  <c:v>27.7</c:v>
                </c:pt>
                <c:pt idx="126">
                  <c:v>27.7</c:v>
                </c:pt>
                <c:pt idx="127">
                  <c:v>27.7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27.8</c:v>
                </c:pt>
                <c:pt idx="136">
                  <c:v>27.8</c:v>
                </c:pt>
                <c:pt idx="137">
                  <c:v>27.9</c:v>
                </c:pt>
                <c:pt idx="138">
                  <c:v>27.9</c:v>
                </c:pt>
                <c:pt idx="139">
                  <c:v>27.9</c:v>
                </c:pt>
                <c:pt idx="140">
                  <c:v>27.9</c:v>
                </c:pt>
                <c:pt idx="141">
                  <c:v>27.9</c:v>
                </c:pt>
                <c:pt idx="142">
                  <c:v>27.9</c:v>
                </c:pt>
                <c:pt idx="143">
                  <c:v>27.9</c:v>
                </c:pt>
                <c:pt idx="144">
                  <c:v>27.9</c:v>
                </c:pt>
                <c:pt idx="145">
                  <c:v>27.9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28</c:v>
                </c:pt>
                <c:pt idx="154">
                  <c:v>28.1</c:v>
                </c:pt>
                <c:pt idx="155">
                  <c:v>28.1</c:v>
                </c:pt>
                <c:pt idx="156">
                  <c:v>28.1</c:v>
                </c:pt>
                <c:pt idx="157">
                  <c:v>28.1</c:v>
                </c:pt>
                <c:pt idx="158">
                  <c:v>28.1</c:v>
                </c:pt>
                <c:pt idx="159">
                  <c:v>28.1</c:v>
                </c:pt>
                <c:pt idx="160">
                  <c:v>28.1</c:v>
                </c:pt>
                <c:pt idx="161">
                  <c:v>28.1</c:v>
                </c:pt>
                <c:pt idx="162">
                  <c:v>28.2</c:v>
                </c:pt>
                <c:pt idx="163">
                  <c:v>28.2</c:v>
                </c:pt>
                <c:pt idx="164">
                  <c:v>28.2</c:v>
                </c:pt>
                <c:pt idx="165">
                  <c:v>28.2</c:v>
                </c:pt>
                <c:pt idx="166">
                  <c:v>28.2</c:v>
                </c:pt>
                <c:pt idx="167">
                  <c:v>28.2</c:v>
                </c:pt>
                <c:pt idx="168">
                  <c:v>28.2</c:v>
                </c:pt>
                <c:pt idx="169">
                  <c:v>28.2</c:v>
                </c:pt>
                <c:pt idx="170">
                  <c:v>28.2</c:v>
                </c:pt>
                <c:pt idx="171">
                  <c:v>28.3</c:v>
                </c:pt>
                <c:pt idx="172">
                  <c:v>28.3</c:v>
                </c:pt>
                <c:pt idx="173">
                  <c:v>28.3</c:v>
                </c:pt>
                <c:pt idx="174">
                  <c:v>28.3</c:v>
                </c:pt>
                <c:pt idx="175">
                  <c:v>28.3</c:v>
                </c:pt>
                <c:pt idx="176">
                  <c:v>28.3</c:v>
                </c:pt>
                <c:pt idx="177">
                  <c:v>28.3</c:v>
                </c:pt>
                <c:pt idx="178">
                  <c:v>28.3</c:v>
                </c:pt>
                <c:pt idx="179">
                  <c:v>28.3</c:v>
                </c:pt>
                <c:pt idx="180">
                  <c:v>28.3</c:v>
                </c:pt>
                <c:pt idx="181">
                  <c:v>28.3</c:v>
                </c:pt>
                <c:pt idx="182">
                  <c:v>28.3</c:v>
                </c:pt>
                <c:pt idx="183">
                  <c:v>28.3</c:v>
                </c:pt>
                <c:pt idx="184">
                  <c:v>28.4</c:v>
                </c:pt>
                <c:pt idx="185">
                  <c:v>28.4</c:v>
                </c:pt>
                <c:pt idx="186">
                  <c:v>28.4</c:v>
                </c:pt>
                <c:pt idx="187">
                  <c:v>28.4</c:v>
                </c:pt>
                <c:pt idx="188">
                  <c:v>28.4</c:v>
                </c:pt>
                <c:pt idx="189">
                  <c:v>28.4</c:v>
                </c:pt>
                <c:pt idx="190">
                  <c:v>28.4</c:v>
                </c:pt>
                <c:pt idx="191">
                  <c:v>28.4</c:v>
                </c:pt>
                <c:pt idx="192">
                  <c:v>28.4</c:v>
                </c:pt>
                <c:pt idx="193">
                  <c:v>28.4</c:v>
                </c:pt>
                <c:pt idx="194">
                  <c:v>28.4</c:v>
                </c:pt>
                <c:pt idx="195">
                  <c:v>28.4</c:v>
                </c:pt>
                <c:pt idx="196">
                  <c:v>28.4</c:v>
                </c:pt>
                <c:pt idx="197">
                  <c:v>28.4</c:v>
                </c:pt>
                <c:pt idx="198">
                  <c:v>28.4</c:v>
                </c:pt>
                <c:pt idx="199">
                  <c:v>28.4</c:v>
                </c:pt>
                <c:pt idx="200">
                  <c:v>28.4</c:v>
                </c:pt>
                <c:pt idx="201">
                  <c:v>28.4</c:v>
                </c:pt>
                <c:pt idx="202">
                  <c:v>28.4</c:v>
                </c:pt>
                <c:pt idx="203">
                  <c:v>28.4</c:v>
                </c:pt>
                <c:pt idx="204">
                  <c:v>28.4</c:v>
                </c:pt>
                <c:pt idx="205">
                  <c:v>28.4</c:v>
                </c:pt>
                <c:pt idx="206">
                  <c:v>28.4</c:v>
                </c:pt>
                <c:pt idx="207">
                  <c:v>28.4</c:v>
                </c:pt>
                <c:pt idx="208">
                  <c:v>28.4</c:v>
                </c:pt>
                <c:pt idx="209">
                  <c:v>28.4</c:v>
                </c:pt>
                <c:pt idx="210">
                  <c:v>28.4</c:v>
                </c:pt>
                <c:pt idx="211">
                  <c:v>28.4</c:v>
                </c:pt>
                <c:pt idx="212">
                  <c:v>28.4</c:v>
                </c:pt>
                <c:pt idx="213">
                  <c:v>28.4</c:v>
                </c:pt>
                <c:pt idx="214">
                  <c:v>28.4</c:v>
                </c:pt>
                <c:pt idx="215">
                  <c:v>28.4</c:v>
                </c:pt>
                <c:pt idx="216">
                  <c:v>28.4</c:v>
                </c:pt>
                <c:pt idx="217">
                  <c:v>28.4</c:v>
                </c:pt>
                <c:pt idx="218">
                  <c:v>28.4</c:v>
                </c:pt>
                <c:pt idx="219">
                  <c:v>28.4</c:v>
                </c:pt>
                <c:pt idx="220">
                  <c:v>28.4</c:v>
                </c:pt>
                <c:pt idx="221">
                  <c:v>28.4</c:v>
                </c:pt>
                <c:pt idx="222">
                  <c:v>28.4</c:v>
                </c:pt>
                <c:pt idx="223">
                  <c:v>28.4</c:v>
                </c:pt>
                <c:pt idx="224">
                  <c:v>28.4</c:v>
                </c:pt>
                <c:pt idx="225">
                  <c:v>28.5</c:v>
                </c:pt>
                <c:pt idx="226">
                  <c:v>28.5</c:v>
                </c:pt>
                <c:pt idx="227">
                  <c:v>28.5</c:v>
                </c:pt>
                <c:pt idx="228">
                  <c:v>28.5</c:v>
                </c:pt>
                <c:pt idx="229">
                  <c:v>28.5</c:v>
                </c:pt>
                <c:pt idx="230">
                  <c:v>28.5</c:v>
                </c:pt>
                <c:pt idx="231">
                  <c:v>28.5</c:v>
                </c:pt>
                <c:pt idx="232">
                  <c:v>28.5</c:v>
                </c:pt>
                <c:pt idx="233">
                  <c:v>28.5</c:v>
                </c:pt>
                <c:pt idx="234">
                  <c:v>28.5</c:v>
                </c:pt>
                <c:pt idx="235">
                  <c:v>28.5</c:v>
                </c:pt>
                <c:pt idx="236">
                  <c:v>28.5</c:v>
                </c:pt>
                <c:pt idx="237">
                  <c:v>28.5</c:v>
                </c:pt>
                <c:pt idx="238">
                  <c:v>28.5</c:v>
                </c:pt>
                <c:pt idx="239">
                  <c:v>28.5</c:v>
                </c:pt>
                <c:pt idx="240">
                  <c:v>28.5</c:v>
                </c:pt>
                <c:pt idx="241">
                  <c:v>28.5</c:v>
                </c:pt>
                <c:pt idx="242">
                  <c:v>28.5</c:v>
                </c:pt>
                <c:pt idx="243">
                  <c:v>28.5</c:v>
                </c:pt>
                <c:pt idx="244">
                  <c:v>28.5</c:v>
                </c:pt>
                <c:pt idx="245">
                  <c:v>28.5</c:v>
                </c:pt>
                <c:pt idx="246">
                  <c:v>28.5</c:v>
                </c:pt>
                <c:pt idx="247">
                  <c:v>28.5</c:v>
                </c:pt>
                <c:pt idx="248">
                  <c:v>28.5</c:v>
                </c:pt>
                <c:pt idx="249">
                  <c:v>28.5</c:v>
                </c:pt>
                <c:pt idx="250">
                  <c:v>28.5</c:v>
                </c:pt>
                <c:pt idx="251">
                  <c:v>28.5</c:v>
                </c:pt>
                <c:pt idx="252">
                  <c:v>28.5</c:v>
                </c:pt>
                <c:pt idx="253">
                  <c:v>28.5</c:v>
                </c:pt>
                <c:pt idx="254">
                  <c:v>28.5</c:v>
                </c:pt>
                <c:pt idx="255">
                  <c:v>28.5</c:v>
                </c:pt>
                <c:pt idx="256">
                  <c:v>28.5</c:v>
                </c:pt>
                <c:pt idx="257">
                  <c:v>28.5</c:v>
                </c:pt>
                <c:pt idx="258">
                  <c:v>28.5</c:v>
                </c:pt>
                <c:pt idx="259">
                  <c:v>28.5</c:v>
                </c:pt>
                <c:pt idx="260">
                  <c:v>28.5</c:v>
                </c:pt>
                <c:pt idx="261">
                  <c:v>28.5</c:v>
                </c:pt>
                <c:pt idx="262">
                  <c:v>28.5</c:v>
                </c:pt>
                <c:pt idx="263">
                  <c:v>28.5</c:v>
                </c:pt>
                <c:pt idx="264">
                  <c:v>28.5</c:v>
                </c:pt>
                <c:pt idx="265">
                  <c:v>28.5</c:v>
                </c:pt>
                <c:pt idx="266">
                  <c:v>28.5</c:v>
                </c:pt>
                <c:pt idx="267">
                  <c:v>28.5</c:v>
                </c:pt>
                <c:pt idx="268">
                  <c:v>28.5</c:v>
                </c:pt>
                <c:pt idx="269">
                  <c:v>28.5</c:v>
                </c:pt>
                <c:pt idx="270">
                  <c:v>28.5</c:v>
                </c:pt>
                <c:pt idx="271">
                  <c:v>28.5</c:v>
                </c:pt>
                <c:pt idx="272">
                  <c:v>28.5</c:v>
                </c:pt>
                <c:pt idx="273">
                  <c:v>28.5</c:v>
                </c:pt>
                <c:pt idx="274">
                  <c:v>28.5</c:v>
                </c:pt>
                <c:pt idx="275">
                  <c:v>28.5</c:v>
                </c:pt>
                <c:pt idx="276">
                  <c:v>28.5</c:v>
                </c:pt>
                <c:pt idx="277">
                  <c:v>28.5</c:v>
                </c:pt>
                <c:pt idx="278">
                  <c:v>28.5</c:v>
                </c:pt>
                <c:pt idx="279">
                  <c:v>28.5</c:v>
                </c:pt>
                <c:pt idx="280">
                  <c:v>28.5</c:v>
                </c:pt>
                <c:pt idx="281">
                  <c:v>28.5</c:v>
                </c:pt>
                <c:pt idx="282">
                  <c:v>28.5</c:v>
                </c:pt>
                <c:pt idx="283">
                  <c:v>28.5</c:v>
                </c:pt>
                <c:pt idx="284">
                  <c:v>28.5</c:v>
                </c:pt>
                <c:pt idx="285">
                  <c:v>28.5</c:v>
                </c:pt>
                <c:pt idx="286">
                  <c:v>28.5</c:v>
                </c:pt>
                <c:pt idx="287">
                  <c:v>28.5</c:v>
                </c:pt>
                <c:pt idx="288">
                  <c:v>28.5</c:v>
                </c:pt>
                <c:pt idx="289">
                  <c:v>28.5</c:v>
                </c:pt>
                <c:pt idx="290">
                  <c:v>28.5</c:v>
                </c:pt>
                <c:pt idx="291">
                  <c:v>28.6</c:v>
                </c:pt>
                <c:pt idx="292">
                  <c:v>28.6</c:v>
                </c:pt>
                <c:pt idx="293">
                  <c:v>28.6</c:v>
                </c:pt>
                <c:pt idx="294">
                  <c:v>28.6</c:v>
                </c:pt>
                <c:pt idx="295">
                  <c:v>28.6</c:v>
                </c:pt>
                <c:pt idx="296">
                  <c:v>28.6</c:v>
                </c:pt>
                <c:pt idx="297">
                  <c:v>28.6</c:v>
                </c:pt>
                <c:pt idx="298">
                  <c:v>28.6</c:v>
                </c:pt>
                <c:pt idx="299">
                  <c:v>28.6</c:v>
                </c:pt>
                <c:pt idx="300">
                  <c:v>28.6</c:v>
                </c:pt>
                <c:pt idx="301">
                  <c:v>28.6</c:v>
                </c:pt>
                <c:pt idx="302">
                  <c:v>28.6</c:v>
                </c:pt>
                <c:pt idx="303">
                  <c:v>28.6</c:v>
                </c:pt>
                <c:pt idx="304">
                  <c:v>28.6</c:v>
                </c:pt>
                <c:pt idx="305">
                  <c:v>28.6</c:v>
                </c:pt>
                <c:pt idx="306">
                  <c:v>28.6</c:v>
                </c:pt>
                <c:pt idx="307">
                  <c:v>28.6</c:v>
                </c:pt>
                <c:pt idx="308">
                  <c:v>28.6</c:v>
                </c:pt>
                <c:pt idx="309">
                  <c:v>28.6</c:v>
                </c:pt>
                <c:pt idx="310">
                  <c:v>28.7</c:v>
                </c:pt>
                <c:pt idx="311">
                  <c:v>28.7</c:v>
                </c:pt>
                <c:pt idx="312">
                  <c:v>28.7</c:v>
                </c:pt>
                <c:pt idx="313">
                  <c:v>28.7</c:v>
                </c:pt>
                <c:pt idx="314">
                  <c:v>28.7</c:v>
                </c:pt>
                <c:pt idx="315">
                  <c:v>28.7</c:v>
                </c:pt>
                <c:pt idx="316">
                  <c:v>28.7</c:v>
                </c:pt>
                <c:pt idx="317">
                  <c:v>28.7</c:v>
                </c:pt>
                <c:pt idx="318">
                  <c:v>28.7</c:v>
                </c:pt>
                <c:pt idx="319">
                  <c:v>28.7</c:v>
                </c:pt>
                <c:pt idx="320">
                  <c:v>28.7</c:v>
                </c:pt>
                <c:pt idx="321">
                  <c:v>28.7</c:v>
                </c:pt>
                <c:pt idx="322">
                  <c:v>28.7</c:v>
                </c:pt>
                <c:pt idx="323">
                  <c:v>28.7</c:v>
                </c:pt>
                <c:pt idx="324">
                  <c:v>28.7</c:v>
                </c:pt>
                <c:pt idx="325">
                  <c:v>28.7</c:v>
                </c:pt>
                <c:pt idx="326">
                  <c:v>28.7</c:v>
                </c:pt>
                <c:pt idx="327">
                  <c:v>28.8</c:v>
                </c:pt>
                <c:pt idx="328">
                  <c:v>28.8</c:v>
                </c:pt>
                <c:pt idx="329">
                  <c:v>28.8</c:v>
                </c:pt>
                <c:pt idx="330">
                  <c:v>28.8</c:v>
                </c:pt>
                <c:pt idx="331">
                  <c:v>28.8</c:v>
                </c:pt>
                <c:pt idx="332">
                  <c:v>28.8</c:v>
                </c:pt>
                <c:pt idx="333">
                  <c:v>28.8</c:v>
                </c:pt>
                <c:pt idx="334">
                  <c:v>28.8</c:v>
                </c:pt>
                <c:pt idx="335">
                  <c:v>28.8</c:v>
                </c:pt>
                <c:pt idx="336">
                  <c:v>28.8</c:v>
                </c:pt>
                <c:pt idx="337">
                  <c:v>28.8</c:v>
                </c:pt>
                <c:pt idx="338">
                  <c:v>28.8</c:v>
                </c:pt>
                <c:pt idx="339">
                  <c:v>28.8</c:v>
                </c:pt>
                <c:pt idx="340">
                  <c:v>28.8</c:v>
                </c:pt>
                <c:pt idx="341">
                  <c:v>28.8</c:v>
                </c:pt>
                <c:pt idx="342">
                  <c:v>28.8</c:v>
                </c:pt>
                <c:pt idx="343">
                  <c:v>28.8</c:v>
                </c:pt>
                <c:pt idx="344">
                  <c:v>28.8</c:v>
                </c:pt>
                <c:pt idx="345">
                  <c:v>28.8</c:v>
                </c:pt>
                <c:pt idx="346">
                  <c:v>28.9</c:v>
                </c:pt>
                <c:pt idx="347">
                  <c:v>28.9</c:v>
                </c:pt>
                <c:pt idx="348">
                  <c:v>28.9</c:v>
                </c:pt>
                <c:pt idx="349">
                  <c:v>28.9</c:v>
                </c:pt>
                <c:pt idx="350">
                  <c:v>28.9</c:v>
                </c:pt>
                <c:pt idx="351">
                  <c:v>28.9</c:v>
                </c:pt>
                <c:pt idx="352">
                  <c:v>28.9</c:v>
                </c:pt>
                <c:pt idx="353">
                  <c:v>28.9</c:v>
                </c:pt>
                <c:pt idx="354">
                  <c:v>28.9</c:v>
                </c:pt>
                <c:pt idx="355">
                  <c:v>28.9</c:v>
                </c:pt>
                <c:pt idx="356">
                  <c:v>28.9</c:v>
                </c:pt>
                <c:pt idx="357">
                  <c:v>28.9</c:v>
                </c:pt>
                <c:pt idx="358">
                  <c:v>28.9</c:v>
                </c:pt>
                <c:pt idx="359">
                  <c:v>28.9</c:v>
                </c:pt>
                <c:pt idx="360">
                  <c:v>28.9</c:v>
                </c:pt>
                <c:pt idx="361">
                  <c:v>28.9</c:v>
                </c:pt>
                <c:pt idx="362">
                  <c:v>28.9</c:v>
                </c:pt>
                <c:pt idx="363">
                  <c:v>28.9</c:v>
                </c:pt>
                <c:pt idx="364">
                  <c:v>28.9</c:v>
                </c:pt>
                <c:pt idx="365">
                  <c:v>28.9</c:v>
                </c:pt>
                <c:pt idx="366">
                  <c:v>28.9</c:v>
                </c:pt>
                <c:pt idx="367">
                  <c:v>28.9</c:v>
                </c:pt>
                <c:pt idx="368">
                  <c:v>28.9</c:v>
                </c:pt>
                <c:pt idx="369">
                  <c:v>28.9</c:v>
                </c:pt>
                <c:pt idx="370">
                  <c:v>28.9</c:v>
                </c:pt>
                <c:pt idx="371">
                  <c:v>28.9</c:v>
                </c:pt>
                <c:pt idx="372">
                  <c:v>28.9</c:v>
                </c:pt>
                <c:pt idx="373">
                  <c:v>28.9</c:v>
                </c:pt>
                <c:pt idx="374">
                  <c:v>28.9</c:v>
                </c:pt>
                <c:pt idx="375">
                  <c:v>28.9</c:v>
                </c:pt>
                <c:pt idx="376">
                  <c:v>28.9</c:v>
                </c:pt>
                <c:pt idx="377">
                  <c:v>28.9</c:v>
                </c:pt>
                <c:pt idx="378">
                  <c:v>29</c:v>
                </c:pt>
                <c:pt idx="379">
                  <c:v>29</c:v>
                </c:pt>
                <c:pt idx="380">
                  <c:v>29</c:v>
                </c:pt>
                <c:pt idx="381">
                  <c:v>29</c:v>
                </c:pt>
                <c:pt idx="382">
                  <c:v>29</c:v>
                </c:pt>
                <c:pt idx="383">
                  <c:v>29</c:v>
                </c:pt>
                <c:pt idx="384">
                  <c:v>29</c:v>
                </c:pt>
                <c:pt idx="385">
                  <c:v>29</c:v>
                </c:pt>
                <c:pt idx="386">
                  <c:v>29</c:v>
                </c:pt>
                <c:pt idx="387">
                  <c:v>29</c:v>
                </c:pt>
                <c:pt idx="388">
                  <c:v>29</c:v>
                </c:pt>
                <c:pt idx="389">
                  <c:v>29</c:v>
                </c:pt>
                <c:pt idx="390">
                  <c:v>29</c:v>
                </c:pt>
                <c:pt idx="391">
                  <c:v>29</c:v>
                </c:pt>
                <c:pt idx="392">
                  <c:v>29</c:v>
                </c:pt>
                <c:pt idx="393">
                  <c:v>29</c:v>
                </c:pt>
                <c:pt idx="394">
                  <c:v>29</c:v>
                </c:pt>
                <c:pt idx="395">
                  <c:v>29</c:v>
                </c:pt>
                <c:pt idx="396">
                  <c:v>29</c:v>
                </c:pt>
                <c:pt idx="397">
                  <c:v>29</c:v>
                </c:pt>
                <c:pt idx="398">
                  <c:v>29</c:v>
                </c:pt>
                <c:pt idx="399">
                  <c:v>29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29.1</c:v>
                </c:pt>
                <c:pt idx="410">
                  <c:v>29.1</c:v>
                </c:pt>
                <c:pt idx="411">
                  <c:v>29.1</c:v>
                </c:pt>
                <c:pt idx="412">
                  <c:v>29.1</c:v>
                </c:pt>
                <c:pt idx="413">
                  <c:v>29.1</c:v>
                </c:pt>
                <c:pt idx="414">
                  <c:v>29.1</c:v>
                </c:pt>
                <c:pt idx="415">
                  <c:v>29.1</c:v>
                </c:pt>
                <c:pt idx="416">
                  <c:v>29.1</c:v>
                </c:pt>
                <c:pt idx="417">
                  <c:v>29.1</c:v>
                </c:pt>
                <c:pt idx="418">
                  <c:v>29.1</c:v>
                </c:pt>
                <c:pt idx="419">
                  <c:v>29.1</c:v>
                </c:pt>
                <c:pt idx="420">
                  <c:v>29.1</c:v>
                </c:pt>
                <c:pt idx="421">
                  <c:v>29.1</c:v>
                </c:pt>
                <c:pt idx="422">
                  <c:v>29.1</c:v>
                </c:pt>
                <c:pt idx="423">
                  <c:v>29.1</c:v>
                </c:pt>
                <c:pt idx="424">
                  <c:v>29.1</c:v>
                </c:pt>
                <c:pt idx="425">
                  <c:v>29.2</c:v>
                </c:pt>
                <c:pt idx="426">
                  <c:v>29.2</c:v>
                </c:pt>
                <c:pt idx="427">
                  <c:v>29.2</c:v>
                </c:pt>
                <c:pt idx="428">
                  <c:v>29.2</c:v>
                </c:pt>
                <c:pt idx="429">
                  <c:v>29.2</c:v>
                </c:pt>
                <c:pt idx="430">
                  <c:v>29.2</c:v>
                </c:pt>
                <c:pt idx="431">
                  <c:v>29.2</c:v>
                </c:pt>
                <c:pt idx="432">
                  <c:v>29.2</c:v>
                </c:pt>
                <c:pt idx="433">
                  <c:v>29.2</c:v>
                </c:pt>
                <c:pt idx="434">
                  <c:v>29.2</c:v>
                </c:pt>
                <c:pt idx="435">
                  <c:v>29.2</c:v>
                </c:pt>
                <c:pt idx="436">
                  <c:v>29.2</c:v>
                </c:pt>
                <c:pt idx="437">
                  <c:v>29.2</c:v>
                </c:pt>
                <c:pt idx="438">
                  <c:v>29.2</c:v>
                </c:pt>
                <c:pt idx="439">
                  <c:v>29.3</c:v>
                </c:pt>
                <c:pt idx="440">
                  <c:v>29.3</c:v>
                </c:pt>
                <c:pt idx="441">
                  <c:v>29.3</c:v>
                </c:pt>
                <c:pt idx="442">
                  <c:v>29.3</c:v>
                </c:pt>
                <c:pt idx="443">
                  <c:v>29.3</c:v>
                </c:pt>
                <c:pt idx="444">
                  <c:v>29.3</c:v>
                </c:pt>
                <c:pt idx="445">
                  <c:v>29.3</c:v>
                </c:pt>
                <c:pt idx="446">
                  <c:v>29.3</c:v>
                </c:pt>
                <c:pt idx="447">
                  <c:v>29.3</c:v>
                </c:pt>
                <c:pt idx="448">
                  <c:v>29.3</c:v>
                </c:pt>
                <c:pt idx="449">
                  <c:v>29.3</c:v>
                </c:pt>
                <c:pt idx="450">
                  <c:v>29.3</c:v>
                </c:pt>
                <c:pt idx="451">
                  <c:v>29.3</c:v>
                </c:pt>
                <c:pt idx="452">
                  <c:v>29.3</c:v>
                </c:pt>
                <c:pt idx="453">
                  <c:v>29.3</c:v>
                </c:pt>
                <c:pt idx="454">
                  <c:v>29.4</c:v>
                </c:pt>
                <c:pt idx="455">
                  <c:v>29.4</c:v>
                </c:pt>
                <c:pt idx="456">
                  <c:v>29.4</c:v>
                </c:pt>
                <c:pt idx="457">
                  <c:v>29.4</c:v>
                </c:pt>
                <c:pt idx="458">
                  <c:v>29.4</c:v>
                </c:pt>
                <c:pt idx="459">
                  <c:v>29.4</c:v>
                </c:pt>
                <c:pt idx="460">
                  <c:v>29.4</c:v>
                </c:pt>
                <c:pt idx="461">
                  <c:v>29.4</c:v>
                </c:pt>
                <c:pt idx="462">
                  <c:v>29.4</c:v>
                </c:pt>
                <c:pt idx="463">
                  <c:v>29.4</c:v>
                </c:pt>
                <c:pt idx="464">
                  <c:v>29.4</c:v>
                </c:pt>
                <c:pt idx="465">
                  <c:v>29.4</c:v>
                </c:pt>
                <c:pt idx="466">
                  <c:v>29.4</c:v>
                </c:pt>
                <c:pt idx="467">
                  <c:v>29.4</c:v>
                </c:pt>
                <c:pt idx="468">
                  <c:v>29.4</c:v>
                </c:pt>
                <c:pt idx="469">
                  <c:v>29.4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29.5</c:v>
                </c:pt>
                <c:pt idx="488">
                  <c:v>29.5</c:v>
                </c:pt>
                <c:pt idx="489">
                  <c:v>29.5</c:v>
                </c:pt>
                <c:pt idx="490">
                  <c:v>29.5</c:v>
                </c:pt>
                <c:pt idx="491">
                  <c:v>29.5</c:v>
                </c:pt>
                <c:pt idx="492">
                  <c:v>29.6</c:v>
                </c:pt>
                <c:pt idx="493">
                  <c:v>29.6</c:v>
                </c:pt>
                <c:pt idx="494">
                  <c:v>29.6</c:v>
                </c:pt>
                <c:pt idx="495">
                  <c:v>29.6</c:v>
                </c:pt>
                <c:pt idx="496">
                  <c:v>29.6</c:v>
                </c:pt>
                <c:pt idx="497">
                  <c:v>29.6</c:v>
                </c:pt>
                <c:pt idx="498">
                  <c:v>29.6</c:v>
                </c:pt>
                <c:pt idx="499">
                  <c:v>29.6</c:v>
                </c:pt>
                <c:pt idx="500">
                  <c:v>29.6</c:v>
                </c:pt>
                <c:pt idx="501">
                  <c:v>29.6</c:v>
                </c:pt>
                <c:pt idx="502">
                  <c:v>29.6</c:v>
                </c:pt>
                <c:pt idx="503">
                  <c:v>29.6</c:v>
                </c:pt>
                <c:pt idx="504">
                  <c:v>29.6</c:v>
                </c:pt>
                <c:pt idx="505">
                  <c:v>29.6</c:v>
                </c:pt>
                <c:pt idx="506">
                  <c:v>29.6</c:v>
                </c:pt>
                <c:pt idx="507">
                  <c:v>29.6</c:v>
                </c:pt>
                <c:pt idx="508">
                  <c:v>29.6</c:v>
                </c:pt>
                <c:pt idx="509">
                  <c:v>29.6</c:v>
                </c:pt>
                <c:pt idx="510">
                  <c:v>29.6</c:v>
                </c:pt>
                <c:pt idx="511">
                  <c:v>29.6</c:v>
                </c:pt>
                <c:pt idx="512">
                  <c:v>29.6</c:v>
                </c:pt>
                <c:pt idx="513">
                  <c:v>29.6</c:v>
                </c:pt>
                <c:pt idx="514">
                  <c:v>29.6</c:v>
                </c:pt>
                <c:pt idx="515">
                  <c:v>29.6</c:v>
                </c:pt>
                <c:pt idx="516">
                  <c:v>29.6</c:v>
                </c:pt>
                <c:pt idx="517">
                  <c:v>29.6</c:v>
                </c:pt>
                <c:pt idx="518">
                  <c:v>29.6</c:v>
                </c:pt>
                <c:pt idx="519">
                  <c:v>29.6</c:v>
                </c:pt>
                <c:pt idx="520">
                  <c:v>29.6</c:v>
                </c:pt>
                <c:pt idx="521">
                  <c:v>29.6</c:v>
                </c:pt>
                <c:pt idx="522">
                  <c:v>29.6</c:v>
                </c:pt>
                <c:pt idx="523">
                  <c:v>29.6</c:v>
                </c:pt>
                <c:pt idx="524">
                  <c:v>29.6</c:v>
                </c:pt>
                <c:pt idx="525">
                  <c:v>29.6</c:v>
                </c:pt>
                <c:pt idx="526">
                  <c:v>29.6</c:v>
                </c:pt>
                <c:pt idx="527">
                  <c:v>29.6</c:v>
                </c:pt>
                <c:pt idx="528">
                  <c:v>29.6</c:v>
                </c:pt>
                <c:pt idx="529">
                  <c:v>29.6</c:v>
                </c:pt>
                <c:pt idx="530">
                  <c:v>29.6</c:v>
                </c:pt>
                <c:pt idx="531">
                  <c:v>29.6</c:v>
                </c:pt>
                <c:pt idx="532">
                  <c:v>29.6</c:v>
                </c:pt>
                <c:pt idx="533">
                  <c:v>29.6</c:v>
                </c:pt>
                <c:pt idx="534">
                  <c:v>29.6</c:v>
                </c:pt>
                <c:pt idx="535">
                  <c:v>29.6</c:v>
                </c:pt>
                <c:pt idx="536">
                  <c:v>29.6</c:v>
                </c:pt>
                <c:pt idx="537">
                  <c:v>29.6</c:v>
                </c:pt>
                <c:pt idx="538">
                  <c:v>29.6</c:v>
                </c:pt>
                <c:pt idx="539">
                  <c:v>29.6</c:v>
                </c:pt>
                <c:pt idx="540">
                  <c:v>29.6</c:v>
                </c:pt>
                <c:pt idx="541">
                  <c:v>29.6</c:v>
                </c:pt>
                <c:pt idx="542">
                  <c:v>29.6</c:v>
                </c:pt>
                <c:pt idx="543">
                  <c:v>29.6</c:v>
                </c:pt>
                <c:pt idx="544">
                  <c:v>29.6</c:v>
                </c:pt>
                <c:pt idx="545">
                  <c:v>29.6</c:v>
                </c:pt>
                <c:pt idx="546">
                  <c:v>29.6</c:v>
                </c:pt>
                <c:pt idx="547">
                  <c:v>29.6</c:v>
                </c:pt>
                <c:pt idx="548">
                  <c:v>29.6</c:v>
                </c:pt>
                <c:pt idx="549">
                  <c:v>29.6</c:v>
                </c:pt>
                <c:pt idx="550">
                  <c:v>29.6</c:v>
                </c:pt>
                <c:pt idx="551">
                  <c:v>29.6</c:v>
                </c:pt>
                <c:pt idx="552">
                  <c:v>29.6</c:v>
                </c:pt>
                <c:pt idx="553">
                  <c:v>29.6</c:v>
                </c:pt>
                <c:pt idx="554">
                  <c:v>29.6</c:v>
                </c:pt>
                <c:pt idx="555">
                  <c:v>29.6</c:v>
                </c:pt>
                <c:pt idx="556">
                  <c:v>29.6</c:v>
                </c:pt>
                <c:pt idx="557">
                  <c:v>29.6</c:v>
                </c:pt>
                <c:pt idx="558">
                  <c:v>29.6</c:v>
                </c:pt>
                <c:pt idx="559">
                  <c:v>29.6</c:v>
                </c:pt>
                <c:pt idx="560">
                  <c:v>29.6</c:v>
                </c:pt>
                <c:pt idx="561">
                  <c:v>29.6</c:v>
                </c:pt>
                <c:pt idx="562">
                  <c:v>29.7</c:v>
                </c:pt>
                <c:pt idx="563">
                  <c:v>29.7</c:v>
                </c:pt>
              </c:numCache>
            </c:numRef>
          </c:yVal>
          <c:smooth val="0"/>
        </c:ser>
        <c:ser>
          <c:idx val="2"/>
          <c:order val="1"/>
          <c:tx>
            <c:v>Dx 140gmm</c:v>
          </c:tx>
          <c:spPr>
            <a:ln w="381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[1]DynamRot_140gmm!$A$2:$A$125</c:f>
              <c:numCache>
                <c:formatCode>General</c:formatCode>
                <c:ptCount val="12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[1]DynamRot_140gmm!$B$2:$B$125</c:f>
              <c:numCache>
                <c:formatCode>General</c:formatCode>
                <c:ptCount val="124"/>
                <c:pt idx="0">
                  <c:v>20.9</c:v>
                </c:pt>
                <c:pt idx="1">
                  <c:v>21.3</c:v>
                </c:pt>
                <c:pt idx="2">
                  <c:v>21.7</c:v>
                </c:pt>
                <c:pt idx="3">
                  <c:v>22.1</c:v>
                </c:pt>
                <c:pt idx="4">
                  <c:v>22.4</c:v>
                </c:pt>
                <c:pt idx="5">
                  <c:v>22.8</c:v>
                </c:pt>
                <c:pt idx="6">
                  <c:v>23.2</c:v>
                </c:pt>
                <c:pt idx="7">
                  <c:v>23.5</c:v>
                </c:pt>
                <c:pt idx="8">
                  <c:v>23.9</c:v>
                </c:pt>
                <c:pt idx="9">
                  <c:v>24.2</c:v>
                </c:pt>
                <c:pt idx="10">
                  <c:v>24.6</c:v>
                </c:pt>
                <c:pt idx="11">
                  <c:v>24.9</c:v>
                </c:pt>
                <c:pt idx="12">
                  <c:v>25.2</c:v>
                </c:pt>
                <c:pt idx="13">
                  <c:v>25.5</c:v>
                </c:pt>
                <c:pt idx="14">
                  <c:v>25.8</c:v>
                </c:pt>
                <c:pt idx="15">
                  <c:v>26.1</c:v>
                </c:pt>
                <c:pt idx="16">
                  <c:v>26.4</c:v>
                </c:pt>
                <c:pt idx="17">
                  <c:v>26.6</c:v>
                </c:pt>
                <c:pt idx="18">
                  <c:v>26.9</c:v>
                </c:pt>
                <c:pt idx="19">
                  <c:v>27.2</c:v>
                </c:pt>
                <c:pt idx="20">
                  <c:v>27.4</c:v>
                </c:pt>
                <c:pt idx="21">
                  <c:v>27.7</c:v>
                </c:pt>
                <c:pt idx="22">
                  <c:v>27.9</c:v>
                </c:pt>
                <c:pt idx="23">
                  <c:v>28.1</c:v>
                </c:pt>
                <c:pt idx="24">
                  <c:v>28.4</c:v>
                </c:pt>
                <c:pt idx="25">
                  <c:v>28.6</c:v>
                </c:pt>
                <c:pt idx="26">
                  <c:v>28.8</c:v>
                </c:pt>
                <c:pt idx="27">
                  <c:v>29</c:v>
                </c:pt>
                <c:pt idx="28">
                  <c:v>29.2</c:v>
                </c:pt>
                <c:pt idx="29">
                  <c:v>29.4</c:v>
                </c:pt>
                <c:pt idx="30">
                  <c:v>29.6</c:v>
                </c:pt>
                <c:pt idx="31">
                  <c:v>29.8</c:v>
                </c:pt>
                <c:pt idx="32">
                  <c:v>30</c:v>
                </c:pt>
                <c:pt idx="33">
                  <c:v>30.2</c:v>
                </c:pt>
                <c:pt idx="34">
                  <c:v>30.3</c:v>
                </c:pt>
                <c:pt idx="35">
                  <c:v>30.5</c:v>
                </c:pt>
                <c:pt idx="36">
                  <c:v>30.7</c:v>
                </c:pt>
                <c:pt idx="37">
                  <c:v>30.8</c:v>
                </c:pt>
                <c:pt idx="38">
                  <c:v>31</c:v>
                </c:pt>
                <c:pt idx="39">
                  <c:v>31.1</c:v>
                </c:pt>
                <c:pt idx="40">
                  <c:v>31.3</c:v>
                </c:pt>
                <c:pt idx="41">
                  <c:v>31.4</c:v>
                </c:pt>
                <c:pt idx="42">
                  <c:v>31.5</c:v>
                </c:pt>
                <c:pt idx="43">
                  <c:v>31.7</c:v>
                </c:pt>
                <c:pt idx="44">
                  <c:v>31.8</c:v>
                </c:pt>
                <c:pt idx="45">
                  <c:v>31.9</c:v>
                </c:pt>
                <c:pt idx="46">
                  <c:v>32.1</c:v>
                </c:pt>
                <c:pt idx="47">
                  <c:v>32.200000000000003</c:v>
                </c:pt>
                <c:pt idx="48">
                  <c:v>32.299999999999997</c:v>
                </c:pt>
                <c:pt idx="49">
                  <c:v>32.4</c:v>
                </c:pt>
                <c:pt idx="50">
                  <c:v>32.5</c:v>
                </c:pt>
                <c:pt idx="51">
                  <c:v>32.6</c:v>
                </c:pt>
                <c:pt idx="52">
                  <c:v>32.700000000000003</c:v>
                </c:pt>
                <c:pt idx="53">
                  <c:v>32.799999999999997</c:v>
                </c:pt>
                <c:pt idx="54">
                  <c:v>32.9</c:v>
                </c:pt>
                <c:pt idx="55">
                  <c:v>33</c:v>
                </c:pt>
                <c:pt idx="56">
                  <c:v>33.1</c:v>
                </c:pt>
                <c:pt idx="57">
                  <c:v>33.200000000000003</c:v>
                </c:pt>
                <c:pt idx="58">
                  <c:v>33.299999999999997</c:v>
                </c:pt>
                <c:pt idx="59">
                  <c:v>33.4</c:v>
                </c:pt>
                <c:pt idx="60">
                  <c:v>33.5</c:v>
                </c:pt>
                <c:pt idx="61">
                  <c:v>33.6</c:v>
                </c:pt>
                <c:pt idx="62">
                  <c:v>33.700000000000003</c:v>
                </c:pt>
                <c:pt idx="63">
                  <c:v>33.799999999999997</c:v>
                </c:pt>
                <c:pt idx="64">
                  <c:v>33.9</c:v>
                </c:pt>
                <c:pt idx="65">
                  <c:v>34</c:v>
                </c:pt>
                <c:pt idx="66">
                  <c:v>34.1</c:v>
                </c:pt>
                <c:pt idx="67">
                  <c:v>34.1</c:v>
                </c:pt>
                <c:pt idx="68">
                  <c:v>34.200000000000003</c:v>
                </c:pt>
                <c:pt idx="69">
                  <c:v>34.299999999999997</c:v>
                </c:pt>
                <c:pt idx="70">
                  <c:v>34.4</c:v>
                </c:pt>
                <c:pt idx="71">
                  <c:v>34.5</c:v>
                </c:pt>
                <c:pt idx="72">
                  <c:v>34.6</c:v>
                </c:pt>
                <c:pt idx="73">
                  <c:v>34.700000000000003</c:v>
                </c:pt>
                <c:pt idx="74">
                  <c:v>34.700000000000003</c:v>
                </c:pt>
                <c:pt idx="75">
                  <c:v>34.799999999999997</c:v>
                </c:pt>
                <c:pt idx="76">
                  <c:v>34.9</c:v>
                </c:pt>
                <c:pt idx="77">
                  <c:v>35</c:v>
                </c:pt>
                <c:pt idx="78">
                  <c:v>35.1</c:v>
                </c:pt>
                <c:pt idx="79">
                  <c:v>35.1</c:v>
                </c:pt>
                <c:pt idx="80">
                  <c:v>35.200000000000003</c:v>
                </c:pt>
                <c:pt idx="81">
                  <c:v>35.299999999999997</c:v>
                </c:pt>
                <c:pt idx="82">
                  <c:v>35.4</c:v>
                </c:pt>
                <c:pt idx="83">
                  <c:v>35.5</c:v>
                </c:pt>
                <c:pt idx="84">
                  <c:v>35.6</c:v>
                </c:pt>
                <c:pt idx="85">
                  <c:v>35.6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36</c:v>
                </c:pt>
                <c:pt idx="90">
                  <c:v>36.1</c:v>
                </c:pt>
                <c:pt idx="91">
                  <c:v>36.1</c:v>
                </c:pt>
                <c:pt idx="92">
                  <c:v>36.200000000000003</c:v>
                </c:pt>
                <c:pt idx="93">
                  <c:v>36.299999999999997</c:v>
                </c:pt>
                <c:pt idx="94">
                  <c:v>36.4</c:v>
                </c:pt>
                <c:pt idx="95">
                  <c:v>36.5</c:v>
                </c:pt>
                <c:pt idx="96">
                  <c:v>36.6</c:v>
                </c:pt>
                <c:pt idx="97">
                  <c:v>36.700000000000003</c:v>
                </c:pt>
                <c:pt idx="98">
                  <c:v>36.799999999999997</c:v>
                </c:pt>
                <c:pt idx="99">
                  <c:v>36.9</c:v>
                </c:pt>
                <c:pt idx="100">
                  <c:v>37</c:v>
                </c:pt>
                <c:pt idx="101">
                  <c:v>37</c:v>
                </c:pt>
                <c:pt idx="102">
                  <c:v>37.1</c:v>
                </c:pt>
                <c:pt idx="103">
                  <c:v>37.200000000000003</c:v>
                </c:pt>
                <c:pt idx="104">
                  <c:v>37.299999999999997</c:v>
                </c:pt>
                <c:pt idx="105">
                  <c:v>37.4</c:v>
                </c:pt>
                <c:pt idx="106">
                  <c:v>37.5</c:v>
                </c:pt>
                <c:pt idx="107">
                  <c:v>37.6</c:v>
                </c:pt>
                <c:pt idx="108">
                  <c:v>37.700000000000003</c:v>
                </c:pt>
                <c:pt idx="109">
                  <c:v>37.799999999999997</c:v>
                </c:pt>
                <c:pt idx="110">
                  <c:v>37.9</c:v>
                </c:pt>
                <c:pt idx="111">
                  <c:v>38.1</c:v>
                </c:pt>
                <c:pt idx="112">
                  <c:v>38.200000000000003</c:v>
                </c:pt>
                <c:pt idx="113">
                  <c:v>38.299999999999997</c:v>
                </c:pt>
                <c:pt idx="114">
                  <c:v>38.4</c:v>
                </c:pt>
                <c:pt idx="115">
                  <c:v>38.5</c:v>
                </c:pt>
                <c:pt idx="116">
                  <c:v>38.6</c:v>
                </c:pt>
                <c:pt idx="117">
                  <c:v>38.700000000000003</c:v>
                </c:pt>
                <c:pt idx="118">
                  <c:v>38.9</c:v>
                </c:pt>
                <c:pt idx="119">
                  <c:v>39</c:v>
                </c:pt>
                <c:pt idx="120">
                  <c:v>39.1</c:v>
                </c:pt>
                <c:pt idx="121">
                  <c:v>39.200000000000003</c:v>
                </c:pt>
                <c:pt idx="122">
                  <c:v>39.4</c:v>
                </c:pt>
              </c:numCache>
            </c:numRef>
          </c:yVal>
          <c:smooth val="0"/>
        </c:ser>
        <c:ser>
          <c:idx val="0"/>
          <c:order val="2"/>
          <c:tx>
            <c:v>Dy 120gmm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[1]DynamRot_120gmm!$C$2:$C$565</c:f>
              <c:numCache>
                <c:formatCode>General</c:formatCode>
                <c:ptCount val="564"/>
                <c:pt idx="0">
                  <c:v>20.8</c:v>
                </c:pt>
                <c:pt idx="1">
                  <c:v>21.1</c:v>
                </c:pt>
                <c:pt idx="2">
                  <c:v>21.4</c:v>
                </c:pt>
                <c:pt idx="3">
                  <c:v>21.7</c:v>
                </c:pt>
                <c:pt idx="4">
                  <c:v>21.9</c:v>
                </c:pt>
                <c:pt idx="5">
                  <c:v>22.2</c:v>
                </c:pt>
                <c:pt idx="6">
                  <c:v>22.4</c:v>
                </c:pt>
                <c:pt idx="7">
                  <c:v>22.7</c:v>
                </c:pt>
                <c:pt idx="8">
                  <c:v>22.9</c:v>
                </c:pt>
                <c:pt idx="9">
                  <c:v>23.1</c:v>
                </c:pt>
                <c:pt idx="10">
                  <c:v>23.4</c:v>
                </c:pt>
                <c:pt idx="11">
                  <c:v>23.6</c:v>
                </c:pt>
                <c:pt idx="12">
                  <c:v>23.8</c:v>
                </c:pt>
                <c:pt idx="13">
                  <c:v>24</c:v>
                </c:pt>
                <c:pt idx="14">
                  <c:v>24.2</c:v>
                </c:pt>
                <c:pt idx="15">
                  <c:v>24.4</c:v>
                </c:pt>
                <c:pt idx="16">
                  <c:v>24.6</c:v>
                </c:pt>
                <c:pt idx="17">
                  <c:v>24.7</c:v>
                </c:pt>
                <c:pt idx="18">
                  <c:v>24.9</c:v>
                </c:pt>
                <c:pt idx="19">
                  <c:v>25.1</c:v>
                </c:pt>
                <c:pt idx="20">
                  <c:v>25.2</c:v>
                </c:pt>
                <c:pt idx="21">
                  <c:v>25.4</c:v>
                </c:pt>
                <c:pt idx="22">
                  <c:v>25.6</c:v>
                </c:pt>
                <c:pt idx="23">
                  <c:v>25.7</c:v>
                </c:pt>
                <c:pt idx="24">
                  <c:v>25.8</c:v>
                </c:pt>
                <c:pt idx="25">
                  <c:v>26</c:v>
                </c:pt>
                <c:pt idx="26">
                  <c:v>26.1</c:v>
                </c:pt>
                <c:pt idx="27">
                  <c:v>26.2</c:v>
                </c:pt>
                <c:pt idx="28">
                  <c:v>26.4</c:v>
                </c:pt>
                <c:pt idx="29">
                  <c:v>26.5</c:v>
                </c:pt>
                <c:pt idx="30">
                  <c:v>26.6</c:v>
                </c:pt>
                <c:pt idx="31">
                  <c:v>26.7</c:v>
                </c:pt>
                <c:pt idx="32">
                  <c:v>26.8</c:v>
                </c:pt>
                <c:pt idx="33">
                  <c:v>26.9</c:v>
                </c:pt>
                <c:pt idx="34">
                  <c:v>27</c:v>
                </c:pt>
                <c:pt idx="35">
                  <c:v>27.1</c:v>
                </c:pt>
                <c:pt idx="36">
                  <c:v>27.2</c:v>
                </c:pt>
                <c:pt idx="37">
                  <c:v>27.3</c:v>
                </c:pt>
                <c:pt idx="38">
                  <c:v>27.4</c:v>
                </c:pt>
                <c:pt idx="39">
                  <c:v>27.5</c:v>
                </c:pt>
                <c:pt idx="40">
                  <c:v>27.6</c:v>
                </c:pt>
                <c:pt idx="41">
                  <c:v>27.7</c:v>
                </c:pt>
                <c:pt idx="42">
                  <c:v>27.7</c:v>
                </c:pt>
                <c:pt idx="43">
                  <c:v>27.8</c:v>
                </c:pt>
                <c:pt idx="44">
                  <c:v>27.9</c:v>
                </c:pt>
                <c:pt idx="45">
                  <c:v>28</c:v>
                </c:pt>
                <c:pt idx="46">
                  <c:v>28</c:v>
                </c:pt>
                <c:pt idx="47">
                  <c:v>28.1</c:v>
                </c:pt>
                <c:pt idx="48">
                  <c:v>28.2</c:v>
                </c:pt>
                <c:pt idx="49">
                  <c:v>28.2</c:v>
                </c:pt>
                <c:pt idx="50">
                  <c:v>28.3</c:v>
                </c:pt>
                <c:pt idx="51">
                  <c:v>28.3</c:v>
                </c:pt>
                <c:pt idx="52">
                  <c:v>28.4</c:v>
                </c:pt>
                <c:pt idx="53">
                  <c:v>28.4</c:v>
                </c:pt>
                <c:pt idx="54">
                  <c:v>28.5</c:v>
                </c:pt>
                <c:pt idx="55">
                  <c:v>28.5</c:v>
                </c:pt>
                <c:pt idx="56">
                  <c:v>28.6</c:v>
                </c:pt>
                <c:pt idx="57">
                  <c:v>28.6</c:v>
                </c:pt>
                <c:pt idx="58">
                  <c:v>28.7</c:v>
                </c:pt>
                <c:pt idx="59">
                  <c:v>28.7</c:v>
                </c:pt>
                <c:pt idx="60">
                  <c:v>28.8</c:v>
                </c:pt>
                <c:pt idx="61">
                  <c:v>28.8</c:v>
                </c:pt>
                <c:pt idx="62">
                  <c:v>28.8</c:v>
                </c:pt>
                <c:pt idx="63">
                  <c:v>28.9</c:v>
                </c:pt>
                <c:pt idx="64">
                  <c:v>28.9</c:v>
                </c:pt>
                <c:pt idx="65">
                  <c:v>28.9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29.1</c:v>
                </c:pt>
                <c:pt idx="70">
                  <c:v>29.1</c:v>
                </c:pt>
                <c:pt idx="71">
                  <c:v>29.1</c:v>
                </c:pt>
                <c:pt idx="72">
                  <c:v>29.2</c:v>
                </c:pt>
                <c:pt idx="73">
                  <c:v>29.2</c:v>
                </c:pt>
                <c:pt idx="74">
                  <c:v>29.2</c:v>
                </c:pt>
                <c:pt idx="75">
                  <c:v>29.3</c:v>
                </c:pt>
                <c:pt idx="76">
                  <c:v>29.3</c:v>
                </c:pt>
                <c:pt idx="77">
                  <c:v>29.3</c:v>
                </c:pt>
                <c:pt idx="78">
                  <c:v>29.3</c:v>
                </c:pt>
                <c:pt idx="79">
                  <c:v>29.4</c:v>
                </c:pt>
                <c:pt idx="80">
                  <c:v>29.4</c:v>
                </c:pt>
                <c:pt idx="81">
                  <c:v>29.4</c:v>
                </c:pt>
                <c:pt idx="82">
                  <c:v>29.4</c:v>
                </c:pt>
                <c:pt idx="83">
                  <c:v>29.5</c:v>
                </c:pt>
                <c:pt idx="84">
                  <c:v>29.5</c:v>
                </c:pt>
                <c:pt idx="85">
                  <c:v>29.5</c:v>
                </c:pt>
                <c:pt idx="86">
                  <c:v>29.5</c:v>
                </c:pt>
                <c:pt idx="87">
                  <c:v>29.6</c:v>
                </c:pt>
                <c:pt idx="88">
                  <c:v>29.6</c:v>
                </c:pt>
                <c:pt idx="89">
                  <c:v>29.6</c:v>
                </c:pt>
                <c:pt idx="90">
                  <c:v>29.6</c:v>
                </c:pt>
                <c:pt idx="91">
                  <c:v>29.7</c:v>
                </c:pt>
                <c:pt idx="92">
                  <c:v>29.7</c:v>
                </c:pt>
                <c:pt idx="93">
                  <c:v>29.7</c:v>
                </c:pt>
                <c:pt idx="94">
                  <c:v>29.7</c:v>
                </c:pt>
                <c:pt idx="95">
                  <c:v>29.8</c:v>
                </c:pt>
                <c:pt idx="96">
                  <c:v>29.8</c:v>
                </c:pt>
                <c:pt idx="97">
                  <c:v>29.8</c:v>
                </c:pt>
                <c:pt idx="98">
                  <c:v>29.8</c:v>
                </c:pt>
                <c:pt idx="99">
                  <c:v>29.8</c:v>
                </c:pt>
                <c:pt idx="100">
                  <c:v>29.9</c:v>
                </c:pt>
                <c:pt idx="101">
                  <c:v>29.9</c:v>
                </c:pt>
                <c:pt idx="102">
                  <c:v>29.9</c:v>
                </c:pt>
                <c:pt idx="103">
                  <c:v>29.9</c:v>
                </c:pt>
                <c:pt idx="104">
                  <c:v>29.9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30.1</c:v>
                </c:pt>
                <c:pt idx="112">
                  <c:v>30.1</c:v>
                </c:pt>
                <c:pt idx="113">
                  <c:v>30.1</c:v>
                </c:pt>
                <c:pt idx="114">
                  <c:v>30.1</c:v>
                </c:pt>
                <c:pt idx="115">
                  <c:v>30.1</c:v>
                </c:pt>
                <c:pt idx="116">
                  <c:v>30.2</c:v>
                </c:pt>
                <c:pt idx="117">
                  <c:v>30.2</c:v>
                </c:pt>
                <c:pt idx="118">
                  <c:v>30.2</c:v>
                </c:pt>
                <c:pt idx="119">
                  <c:v>30.2</c:v>
                </c:pt>
                <c:pt idx="120">
                  <c:v>30.2</c:v>
                </c:pt>
                <c:pt idx="121">
                  <c:v>30.2</c:v>
                </c:pt>
                <c:pt idx="122">
                  <c:v>30.2</c:v>
                </c:pt>
                <c:pt idx="123">
                  <c:v>30.3</c:v>
                </c:pt>
                <c:pt idx="124">
                  <c:v>30.3</c:v>
                </c:pt>
                <c:pt idx="125">
                  <c:v>30.3</c:v>
                </c:pt>
                <c:pt idx="126">
                  <c:v>30.3</c:v>
                </c:pt>
                <c:pt idx="127">
                  <c:v>30.3</c:v>
                </c:pt>
                <c:pt idx="128">
                  <c:v>30.3</c:v>
                </c:pt>
                <c:pt idx="129">
                  <c:v>30.3</c:v>
                </c:pt>
                <c:pt idx="130">
                  <c:v>30.4</c:v>
                </c:pt>
                <c:pt idx="131">
                  <c:v>30.4</c:v>
                </c:pt>
                <c:pt idx="132">
                  <c:v>30.4</c:v>
                </c:pt>
                <c:pt idx="133">
                  <c:v>30.4</c:v>
                </c:pt>
                <c:pt idx="134">
                  <c:v>30.4</c:v>
                </c:pt>
                <c:pt idx="135">
                  <c:v>30.4</c:v>
                </c:pt>
                <c:pt idx="136">
                  <c:v>30.4</c:v>
                </c:pt>
                <c:pt idx="137">
                  <c:v>30.4</c:v>
                </c:pt>
                <c:pt idx="138">
                  <c:v>30.5</c:v>
                </c:pt>
                <c:pt idx="139">
                  <c:v>30.5</c:v>
                </c:pt>
                <c:pt idx="140">
                  <c:v>30.5</c:v>
                </c:pt>
                <c:pt idx="141">
                  <c:v>30.5</c:v>
                </c:pt>
                <c:pt idx="142">
                  <c:v>30.5</c:v>
                </c:pt>
                <c:pt idx="143">
                  <c:v>30.5</c:v>
                </c:pt>
                <c:pt idx="144">
                  <c:v>30.5</c:v>
                </c:pt>
                <c:pt idx="145">
                  <c:v>30.5</c:v>
                </c:pt>
                <c:pt idx="146">
                  <c:v>30.5</c:v>
                </c:pt>
                <c:pt idx="147">
                  <c:v>30.6</c:v>
                </c:pt>
                <c:pt idx="148">
                  <c:v>30.6</c:v>
                </c:pt>
                <c:pt idx="149">
                  <c:v>30.6</c:v>
                </c:pt>
                <c:pt idx="150">
                  <c:v>30.6</c:v>
                </c:pt>
                <c:pt idx="151">
                  <c:v>30.6</c:v>
                </c:pt>
                <c:pt idx="152">
                  <c:v>30.6</c:v>
                </c:pt>
                <c:pt idx="153">
                  <c:v>30.6</c:v>
                </c:pt>
                <c:pt idx="154">
                  <c:v>30.6</c:v>
                </c:pt>
                <c:pt idx="155">
                  <c:v>30.6</c:v>
                </c:pt>
                <c:pt idx="156">
                  <c:v>30.7</c:v>
                </c:pt>
                <c:pt idx="157">
                  <c:v>30.7</c:v>
                </c:pt>
                <c:pt idx="158">
                  <c:v>30.7</c:v>
                </c:pt>
                <c:pt idx="159">
                  <c:v>30.7</c:v>
                </c:pt>
                <c:pt idx="160">
                  <c:v>30.7</c:v>
                </c:pt>
                <c:pt idx="161">
                  <c:v>30.7</c:v>
                </c:pt>
                <c:pt idx="162">
                  <c:v>30.7</c:v>
                </c:pt>
                <c:pt idx="163">
                  <c:v>30.7</c:v>
                </c:pt>
                <c:pt idx="164">
                  <c:v>30.7</c:v>
                </c:pt>
                <c:pt idx="165">
                  <c:v>30.7</c:v>
                </c:pt>
                <c:pt idx="166">
                  <c:v>30.8</c:v>
                </c:pt>
                <c:pt idx="167">
                  <c:v>30.8</c:v>
                </c:pt>
                <c:pt idx="168">
                  <c:v>30.8</c:v>
                </c:pt>
                <c:pt idx="169">
                  <c:v>30.8</c:v>
                </c:pt>
                <c:pt idx="170">
                  <c:v>30.8</c:v>
                </c:pt>
                <c:pt idx="171">
                  <c:v>30.8</c:v>
                </c:pt>
                <c:pt idx="172">
                  <c:v>30.8</c:v>
                </c:pt>
                <c:pt idx="173">
                  <c:v>30.8</c:v>
                </c:pt>
                <c:pt idx="174">
                  <c:v>30.8</c:v>
                </c:pt>
                <c:pt idx="175">
                  <c:v>30.8</c:v>
                </c:pt>
                <c:pt idx="176">
                  <c:v>30.8</c:v>
                </c:pt>
                <c:pt idx="177">
                  <c:v>30.8</c:v>
                </c:pt>
                <c:pt idx="178">
                  <c:v>30.9</c:v>
                </c:pt>
                <c:pt idx="179">
                  <c:v>30.9</c:v>
                </c:pt>
                <c:pt idx="180">
                  <c:v>30.9</c:v>
                </c:pt>
                <c:pt idx="181">
                  <c:v>30.9</c:v>
                </c:pt>
                <c:pt idx="182">
                  <c:v>30.9</c:v>
                </c:pt>
                <c:pt idx="183">
                  <c:v>30.9</c:v>
                </c:pt>
                <c:pt idx="184">
                  <c:v>30.9</c:v>
                </c:pt>
                <c:pt idx="185">
                  <c:v>30.9</c:v>
                </c:pt>
                <c:pt idx="186">
                  <c:v>30.9</c:v>
                </c:pt>
                <c:pt idx="187">
                  <c:v>30.9</c:v>
                </c:pt>
                <c:pt idx="188">
                  <c:v>30.9</c:v>
                </c:pt>
                <c:pt idx="189">
                  <c:v>30.9</c:v>
                </c:pt>
                <c:pt idx="190">
                  <c:v>30.9</c:v>
                </c:pt>
                <c:pt idx="191">
                  <c:v>31</c:v>
                </c:pt>
                <c:pt idx="192">
                  <c:v>31</c:v>
                </c:pt>
                <c:pt idx="193">
                  <c:v>31</c:v>
                </c:pt>
                <c:pt idx="194">
                  <c:v>31</c:v>
                </c:pt>
                <c:pt idx="195">
                  <c:v>31</c:v>
                </c:pt>
                <c:pt idx="196">
                  <c:v>31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31</c:v>
                </c:pt>
                <c:pt idx="206">
                  <c:v>31.1</c:v>
                </c:pt>
                <c:pt idx="207">
                  <c:v>31.1</c:v>
                </c:pt>
                <c:pt idx="208">
                  <c:v>31.1</c:v>
                </c:pt>
                <c:pt idx="209">
                  <c:v>31.1</c:v>
                </c:pt>
                <c:pt idx="210">
                  <c:v>31.1</c:v>
                </c:pt>
                <c:pt idx="211">
                  <c:v>31.1</c:v>
                </c:pt>
                <c:pt idx="212">
                  <c:v>31.1</c:v>
                </c:pt>
                <c:pt idx="213">
                  <c:v>31.1</c:v>
                </c:pt>
                <c:pt idx="214">
                  <c:v>31.1</c:v>
                </c:pt>
                <c:pt idx="215">
                  <c:v>31.1</c:v>
                </c:pt>
                <c:pt idx="216">
                  <c:v>31.1</c:v>
                </c:pt>
                <c:pt idx="217">
                  <c:v>31.1</c:v>
                </c:pt>
                <c:pt idx="218">
                  <c:v>31.1</c:v>
                </c:pt>
                <c:pt idx="219">
                  <c:v>31.1</c:v>
                </c:pt>
                <c:pt idx="220">
                  <c:v>31.1</c:v>
                </c:pt>
                <c:pt idx="221">
                  <c:v>31.1</c:v>
                </c:pt>
                <c:pt idx="222">
                  <c:v>31.1</c:v>
                </c:pt>
                <c:pt idx="223">
                  <c:v>31.2</c:v>
                </c:pt>
                <c:pt idx="224">
                  <c:v>31.2</c:v>
                </c:pt>
                <c:pt idx="225">
                  <c:v>31.2</c:v>
                </c:pt>
                <c:pt idx="226">
                  <c:v>31.2</c:v>
                </c:pt>
                <c:pt idx="227">
                  <c:v>31.2</c:v>
                </c:pt>
                <c:pt idx="228">
                  <c:v>31.2</c:v>
                </c:pt>
                <c:pt idx="229">
                  <c:v>31.2</c:v>
                </c:pt>
                <c:pt idx="230">
                  <c:v>31.2</c:v>
                </c:pt>
                <c:pt idx="231">
                  <c:v>31.2</c:v>
                </c:pt>
                <c:pt idx="232">
                  <c:v>31.2</c:v>
                </c:pt>
                <c:pt idx="233">
                  <c:v>31.2</c:v>
                </c:pt>
                <c:pt idx="234">
                  <c:v>31.2</c:v>
                </c:pt>
                <c:pt idx="235">
                  <c:v>31.2</c:v>
                </c:pt>
                <c:pt idx="236">
                  <c:v>31.2</c:v>
                </c:pt>
                <c:pt idx="237">
                  <c:v>31.2</c:v>
                </c:pt>
                <c:pt idx="238">
                  <c:v>31.2</c:v>
                </c:pt>
                <c:pt idx="239">
                  <c:v>31.2</c:v>
                </c:pt>
                <c:pt idx="240">
                  <c:v>31.2</c:v>
                </c:pt>
                <c:pt idx="241">
                  <c:v>31.2</c:v>
                </c:pt>
                <c:pt idx="242">
                  <c:v>31.2</c:v>
                </c:pt>
                <c:pt idx="243">
                  <c:v>31.2</c:v>
                </c:pt>
                <c:pt idx="244">
                  <c:v>31.3</c:v>
                </c:pt>
                <c:pt idx="245">
                  <c:v>31.3</c:v>
                </c:pt>
                <c:pt idx="246">
                  <c:v>31.3</c:v>
                </c:pt>
                <c:pt idx="247">
                  <c:v>31.3</c:v>
                </c:pt>
                <c:pt idx="248">
                  <c:v>31.3</c:v>
                </c:pt>
                <c:pt idx="249">
                  <c:v>31.3</c:v>
                </c:pt>
                <c:pt idx="250">
                  <c:v>31.3</c:v>
                </c:pt>
                <c:pt idx="251">
                  <c:v>31.3</c:v>
                </c:pt>
                <c:pt idx="252">
                  <c:v>31.3</c:v>
                </c:pt>
                <c:pt idx="253">
                  <c:v>31.3</c:v>
                </c:pt>
                <c:pt idx="254">
                  <c:v>31.3</c:v>
                </c:pt>
                <c:pt idx="255">
                  <c:v>31.3</c:v>
                </c:pt>
                <c:pt idx="256">
                  <c:v>31.3</c:v>
                </c:pt>
                <c:pt idx="257">
                  <c:v>31.3</c:v>
                </c:pt>
                <c:pt idx="258">
                  <c:v>31.3</c:v>
                </c:pt>
                <c:pt idx="259">
                  <c:v>31.3</c:v>
                </c:pt>
                <c:pt idx="260">
                  <c:v>31.3</c:v>
                </c:pt>
                <c:pt idx="261">
                  <c:v>31.3</c:v>
                </c:pt>
                <c:pt idx="262">
                  <c:v>31.3</c:v>
                </c:pt>
                <c:pt idx="263">
                  <c:v>31.3</c:v>
                </c:pt>
                <c:pt idx="264">
                  <c:v>31.3</c:v>
                </c:pt>
                <c:pt idx="265">
                  <c:v>31.3</c:v>
                </c:pt>
                <c:pt idx="266">
                  <c:v>31.3</c:v>
                </c:pt>
                <c:pt idx="267">
                  <c:v>31.3</c:v>
                </c:pt>
                <c:pt idx="268">
                  <c:v>31.4</c:v>
                </c:pt>
                <c:pt idx="269">
                  <c:v>31.4</c:v>
                </c:pt>
                <c:pt idx="270">
                  <c:v>31.4</c:v>
                </c:pt>
                <c:pt idx="271">
                  <c:v>31.4</c:v>
                </c:pt>
                <c:pt idx="272">
                  <c:v>31.4</c:v>
                </c:pt>
                <c:pt idx="273">
                  <c:v>31.4</c:v>
                </c:pt>
                <c:pt idx="274">
                  <c:v>31.4</c:v>
                </c:pt>
                <c:pt idx="275">
                  <c:v>31.4</c:v>
                </c:pt>
                <c:pt idx="276">
                  <c:v>31.4</c:v>
                </c:pt>
                <c:pt idx="277">
                  <c:v>31.4</c:v>
                </c:pt>
                <c:pt idx="278">
                  <c:v>31.4</c:v>
                </c:pt>
                <c:pt idx="279">
                  <c:v>31.4</c:v>
                </c:pt>
                <c:pt idx="280">
                  <c:v>31.4</c:v>
                </c:pt>
                <c:pt idx="281">
                  <c:v>31.4</c:v>
                </c:pt>
                <c:pt idx="282">
                  <c:v>31.4</c:v>
                </c:pt>
                <c:pt idx="283">
                  <c:v>31.4</c:v>
                </c:pt>
                <c:pt idx="284">
                  <c:v>31.4</c:v>
                </c:pt>
                <c:pt idx="285">
                  <c:v>31.4</c:v>
                </c:pt>
                <c:pt idx="286">
                  <c:v>31.4</c:v>
                </c:pt>
                <c:pt idx="287">
                  <c:v>31.4</c:v>
                </c:pt>
                <c:pt idx="288">
                  <c:v>31.4</c:v>
                </c:pt>
                <c:pt idx="289">
                  <c:v>31.4</c:v>
                </c:pt>
                <c:pt idx="290">
                  <c:v>31.4</c:v>
                </c:pt>
                <c:pt idx="291">
                  <c:v>31.4</c:v>
                </c:pt>
                <c:pt idx="292">
                  <c:v>31.4</c:v>
                </c:pt>
                <c:pt idx="293">
                  <c:v>31.5</c:v>
                </c:pt>
                <c:pt idx="294">
                  <c:v>31.5</c:v>
                </c:pt>
                <c:pt idx="295">
                  <c:v>31.5</c:v>
                </c:pt>
                <c:pt idx="296">
                  <c:v>31.5</c:v>
                </c:pt>
                <c:pt idx="297">
                  <c:v>31.5</c:v>
                </c:pt>
                <c:pt idx="298">
                  <c:v>31.5</c:v>
                </c:pt>
                <c:pt idx="299">
                  <c:v>31.5</c:v>
                </c:pt>
                <c:pt idx="300">
                  <c:v>31.5</c:v>
                </c:pt>
                <c:pt idx="301">
                  <c:v>31.5</c:v>
                </c:pt>
                <c:pt idx="302">
                  <c:v>31.5</c:v>
                </c:pt>
                <c:pt idx="303">
                  <c:v>31.5</c:v>
                </c:pt>
                <c:pt idx="304">
                  <c:v>31.5</c:v>
                </c:pt>
                <c:pt idx="305">
                  <c:v>31.5</c:v>
                </c:pt>
                <c:pt idx="306">
                  <c:v>31.5</c:v>
                </c:pt>
                <c:pt idx="307">
                  <c:v>31.5</c:v>
                </c:pt>
                <c:pt idx="308">
                  <c:v>31.5</c:v>
                </c:pt>
                <c:pt idx="309">
                  <c:v>31.5</c:v>
                </c:pt>
                <c:pt idx="310">
                  <c:v>31.5</c:v>
                </c:pt>
                <c:pt idx="311">
                  <c:v>31.5</c:v>
                </c:pt>
                <c:pt idx="312">
                  <c:v>31.5</c:v>
                </c:pt>
                <c:pt idx="313">
                  <c:v>31.5</c:v>
                </c:pt>
                <c:pt idx="314">
                  <c:v>31.5</c:v>
                </c:pt>
                <c:pt idx="315">
                  <c:v>31.5</c:v>
                </c:pt>
                <c:pt idx="316">
                  <c:v>31.5</c:v>
                </c:pt>
                <c:pt idx="317">
                  <c:v>31.5</c:v>
                </c:pt>
                <c:pt idx="318">
                  <c:v>31.6</c:v>
                </c:pt>
                <c:pt idx="319">
                  <c:v>31.6</c:v>
                </c:pt>
                <c:pt idx="320">
                  <c:v>31.6</c:v>
                </c:pt>
                <c:pt idx="321">
                  <c:v>31.6</c:v>
                </c:pt>
                <c:pt idx="322">
                  <c:v>31.6</c:v>
                </c:pt>
                <c:pt idx="323">
                  <c:v>31.6</c:v>
                </c:pt>
                <c:pt idx="324">
                  <c:v>31.6</c:v>
                </c:pt>
                <c:pt idx="325">
                  <c:v>31.6</c:v>
                </c:pt>
                <c:pt idx="326">
                  <c:v>31.6</c:v>
                </c:pt>
                <c:pt idx="327">
                  <c:v>31.6</c:v>
                </c:pt>
                <c:pt idx="328">
                  <c:v>31.6</c:v>
                </c:pt>
                <c:pt idx="329">
                  <c:v>31.6</c:v>
                </c:pt>
                <c:pt idx="330">
                  <c:v>31.6</c:v>
                </c:pt>
                <c:pt idx="331">
                  <c:v>31.6</c:v>
                </c:pt>
                <c:pt idx="332">
                  <c:v>31.6</c:v>
                </c:pt>
                <c:pt idx="333">
                  <c:v>31.6</c:v>
                </c:pt>
                <c:pt idx="334">
                  <c:v>31.6</c:v>
                </c:pt>
                <c:pt idx="335">
                  <c:v>31.6</c:v>
                </c:pt>
                <c:pt idx="336">
                  <c:v>31.6</c:v>
                </c:pt>
                <c:pt idx="337">
                  <c:v>31.6</c:v>
                </c:pt>
                <c:pt idx="338">
                  <c:v>31.6</c:v>
                </c:pt>
                <c:pt idx="339">
                  <c:v>31.6</c:v>
                </c:pt>
                <c:pt idx="340">
                  <c:v>31.6</c:v>
                </c:pt>
                <c:pt idx="341">
                  <c:v>31.6</c:v>
                </c:pt>
                <c:pt idx="342">
                  <c:v>31.6</c:v>
                </c:pt>
                <c:pt idx="343">
                  <c:v>31.7</c:v>
                </c:pt>
                <c:pt idx="344">
                  <c:v>31.7</c:v>
                </c:pt>
                <c:pt idx="345">
                  <c:v>31.7</c:v>
                </c:pt>
                <c:pt idx="346">
                  <c:v>31.7</c:v>
                </c:pt>
                <c:pt idx="347">
                  <c:v>31.7</c:v>
                </c:pt>
                <c:pt idx="348">
                  <c:v>31.7</c:v>
                </c:pt>
                <c:pt idx="349">
                  <c:v>31.7</c:v>
                </c:pt>
                <c:pt idx="350">
                  <c:v>31.7</c:v>
                </c:pt>
                <c:pt idx="351">
                  <c:v>31.7</c:v>
                </c:pt>
                <c:pt idx="352">
                  <c:v>31.7</c:v>
                </c:pt>
                <c:pt idx="353">
                  <c:v>31.7</c:v>
                </c:pt>
                <c:pt idx="354">
                  <c:v>31.7</c:v>
                </c:pt>
                <c:pt idx="355">
                  <c:v>31.7</c:v>
                </c:pt>
                <c:pt idx="356">
                  <c:v>31.7</c:v>
                </c:pt>
                <c:pt idx="357">
                  <c:v>31.7</c:v>
                </c:pt>
                <c:pt idx="358">
                  <c:v>31.7</c:v>
                </c:pt>
                <c:pt idx="359">
                  <c:v>31.7</c:v>
                </c:pt>
                <c:pt idx="360">
                  <c:v>31.7</c:v>
                </c:pt>
                <c:pt idx="361">
                  <c:v>31.7</c:v>
                </c:pt>
                <c:pt idx="362">
                  <c:v>31.7</c:v>
                </c:pt>
                <c:pt idx="363">
                  <c:v>31.7</c:v>
                </c:pt>
                <c:pt idx="364">
                  <c:v>31.7</c:v>
                </c:pt>
                <c:pt idx="365">
                  <c:v>31.7</c:v>
                </c:pt>
                <c:pt idx="366">
                  <c:v>31.7</c:v>
                </c:pt>
                <c:pt idx="367">
                  <c:v>31.7</c:v>
                </c:pt>
                <c:pt idx="368">
                  <c:v>31.8</c:v>
                </c:pt>
                <c:pt idx="369">
                  <c:v>31.8</c:v>
                </c:pt>
                <c:pt idx="370">
                  <c:v>31.8</c:v>
                </c:pt>
                <c:pt idx="371">
                  <c:v>31.8</c:v>
                </c:pt>
                <c:pt idx="372">
                  <c:v>31.8</c:v>
                </c:pt>
                <c:pt idx="373">
                  <c:v>31.8</c:v>
                </c:pt>
                <c:pt idx="374">
                  <c:v>31.8</c:v>
                </c:pt>
                <c:pt idx="375">
                  <c:v>31.8</c:v>
                </c:pt>
                <c:pt idx="376">
                  <c:v>31.8</c:v>
                </c:pt>
                <c:pt idx="377">
                  <c:v>31.8</c:v>
                </c:pt>
                <c:pt idx="378">
                  <c:v>31.8</c:v>
                </c:pt>
                <c:pt idx="379">
                  <c:v>31.8</c:v>
                </c:pt>
                <c:pt idx="380">
                  <c:v>31.8</c:v>
                </c:pt>
                <c:pt idx="381">
                  <c:v>31.8</c:v>
                </c:pt>
                <c:pt idx="382">
                  <c:v>31.8</c:v>
                </c:pt>
                <c:pt idx="383">
                  <c:v>31.8</c:v>
                </c:pt>
                <c:pt idx="384">
                  <c:v>31.8</c:v>
                </c:pt>
                <c:pt idx="385">
                  <c:v>31.8</c:v>
                </c:pt>
                <c:pt idx="386">
                  <c:v>31.8</c:v>
                </c:pt>
                <c:pt idx="387">
                  <c:v>31.8</c:v>
                </c:pt>
                <c:pt idx="388">
                  <c:v>31.8</c:v>
                </c:pt>
                <c:pt idx="389">
                  <c:v>31.8</c:v>
                </c:pt>
                <c:pt idx="390">
                  <c:v>31.8</c:v>
                </c:pt>
                <c:pt idx="391">
                  <c:v>31.8</c:v>
                </c:pt>
                <c:pt idx="392">
                  <c:v>31.8</c:v>
                </c:pt>
                <c:pt idx="393">
                  <c:v>31.8</c:v>
                </c:pt>
                <c:pt idx="394">
                  <c:v>31.9</c:v>
                </c:pt>
                <c:pt idx="395">
                  <c:v>31.9</c:v>
                </c:pt>
                <c:pt idx="396">
                  <c:v>31.9</c:v>
                </c:pt>
                <c:pt idx="397">
                  <c:v>31.9</c:v>
                </c:pt>
                <c:pt idx="398">
                  <c:v>31.9</c:v>
                </c:pt>
                <c:pt idx="399">
                  <c:v>31.9</c:v>
                </c:pt>
                <c:pt idx="400">
                  <c:v>31.9</c:v>
                </c:pt>
                <c:pt idx="401">
                  <c:v>31.9</c:v>
                </c:pt>
                <c:pt idx="402">
                  <c:v>31.9</c:v>
                </c:pt>
                <c:pt idx="403">
                  <c:v>31.9</c:v>
                </c:pt>
                <c:pt idx="404">
                  <c:v>31.9</c:v>
                </c:pt>
                <c:pt idx="405">
                  <c:v>31.9</c:v>
                </c:pt>
                <c:pt idx="406">
                  <c:v>31.9</c:v>
                </c:pt>
                <c:pt idx="407">
                  <c:v>31.9</c:v>
                </c:pt>
                <c:pt idx="408">
                  <c:v>31.9</c:v>
                </c:pt>
                <c:pt idx="409">
                  <c:v>31.9</c:v>
                </c:pt>
                <c:pt idx="410">
                  <c:v>32</c:v>
                </c:pt>
                <c:pt idx="411">
                  <c:v>32</c:v>
                </c:pt>
                <c:pt idx="412">
                  <c:v>32</c:v>
                </c:pt>
                <c:pt idx="413">
                  <c:v>32</c:v>
                </c:pt>
                <c:pt idx="414">
                  <c:v>32</c:v>
                </c:pt>
                <c:pt idx="415">
                  <c:v>32</c:v>
                </c:pt>
                <c:pt idx="416">
                  <c:v>32</c:v>
                </c:pt>
                <c:pt idx="417">
                  <c:v>32</c:v>
                </c:pt>
                <c:pt idx="418">
                  <c:v>32</c:v>
                </c:pt>
                <c:pt idx="419">
                  <c:v>32</c:v>
                </c:pt>
                <c:pt idx="420">
                  <c:v>32</c:v>
                </c:pt>
                <c:pt idx="421">
                  <c:v>32</c:v>
                </c:pt>
                <c:pt idx="422">
                  <c:v>32</c:v>
                </c:pt>
                <c:pt idx="423">
                  <c:v>32</c:v>
                </c:pt>
                <c:pt idx="424">
                  <c:v>32.1</c:v>
                </c:pt>
                <c:pt idx="425">
                  <c:v>32.1</c:v>
                </c:pt>
                <c:pt idx="426">
                  <c:v>32.1</c:v>
                </c:pt>
                <c:pt idx="427">
                  <c:v>32.1</c:v>
                </c:pt>
                <c:pt idx="428">
                  <c:v>32.1</c:v>
                </c:pt>
                <c:pt idx="429">
                  <c:v>32.1</c:v>
                </c:pt>
                <c:pt idx="430">
                  <c:v>32.1</c:v>
                </c:pt>
                <c:pt idx="431">
                  <c:v>32.1</c:v>
                </c:pt>
                <c:pt idx="432">
                  <c:v>32.1</c:v>
                </c:pt>
                <c:pt idx="433">
                  <c:v>32.1</c:v>
                </c:pt>
                <c:pt idx="434">
                  <c:v>32.1</c:v>
                </c:pt>
                <c:pt idx="435">
                  <c:v>32.1</c:v>
                </c:pt>
                <c:pt idx="436">
                  <c:v>32.1</c:v>
                </c:pt>
                <c:pt idx="437">
                  <c:v>32.1</c:v>
                </c:pt>
                <c:pt idx="438">
                  <c:v>32.1</c:v>
                </c:pt>
                <c:pt idx="439">
                  <c:v>32.200000000000003</c:v>
                </c:pt>
                <c:pt idx="440">
                  <c:v>32.200000000000003</c:v>
                </c:pt>
                <c:pt idx="441">
                  <c:v>32.200000000000003</c:v>
                </c:pt>
                <c:pt idx="442">
                  <c:v>32.200000000000003</c:v>
                </c:pt>
                <c:pt idx="443">
                  <c:v>32.200000000000003</c:v>
                </c:pt>
                <c:pt idx="444">
                  <c:v>32.200000000000003</c:v>
                </c:pt>
                <c:pt idx="445">
                  <c:v>32.200000000000003</c:v>
                </c:pt>
                <c:pt idx="446">
                  <c:v>32.200000000000003</c:v>
                </c:pt>
                <c:pt idx="447">
                  <c:v>32.200000000000003</c:v>
                </c:pt>
                <c:pt idx="448">
                  <c:v>32.200000000000003</c:v>
                </c:pt>
                <c:pt idx="449">
                  <c:v>32.200000000000003</c:v>
                </c:pt>
                <c:pt idx="450">
                  <c:v>32.200000000000003</c:v>
                </c:pt>
                <c:pt idx="451">
                  <c:v>32.200000000000003</c:v>
                </c:pt>
                <c:pt idx="452">
                  <c:v>32.200000000000003</c:v>
                </c:pt>
                <c:pt idx="453">
                  <c:v>32.200000000000003</c:v>
                </c:pt>
                <c:pt idx="454">
                  <c:v>32.200000000000003</c:v>
                </c:pt>
                <c:pt idx="455">
                  <c:v>32.200000000000003</c:v>
                </c:pt>
                <c:pt idx="456">
                  <c:v>32.299999999999997</c:v>
                </c:pt>
                <c:pt idx="457">
                  <c:v>32.299999999999997</c:v>
                </c:pt>
                <c:pt idx="458">
                  <c:v>32.299999999999997</c:v>
                </c:pt>
                <c:pt idx="459">
                  <c:v>32.299999999999997</c:v>
                </c:pt>
                <c:pt idx="460">
                  <c:v>32.299999999999997</c:v>
                </c:pt>
                <c:pt idx="461">
                  <c:v>32.299999999999997</c:v>
                </c:pt>
                <c:pt idx="462">
                  <c:v>32.299999999999997</c:v>
                </c:pt>
                <c:pt idx="463">
                  <c:v>32.299999999999997</c:v>
                </c:pt>
                <c:pt idx="464">
                  <c:v>32.299999999999997</c:v>
                </c:pt>
                <c:pt idx="465">
                  <c:v>32.299999999999997</c:v>
                </c:pt>
                <c:pt idx="466">
                  <c:v>32.299999999999997</c:v>
                </c:pt>
                <c:pt idx="467">
                  <c:v>32.299999999999997</c:v>
                </c:pt>
                <c:pt idx="468">
                  <c:v>32.299999999999997</c:v>
                </c:pt>
                <c:pt idx="469">
                  <c:v>32.299999999999997</c:v>
                </c:pt>
                <c:pt idx="470">
                  <c:v>32.299999999999997</c:v>
                </c:pt>
                <c:pt idx="471">
                  <c:v>32.299999999999997</c:v>
                </c:pt>
                <c:pt idx="472">
                  <c:v>32.299999999999997</c:v>
                </c:pt>
                <c:pt idx="473">
                  <c:v>32.299999999999997</c:v>
                </c:pt>
                <c:pt idx="474">
                  <c:v>32.299999999999997</c:v>
                </c:pt>
                <c:pt idx="475">
                  <c:v>32.4</c:v>
                </c:pt>
                <c:pt idx="476">
                  <c:v>32.4</c:v>
                </c:pt>
                <c:pt idx="477">
                  <c:v>32.4</c:v>
                </c:pt>
                <c:pt idx="478">
                  <c:v>32.4</c:v>
                </c:pt>
                <c:pt idx="479">
                  <c:v>32.4</c:v>
                </c:pt>
                <c:pt idx="480">
                  <c:v>32.4</c:v>
                </c:pt>
                <c:pt idx="481">
                  <c:v>32.4</c:v>
                </c:pt>
                <c:pt idx="482">
                  <c:v>32.4</c:v>
                </c:pt>
                <c:pt idx="483">
                  <c:v>32.4</c:v>
                </c:pt>
                <c:pt idx="484">
                  <c:v>32.4</c:v>
                </c:pt>
                <c:pt idx="485">
                  <c:v>32.4</c:v>
                </c:pt>
                <c:pt idx="486">
                  <c:v>32.4</c:v>
                </c:pt>
                <c:pt idx="487">
                  <c:v>32.4</c:v>
                </c:pt>
                <c:pt idx="488">
                  <c:v>32.4</c:v>
                </c:pt>
                <c:pt idx="489">
                  <c:v>32.4</c:v>
                </c:pt>
                <c:pt idx="490">
                  <c:v>32.4</c:v>
                </c:pt>
                <c:pt idx="491">
                  <c:v>32.4</c:v>
                </c:pt>
                <c:pt idx="492">
                  <c:v>32.4</c:v>
                </c:pt>
                <c:pt idx="493">
                  <c:v>32.4</c:v>
                </c:pt>
                <c:pt idx="494">
                  <c:v>32.4</c:v>
                </c:pt>
                <c:pt idx="495">
                  <c:v>32.4</c:v>
                </c:pt>
                <c:pt idx="496">
                  <c:v>32.4</c:v>
                </c:pt>
                <c:pt idx="497">
                  <c:v>32.4</c:v>
                </c:pt>
                <c:pt idx="498">
                  <c:v>32.4</c:v>
                </c:pt>
                <c:pt idx="499">
                  <c:v>32.4</c:v>
                </c:pt>
                <c:pt idx="500">
                  <c:v>32.5</c:v>
                </c:pt>
                <c:pt idx="501">
                  <c:v>32.5</c:v>
                </c:pt>
                <c:pt idx="502">
                  <c:v>32.5</c:v>
                </c:pt>
                <c:pt idx="503">
                  <c:v>32.5</c:v>
                </c:pt>
                <c:pt idx="504">
                  <c:v>32.5</c:v>
                </c:pt>
                <c:pt idx="505">
                  <c:v>32.5</c:v>
                </c:pt>
                <c:pt idx="506">
                  <c:v>32.5</c:v>
                </c:pt>
                <c:pt idx="507">
                  <c:v>32.5</c:v>
                </c:pt>
                <c:pt idx="508">
                  <c:v>32.5</c:v>
                </c:pt>
                <c:pt idx="509">
                  <c:v>32.5</c:v>
                </c:pt>
                <c:pt idx="510">
                  <c:v>32.5</c:v>
                </c:pt>
                <c:pt idx="511">
                  <c:v>32.5</c:v>
                </c:pt>
                <c:pt idx="512">
                  <c:v>32.5</c:v>
                </c:pt>
                <c:pt idx="513">
                  <c:v>32.5</c:v>
                </c:pt>
                <c:pt idx="514">
                  <c:v>32.5</c:v>
                </c:pt>
                <c:pt idx="515">
                  <c:v>32.5</c:v>
                </c:pt>
                <c:pt idx="516">
                  <c:v>32.5</c:v>
                </c:pt>
                <c:pt idx="517">
                  <c:v>32.5</c:v>
                </c:pt>
                <c:pt idx="518">
                  <c:v>32.5</c:v>
                </c:pt>
                <c:pt idx="519">
                  <c:v>32.5</c:v>
                </c:pt>
                <c:pt idx="520">
                  <c:v>32.5</c:v>
                </c:pt>
                <c:pt idx="521">
                  <c:v>32.5</c:v>
                </c:pt>
                <c:pt idx="522">
                  <c:v>32.5</c:v>
                </c:pt>
                <c:pt idx="523">
                  <c:v>32.5</c:v>
                </c:pt>
                <c:pt idx="524">
                  <c:v>32.5</c:v>
                </c:pt>
                <c:pt idx="525">
                  <c:v>32.5</c:v>
                </c:pt>
                <c:pt idx="526">
                  <c:v>32.5</c:v>
                </c:pt>
                <c:pt idx="527">
                  <c:v>32.5</c:v>
                </c:pt>
                <c:pt idx="528">
                  <c:v>32.5</c:v>
                </c:pt>
                <c:pt idx="529">
                  <c:v>32.5</c:v>
                </c:pt>
                <c:pt idx="530">
                  <c:v>32.5</c:v>
                </c:pt>
                <c:pt idx="531">
                  <c:v>32.5</c:v>
                </c:pt>
                <c:pt idx="532">
                  <c:v>32.5</c:v>
                </c:pt>
                <c:pt idx="533">
                  <c:v>32.5</c:v>
                </c:pt>
                <c:pt idx="534">
                  <c:v>32.5</c:v>
                </c:pt>
                <c:pt idx="535">
                  <c:v>32.5</c:v>
                </c:pt>
                <c:pt idx="536">
                  <c:v>32.5</c:v>
                </c:pt>
                <c:pt idx="537">
                  <c:v>32.5</c:v>
                </c:pt>
                <c:pt idx="538">
                  <c:v>32.5</c:v>
                </c:pt>
                <c:pt idx="539">
                  <c:v>32.5</c:v>
                </c:pt>
                <c:pt idx="540">
                  <c:v>32.5</c:v>
                </c:pt>
                <c:pt idx="541">
                  <c:v>32.5</c:v>
                </c:pt>
                <c:pt idx="542">
                  <c:v>32.5</c:v>
                </c:pt>
                <c:pt idx="543">
                  <c:v>32.5</c:v>
                </c:pt>
                <c:pt idx="544">
                  <c:v>32.5</c:v>
                </c:pt>
                <c:pt idx="545">
                  <c:v>32.5</c:v>
                </c:pt>
                <c:pt idx="546">
                  <c:v>32.5</c:v>
                </c:pt>
                <c:pt idx="547">
                  <c:v>32.5</c:v>
                </c:pt>
                <c:pt idx="548">
                  <c:v>32.5</c:v>
                </c:pt>
                <c:pt idx="549">
                  <c:v>32.5</c:v>
                </c:pt>
                <c:pt idx="550">
                  <c:v>32.5</c:v>
                </c:pt>
                <c:pt idx="551">
                  <c:v>32.5</c:v>
                </c:pt>
                <c:pt idx="552">
                  <c:v>32.5</c:v>
                </c:pt>
                <c:pt idx="553">
                  <c:v>32.5</c:v>
                </c:pt>
                <c:pt idx="554">
                  <c:v>32.5</c:v>
                </c:pt>
                <c:pt idx="555">
                  <c:v>32.5</c:v>
                </c:pt>
                <c:pt idx="556">
                  <c:v>32.5</c:v>
                </c:pt>
                <c:pt idx="557">
                  <c:v>32.5</c:v>
                </c:pt>
                <c:pt idx="558">
                  <c:v>32.5</c:v>
                </c:pt>
                <c:pt idx="559">
                  <c:v>32.5</c:v>
                </c:pt>
                <c:pt idx="560">
                  <c:v>32.5</c:v>
                </c:pt>
                <c:pt idx="561">
                  <c:v>32.5</c:v>
                </c:pt>
                <c:pt idx="562">
                  <c:v>32.5</c:v>
                </c:pt>
                <c:pt idx="563">
                  <c:v>32.5</c:v>
                </c:pt>
              </c:numCache>
            </c:numRef>
          </c:yVal>
          <c:smooth val="0"/>
        </c:ser>
        <c:ser>
          <c:idx val="4"/>
          <c:order val="3"/>
          <c:tx>
            <c:v>Dy 140gmm</c:v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[1]DynamRot_140gmm!$C$2:$C$125</c:f>
              <c:numCache>
                <c:formatCode>General</c:formatCode>
                <c:ptCount val="124"/>
                <c:pt idx="0">
                  <c:v>23.7</c:v>
                </c:pt>
                <c:pt idx="1">
                  <c:v>24.1</c:v>
                </c:pt>
                <c:pt idx="2">
                  <c:v>24.4</c:v>
                </c:pt>
                <c:pt idx="3">
                  <c:v>24.7</c:v>
                </c:pt>
                <c:pt idx="4">
                  <c:v>25.1</c:v>
                </c:pt>
                <c:pt idx="5">
                  <c:v>25.4</c:v>
                </c:pt>
                <c:pt idx="6">
                  <c:v>25.7</c:v>
                </c:pt>
                <c:pt idx="7">
                  <c:v>26</c:v>
                </c:pt>
                <c:pt idx="8">
                  <c:v>26.3</c:v>
                </c:pt>
                <c:pt idx="9">
                  <c:v>26.6</c:v>
                </c:pt>
                <c:pt idx="10">
                  <c:v>26.9</c:v>
                </c:pt>
                <c:pt idx="11">
                  <c:v>27.1</c:v>
                </c:pt>
                <c:pt idx="12">
                  <c:v>27.4</c:v>
                </c:pt>
                <c:pt idx="13">
                  <c:v>27.7</c:v>
                </c:pt>
                <c:pt idx="14">
                  <c:v>27.9</c:v>
                </c:pt>
                <c:pt idx="15">
                  <c:v>28.1</c:v>
                </c:pt>
                <c:pt idx="16">
                  <c:v>28.4</c:v>
                </c:pt>
                <c:pt idx="17">
                  <c:v>28.6</c:v>
                </c:pt>
                <c:pt idx="18">
                  <c:v>28.8</c:v>
                </c:pt>
                <c:pt idx="19">
                  <c:v>29</c:v>
                </c:pt>
                <c:pt idx="20">
                  <c:v>29.2</c:v>
                </c:pt>
                <c:pt idx="21">
                  <c:v>29.4</c:v>
                </c:pt>
                <c:pt idx="22">
                  <c:v>29.6</c:v>
                </c:pt>
                <c:pt idx="23">
                  <c:v>29.8</c:v>
                </c:pt>
                <c:pt idx="24">
                  <c:v>30</c:v>
                </c:pt>
                <c:pt idx="25">
                  <c:v>30.2</c:v>
                </c:pt>
                <c:pt idx="26">
                  <c:v>30.4</c:v>
                </c:pt>
                <c:pt idx="27">
                  <c:v>30.5</c:v>
                </c:pt>
                <c:pt idx="28">
                  <c:v>30.7</c:v>
                </c:pt>
                <c:pt idx="29">
                  <c:v>30.8</c:v>
                </c:pt>
                <c:pt idx="30">
                  <c:v>31</c:v>
                </c:pt>
                <c:pt idx="31">
                  <c:v>31.1</c:v>
                </c:pt>
                <c:pt idx="32">
                  <c:v>31.3</c:v>
                </c:pt>
                <c:pt idx="33">
                  <c:v>31.4</c:v>
                </c:pt>
                <c:pt idx="34">
                  <c:v>31.6</c:v>
                </c:pt>
                <c:pt idx="35">
                  <c:v>31.7</c:v>
                </c:pt>
                <c:pt idx="36">
                  <c:v>31.8</c:v>
                </c:pt>
                <c:pt idx="37">
                  <c:v>31.9</c:v>
                </c:pt>
                <c:pt idx="38">
                  <c:v>32.1</c:v>
                </c:pt>
                <c:pt idx="39">
                  <c:v>32.200000000000003</c:v>
                </c:pt>
                <c:pt idx="40">
                  <c:v>32.299999999999997</c:v>
                </c:pt>
                <c:pt idx="41">
                  <c:v>32.4</c:v>
                </c:pt>
                <c:pt idx="42">
                  <c:v>32.5</c:v>
                </c:pt>
                <c:pt idx="43">
                  <c:v>32.6</c:v>
                </c:pt>
                <c:pt idx="44">
                  <c:v>32.700000000000003</c:v>
                </c:pt>
                <c:pt idx="45">
                  <c:v>32.799999999999997</c:v>
                </c:pt>
                <c:pt idx="46">
                  <c:v>32.9</c:v>
                </c:pt>
                <c:pt idx="47">
                  <c:v>33</c:v>
                </c:pt>
                <c:pt idx="48">
                  <c:v>33.1</c:v>
                </c:pt>
                <c:pt idx="49">
                  <c:v>33.200000000000003</c:v>
                </c:pt>
                <c:pt idx="50">
                  <c:v>33.200000000000003</c:v>
                </c:pt>
                <c:pt idx="51">
                  <c:v>33.299999999999997</c:v>
                </c:pt>
                <c:pt idx="52">
                  <c:v>33.4</c:v>
                </c:pt>
                <c:pt idx="53">
                  <c:v>33.5</c:v>
                </c:pt>
                <c:pt idx="54">
                  <c:v>33.6</c:v>
                </c:pt>
                <c:pt idx="55">
                  <c:v>33.6</c:v>
                </c:pt>
                <c:pt idx="56">
                  <c:v>33.700000000000003</c:v>
                </c:pt>
                <c:pt idx="57">
                  <c:v>33.799999999999997</c:v>
                </c:pt>
                <c:pt idx="58">
                  <c:v>33.9</c:v>
                </c:pt>
                <c:pt idx="59">
                  <c:v>33.9</c:v>
                </c:pt>
                <c:pt idx="60">
                  <c:v>34</c:v>
                </c:pt>
                <c:pt idx="61">
                  <c:v>34.1</c:v>
                </c:pt>
                <c:pt idx="62">
                  <c:v>34.200000000000003</c:v>
                </c:pt>
                <c:pt idx="63">
                  <c:v>34.200000000000003</c:v>
                </c:pt>
                <c:pt idx="64">
                  <c:v>34.299999999999997</c:v>
                </c:pt>
                <c:pt idx="65">
                  <c:v>34.4</c:v>
                </c:pt>
                <c:pt idx="66">
                  <c:v>34.4</c:v>
                </c:pt>
                <c:pt idx="67">
                  <c:v>34.5</c:v>
                </c:pt>
                <c:pt idx="68">
                  <c:v>34.6</c:v>
                </c:pt>
                <c:pt idx="69">
                  <c:v>34.6</c:v>
                </c:pt>
                <c:pt idx="70">
                  <c:v>34.700000000000003</c:v>
                </c:pt>
                <c:pt idx="71">
                  <c:v>34.700000000000003</c:v>
                </c:pt>
                <c:pt idx="72">
                  <c:v>34.799999999999997</c:v>
                </c:pt>
                <c:pt idx="73">
                  <c:v>34.9</c:v>
                </c:pt>
                <c:pt idx="74">
                  <c:v>34.9</c:v>
                </c:pt>
                <c:pt idx="75">
                  <c:v>35</c:v>
                </c:pt>
                <c:pt idx="76">
                  <c:v>35.1</c:v>
                </c:pt>
                <c:pt idx="77">
                  <c:v>35.1</c:v>
                </c:pt>
                <c:pt idx="78">
                  <c:v>35.200000000000003</c:v>
                </c:pt>
                <c:pt idx="79">
                  <c:v>35.299999999999997</c:v>
                </c:pt>
                <c:pt idx="80">
                  <c:v>35.299999999999997</c:v>
                </c:pt>
                <c:pt idx="81">
                  <c:v>35.4</c:v>
                </c:pt>
                <c:pt idx="82">
                  <c:v>35.5</c:v>
                </c:pt>
                <c:pt idx="83">
                  <c:v>35.5</c:v>
                </c:pt>
                <c:pt idx="84">
                  <c:v>35.6</c:v>
                </c:pt>
                <c:pt idx="85">
                  <c:v>35.700000000000003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35.9</c:v>
                </c:pt>
                <c:pt idx="90">
                  <c:v>36</c:v>
                </c:pt>
                <c:pt idx="91">
                  <c:v>36.1</c:v>
                </c:pt>
                <c:pt idx="92">
                  <c:v>36.1</c:v>
                </c:pt>
                <c:pt idx="93">
                  <c:v>36.200000000000003</c:v>
                </c:pt>
                <c:pt idx="94">
                  <c:v>36.299999999999997</c:v>
                </c:pt>
                <c:pt idx="95">
                  <c:v>36.4</c:v>
                </c:pt>
                <c:pt idx="96">
                  <c:v>36.4</c:v>
                </c:pt>
                <c:pt idx="97">
                  <c:v>36.5</c:v>
                </c:pt>
                <c:pt idx="98">
                  <c:v>36.6</c:v>
                </c:pt>
                <c:pt idx="99">
                  <c:v>36.700000000000003</c:v>
                </c:pt>
                <c:pt idx="100">
                  <c:v>36.799999999999997</c:v>
                </c:pt>
                <c:pt idx="101">
                  <c:v>36.799999999999997</c:v>
                </c:pt>
                <c:pt idx="102">
                  <c:v>36.9</c:v>
                </c:pt>
                <c:pt idx="103">
                  <c:v>37</c:v>
                </c:pt>
                <c:pt idx="104">
                  <c:v>37.1</c:v>
                </c:pt>
                <c:pt idx="105">
                  <c:v>37.200000000000003</c:v>
                </c:pt>
                <c:pt idx="106">
                  <c:v>37.299999999999997</c:v>
                </c:pt>
                <c:pt idx="107">
                  <c:v>37.4</c:v>
                </c:pt>
                <c:pt idx="108">
                  <c:v>37.5</c:v>
                </c:pt>
                <c:pt idx="109">
                  <c:v>37.6</c:v>
                </c:pt>
                <c:pt idx="110">
                  <c:v>37.700000000000003</c:v>
                </c:pt>
                <c:pt idx="111">
                  <c:v>37.799999999999997</c:v>
                </c:pt>
                <c:pt idx="112">
                  <c:v>37.9</c:v>
                </c:pt>
                <c:pt idx="113">
                  <c:v>38</c:v>
                </c:pt>
                <c:pt idx="114">
                  <c:v>38.1</c:v>
                </c:pt>
                <c:pt idx="115">
                  <c:v>38.200000000000003</c:v>
                </c:pt>
                <c:pt idx="116">
                  <c:v>38.299999999999997</c:v>
                </c:pt>
                <c:pt idx="117">
                  <c:v>38.4</c:v>
                </c:pt>
                <c:pt idx="118">
                  <c:v>38.5</c:v>
                </c:pt>
                <c:pt idx="119">
                  <c:v>38.6</c:v>
                </c:pt>
                <c:pt idx="120">
                  <c:v>38.799999999999997</c:v>
                </c:pt>
                <c:pt idx="121">
                  <c:v>38.9</c:v>
                </c:pt>
                <c:pt idx="122">
                  <c:v>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7720320"/>
        <c:axId val="857727768"/>
        <c:extLst/>
      </c:scatterChart>
      <c:valAx>
        <c:axId val="857720320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7727768"/>
        <c:crosses val="autoZero"/>
        <c:crossBetween val="midCat"/>
      </c:valAx>
      <c:valAx>
        <c:axId val="857727768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57720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3213074523854583"/>
          <c:y val="0.60636731293716117"/>
          <c:w val="0.47222653311954399"/>
          <c:h val="0.19446017348920669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Phase X</a:t>
            </a:r>
          </a:p>
        </c:rich>
      </c:tx>
      <c:layout>
        <c:manualLayout>
          <c:xMode val="edge"/>
          <c:yMode val="edge"/>
          <c:x val="0.22617137517019248"/>
          <c:y val="8.8677775509099707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24607529482021"/>
          <c:y val="5.0789404777398385E-2"/>
          <c:w val="0.76023210516523176"/>
          <c:h val="0.69468524516957242"/>
        </c:manualLayout>
      </c:layout>
      <c:scatterChart>
        <c:scatterStyle val="lineMarker"/>
        <c:varyColors val="0"/>
        <c:ser>
          <c:idx val="1"/>
          <c:order val="0"/>
          <c:tx>
            <c:v>PhaX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[1]DynamRot_120gmm!$D$2:$D$565</c:f>
              <c:numCache>
                <c:formatCode>General</c:formatCode>
                <c:ptCount val="564"/>
                <c:pt idx="0">
                  <c:v>16.600000000000001</c:v>
                </c:pt>
                <c:pt idx="1">
                  <c:v>16.600000000000001</c:v>
                </c:pt>
                <c:pt idx="2">
                  <c:v>15.1</c:v>
                </c:pt>
                <c:pt idx="3">
                  <c:v>14.4</c:v>
                </c:pt>
                <c:pt idx="4">
                  <c:v>13.8</c:v>
                </c:pt>
                <c:pt idx="5">
                  <c:v>13.2</c:v>
                </c:pt>
                <c:pt idx="6">
                  <c:v>12.5</c:v>
                </c:pt>
                <c:pt idx="7">
                  <c:v>12</c:v>
                </c:pt>
                <c:pt idx="8">
                  <c:v>11.5</c:v>
                </c:pt>
                <c:pt idx="9">
                  <c:v>11</c:v>
                </c:pt>
                <c:pt idx="10">
                  <c:v>10.6</c:v>
                </c:pt>
                <c:pt idx="11">
                  <c:v>10.1</c:v>
                </c:pt>
                <c:pt idx="12">
                  <c:v>9.6999999999999993</c:v>
                </c:pt>
                <c:pt idx="13">
                  <c:v>9.3000000000000007</c:v>
                </c:pt>
                <c:pt idx="14">
                  <c:v>8.8000000000000007</c:v>
                </c:pt>
                <c:pt idx="15">
                  <c:v>8.5</c:v>
                </c:pt>
                <c:pt idx="16">
                  <c:v>8.1</c:v>
                </c:pt>
                <c:pt idx="17">
                  <c:v>7.7</c:v>
                </c:pt>
                <c:pt idx="18">
                  <c:v>7.4</c:v>
                </c:pt>
                <c:pt idx="19">
                  <c:v>7.1</c:v>
                </c:pt>
                <c:pt idx="20">
                  <c:v>6.7</c:v>
                </c:pt>
                <c:pt idx="21">
                  <c:v>6.4</c:v>
                </c:pt>
                <c:pt idx="22">
                  <c:v>6.2</c:v>
                </c:pt>
                <c:pt idx="23">
                  <c:v>5.9</c:v>
                </c:pt>
                <c:pt idx="24">
                  <c:v>5.6</c:v>
                </c:pt>
                <c:pt idx="25">
                  <c:v>5.3</c:v>
                </c:pt>
                <c:pt idx="26">
                  <c:v>5.0999999999999996</c:v>
                </c:pt>
                <c:pt idx="27">
                  <c:v>4.8</c:v>
                </c:pt>
                <c:pt idx="28">
                  <c:v>4.5999999999999996</c:v>
                </c:pt>
                <c:pt idx="29">
                  <c:v>4.4000000000000004</c:v>
                </c:pt>
                <c:pt idx="30">
                  <c:v>4.2</c:v>
                </c:pt>
                <c:pt idx="31">
                  <c:v>4</c:v>
                </c:pt>
                <c:pt idx="32">
                  <c:v>3.8</c:v>
                </c:pt>
                <c:pt idx="33">
                  <c:v>3.6</c:v>
                </c:pt>
                <c:pt idx="34">
                  <c:v>3.4</c:v>
                </c:pt>
                <c:pt idx="35">
                  <c:v>3.2</c:v>
                </c:pt>
                <c:pt idx="36">
                  <c:v>3</c:v>
                </c:pt>
                <c:pt idx="37">
                  <c:v>2.9</c:v>
                </c:pt>
                <c:pt idx="38">
                  <c:v>2.7</c:v>
                </c:pt>
                <c:pt idx="39">
                  <c:v>2.5</c:v>
                </c:pt>
                <c:pt idx="40">
                  <c:v>2.4</c:v>
                </c:pt>
                <c:pt idx="41">
                  <c:v>2.2000000000000002</c:v>
                </c:pt>
                <c:pt idx="42">
                  <c:v>2</c:v>
                </c:pt>
                <c:pt idx="43">
                  <c:v>1.8</c:v>
                </c:pt>
                <c:pt idx="44">
                  <c:v>1.7</c:v>
                </c:pt>
                <c:pt idx="45">
                  <c:v>1.5</c:v>
                </c:pt>
                <c:pt idx="46">
                  <c:v>1.3</c:v>
                </c:pt>
                <c:pt idx="47">
                  <c:v>1.1000000000000001</c:v>
                </c:pt>
                <c:pt idx="48">
                  <c:v>1</c:v>
                </c:pt>
                <c:pt idx="49">
                  <c:v>1</c:v>
                </c:pt>
                <c:pt idx="50">
                  <c:v>0.9</c:v>
                </c:pt>
                <c:pt idx="51">
                  <c:v>0.7</c:v>
                </c:pt>
                <c:pt idx="52">
                  <c:v>0.6</c:v>
                </c:pt>
                <c:pt idx="53">
                  <c:v>0.6</c:v>
                </c:pt>
                <c:pt idx="54">
                  <c:v>0.5</c:v>
                </c:pt>
                <c:pt idx="55">
                  <c:v>0.3</c:v>
                </c:pt>
                <c:pt idx="56">
                  <c:v>0.2</c:v>
                </c:pt>
                <c:pt idx="57">
                  <c:v>0</c:v>
                </c:pt>
                <c:pt idx="58">
                  <c:v>0.2</c:v>
                </c:pt>
                <c:pt idx="59">
                  <c:v>-0.19999999999998863</c:v>
                </c:pt>
                <c:pt idx="60">
                  <c:v>-0.10000000000002274</c:v>
                </c:pt>
                <c:pt idx="61">
                  <c:v>-0.30000000000001137</c:v>
                </c:pt>
                <c:pt idx="62">
                  <c:v>-0.30000000000001137</c:v>
                </c:pt>
                <c:pt idx="63">
                  <c:v>-0.5</c:v>
                </c:pt>
                <c:pt idx="64">
                  <c:v>-0.60000000000002274</c:v>
                </c:pt>
                <c:pt idx="65">
                  <c:v>-0.69999999999998863</c:v>
                </c:pt>
                <c:pt idx="66">
                  <c:v>-0.69999999999998863</c:v>
                </c:pt>
                <c:pt idx="67">
                  <c:v>-0.80000000000001137</c:v>
                </c:pt>
                <c:pt idx="68">
                  <c:v>-0.89999999999997726</c:v>
                </c:pt>
                <c:pt idx="69">
                  <c:v>-1</c:v>
                </c:pt>
                <c:pt idx="70">
                  <c:v>-1.1000000000000227</c:v>
                </c:pt>
                <c:pt idx="71">
                  <c:v>-1.1999999999999886</c:v>
                </c:pt>
                <c:pt idx="72">
                  <c:v>-1.3000000000000114</c:v>
                </c:pt>
                <c:pt idx="73">
                  <c:v>-1.3000000000000114</c:v>
                </c:pt>
                <c:pt idx="74">
                  <c:v>-1.3999999999999773</c:v>
                </c:pt>
                <c:pt idx="75">
                  <c:v>-1.5</c:v>
                </c:pt>
                <c:pt idx="76">
                  <c:v>-1.6000000000000227</c:v>
                </c:pt>
                <c:pt idx="77">
                  <c:v>-1.6000000000000227</c:v>
                </c:pt>
                <c:pt idx="78">
                  <c:v>-1.6999999999999886</c:v>
                </c:pt>
                <c:pt idx="79">
                  <c:v>-1.8000000000000114</c:v>
                </c:pt>
                <c:pt idx="80">
                  <c:v>-1.8999999999999773</c:v>
                </c:pt>
                <c:pt idx="81">
                  <c:v>-1.8999999999999773</c:v>
                </c:pt>
                <c:pt idx="82">
                  <c:v>-2</c:v>
                </c:pt>
                <c:pt idx="83">
                  <c:v>-2.1000000000000227</c:v>
                </c:pt>
                <c:pt idx="84">
                  <c:v>-2.1000000000000227</c:v>
                </c:pt>
                <c:pt idx="85">
                  <c:v>-2.1999999999999886</c:v>
                </c:pt>
                <c:pt idx="86">
                  <c:v>-2.3000000000000114</c:v>
                </c:pt>
                <c:pt idx="87">
                  <c:v>-2.3000000000000114</c:v>
                </c:pt>
                <c:pt idx="88">
                  <c:v>-2.3999999999999773</c:v>
                </c:pt>
                <c:pt idx="89">
                  <c:v>-2.5</c:v>
                </c:pt>
                <c:pt idx="90">
                  <c:v>-2.5</c:v>
                </c:pt>
                <c:pt idx="91">
                  <c:v>-2.6000000000000227</c:v>
                </c:pt>
                <c:pt idx="92">
                  <c:v>-2.6000000000000227</c:v>
                </c:pt>
                <c:pt idx="93">
                  <c:v>-2.6999999999999886</c:v>
                </c:pt>
                <c:pt idx="94">
                  <c:v>-2.8000000000000114</c:v>
                </c:pt>
                <c:pt idx="95">
                  <c:v>-2.8000000000000114</c:v>
                </c:pt>
                <c:pt idx="96">
                  <c:v>-2.8999999999999773</c:v>
                </c:pt>
                <c:pt idx="97">
                  <c:v>-2.8999999999999773</c:v>
                </c:pt>
                <c:pt idx="98">
                  <c:v>-3</c:v>
                </c:pt>
                <c:pt idx="99">
                  <c:v>-3</c:v>
                </c:pt>
                <c:pt idx="100">
                  <c:v>-3.1000000000000227</c:v>
                </c:pt>
                <c:pt idx="101">
                  <c:v>-3.1000000000000227</c:v>
                </c:pt>
                <c:pt idx="102">
                  <c:v>-3.1999999999999886</c:v>
                </c:pt>
                <c:pt idx="103">
                  <c:v>-3.1999999999999886</c:v>
                </c:pt>
                <c:pt idx="104">
                  <c:v>-3.3000000000000114</c:v>
                </c:pt>
                <c:pt idx="105">
                  <c:v>-3.3000000000000114</c:v>
                </c:pt>
                <c:pt idx="106">
                  <c:v>-3.3999999999999773</c:v>
                </c:pt>
                <c:pt idx="107">
                  <c:v>-3.3999999999999773</c:v>
                </c:pt>
                <c:pt idx="108">
                  <c:v>-3.5</c:v>
                </c:pt>
                <c:pt idx="109">
                  <c:v>-3.5</c:v>
                </c:pt>
                <c:pt idx="110">
                  <c:v>-3.6000000000000227</c:v>
                </c:pt>
                <c:pt idx="111">
                  <c:v>-3.6000000000000227</c:v>
                </c:pt>
                <c:pt idx="112">
                  <c:v>-3.6999999999999886</c:v>
                </c:pt>
                <c:pt idx="113">
                  <c:v>-3.6999999999999886</c:v>
                </c:pt>
                <c:pt idx="114">
                  <c:v>-3.6999999999999886</c:v>
                </c:pt>
                <c:pt idx="115">
                  <c:v>-3.8000000000000114</c:v>
                </c:pt>
                <c:pt idx="116">
                  <c:v>-3.8000000000000114</c:v>
                </c:pt>
                <c:pt idx="117">
                  <c:v>-3.8999999999999773</c:v>
                </c:pt>
                <c:pt idx="118">
                  <c:v>-3.8999999999999773</c:v>
                </c:pt>
                <c:pt idx="119">
                  <c:v>-3.8999999999999773</c:v>
                </c:pt>
                <c:pt idx="120">
                  <c:v>-4</c:v>
                </c:pt>
                <c:pt idx="121">
                  <c:v>-4</c:v>
                </c:pt>
                <c:pt idx="122">
                  <c:v>-4.1000000000000227</c:v>
                </c:pt>
                <c:pt idx="123">
                  <c:v>-4.1000000000000227</c:v>
                </c:pt>
                <c:pt idx="124">
                  <c:v>-4.1000000000000227</c:v>
                </c:pt>
                <c:pt idx="125">
                  <c:v>-4.1999999999999886</c:v>
                </c:pt>
                <c:pt idx="126">
                  <c:v>-4.1999999999999886</c:v>
                </c:pt>
                <c:pt idx="127">
                  <c:v>-4.1999999999999886</c:v>
                </c:pt>
                <c:pt idx="128">
                  <c:v>-4.3000000000000114</c:v>
                </c:pt>
                <c:pt idx="129">
                  <c:v>-4.3000000000000114</c:v>
                </c:pt>
                <c:pt idx="130">
                  <c:v>-4.3000000000000114</c:v>
                </c:pt>
                <c:pt idx="131">
                  <c:v>-4.3999999999999773</c:v>
                </c:pt>
                <c:pt idx="132">
                  <c:v>-4.3999999999999773</c:v>
                </c:pt>
                <c:pt idx="133">
                  <c:v>-4.3999999999999773</c:v>
                </c:pt>
                <c:pt idx="134">
                  <c:v>-4.5</c:v>
                </c:pt>
                <c:pt idx="135">
                  <c:v>-4.5</c:v>
                </c:pt>
                <c:pt idx="136">
                  <c:v>-4.5</c:v>
                </c:pt>
                <c:pt idx="137">
                  <c:v>-4.5</c:v>
                </c:pt>
                <c:pt idx="138">
                  <c:v>-4.6000000000000227</c:v>
                </c:pt>
                <c:pt idx="139">
                  <c:v>-4.6000000000000227</c:v>
                </c:pt>
                <c:pt idx="140">
                  <c:v>-4.6000000000000227</c:v>
                </c:pt>
                <c:pt idx="141">
                  <c:v>-4.6999999999999886</c:v>
                </c:pt>
                <c:pt idx="142">
                  <c:v>-4.6999999999999886</c:v>
                </c:pt>
                <c:pt idx="143">
                  <c:v>-4.6999999999999886</c:v>
                </c:pt>
                <c:pt idx="144">
                  <c:v>-4.6999999999999886</c:v>
                </c:pt>
                <c:pt idx="145">
                  <c:v>-4.8000000000000114</c:v>
                </c:pt>
                <c:pt idx="146">
                  <c:v>-4.8000000000000114</c:v>
                </c:pt>
                <c:pt idx="147">
                  <c:v>-4.8000000000000114</c:v>
                </c:pt>
                <c:pt idx="148">
                  <c:v>-4.8000000000000114</c:v>
                </c:pt>
                <c:pt idx="149">
                  <c:v>-4.8999999999999773</c:v>
                </c:pt>
                <c:pt idx="150">
                  <c:v>-4.8999999999999773</c:v>
                </c:pt>
                <c:pt idx="151">
                  <c:v>-4.8999999999999773</c:v>
                </c:pt>
                <c:pt idx="152">
                  <c:v>-4.8999999999999773</c:v>
                </c:pt>
                <c:pt idx="153">
                  <c:v>-5</c:v>
                </c:pt>
                <c:pt idx="154">
                  <c:v>-5</c:v>
                </c:pt>
                <c:pt idx="155">
                  <c:v>-5</c:v>
                </c:pt>
                <c:pt idx="156">
                  <c:v>-5.1000000000000227</c:v>
                </c:pt>
                <c:pt idx="157">
                  <c:v>-5.1000000000000227</c:v>
                </c:pt>
                <c:pt idx="158">
                  <c:v>-5.1000000000000227</c:v>
                </c:pt>
                <c:pt idx="159">
                  <c:v>-5.1000000000000227</c:v>
                </c:pt>
                <c:pt idx="160">
                  <c:v>-5.1999999999999886</c:v>
                </c:pt>
                <c:pt idx="161">
                  <c:v>-5.1999999999999886</c:v>
                </c:pt>
                <c:pt idx="162">
                  <c:v>-5.1999999999999886</c:v>
                </c:pt>
                <c:pt idx="163">
                  <c:v>-5.3000000000000114</c:v>
                </c:pt>
                <c:pt idx="164">
                  <c:v>-5.3999999999999773</c:v>
                </c:pt>
                <c:pt idx="165">
                  <c:v>-5.5</c:v>
                </c:pt>
                <c:pt idx="166">
                  <c:v>-5.6000000000000227</c:v>
                </c:pt>
                <c:pt idx="167">
                  <c:v>-5.6999999999999886</c:v>
                </c:pt>
                <c:pt idx="168">
                  <c:v>-5.6999999999999886</c:v>
                </c:pt>
                <c:pt idx="169">
                  <c:v>-5.6999999999999886</c:v>
                </c:pt>
                <c:pt idx="170">
                  <c:v>-5.6999999999999886</c:v>
                </c:pt>
                <c:pt idx="171">
                  <c:v>-5.6999999999999886</c:v>
                </c:pt>
                <c:pt idx="172">
                  <c:v>-5.8000000000000114</c:v>
                </c:pt>
                <c:pt idx="173">
                  <c:v>-5.8000000000000114</c:v>
                </c:pt>
                <c:pt idx="174">
                  <c:v>-5.8999999999999773</c:v>
                </c:pt>
                <c:pt idx="175">
                  <c:v>-5.8999999999999773</c:v>
                </c:pt>
                <c:pt idx="176">
                  <c:v>-5.8999999999999773</c:v>
                </c:pt>
                <c:pt idx="177">
                  <c:v>-6</c:v>
                </c:pt>
                <c:pt idx="178">
                  <c:v>-6</c:v>
                </c:pt>
                <c:pt idx="179">
                  <c:v>-6</c:v>
                </c:pt>
                <c:pt idx="180">
                  <c:v>-6</c:v>
                </c:pt>
                <c:pt idx="181">
                  <c:v>-6</c:v>
                </c:pt>
                <c:pt idx="182">
                  <c:v>-6</c:v>
                </c:pt>
                <c:pt idx="183">
                  <c:v>-6</c:v>
                </c:pt>
                <c:pt idx="184">
                  <c:v>-6</c:v>
                </c:pt>
                <c:pt idx="185">
                  <c:v>-5.8999999999999773</c:v>
                </c:pt>
                <c:pt idx="186">
                  <c:v>-5.8999999999999773</c:v>
                </c:pt>
                <c:pt idx="187">
                  <c:v>-5.8999999999999773</c:v>
                </c:pt>
                <c:pt idx="188">
                  <c:v>-5.8999999999999773</c:v>
                </c:pt>
                <c:pt idx="189">
                  <c:v>-5.8999999999999773</c:v>
                </c:pt>
                <c:pt idx="190">
                  <c:v>-5.8999999999999773</c:v>
                </c:pt>
                <c:pt idx="191">
                  <c:v>-6</c:v>
                </c:pt>
                <c:pt idx="192">
                  <c:v>-6</c:v>
                </c:pt>
                <c:pt idx="193">
                  <c:v>-6.1000000000000227</c:v>
                </c:pt>
                <c:pt idx="194">
                  <c:v>-6.1999999999999886</c:v>
                </c:pt>
                <c:pt idx="195">
                  <c:v>-6.1999999999999886</c:v>
                </c:pt>
                <c:pt idx="196">
                  <c:v>-6.3000000000000114</c:v>
                </c:pt>
                <c:pt idx="197">
                  <c:v>-6.3999999999999773</c:v>
                </c:pt>
                <c:pt idx="198">
                  <c:v>-6.3999999999999773</c:v>
                </c:pt>
                <c:pt idx="199">
                  <c:v>-6.3999999999999773</c:v>
                </c:pt>
                <c:pt idx="200">
                  <c:v>-6.5</c:v>
                </c:pt>
                <c:pt idx="201">
                  <c:v>-6.5</c:v>
                </c:pt>
                <c:pt idx="202">
                  <c:v>-6.5</c:v>
                </c:pt>
                <c:pt idx="203">
                  <c:v>-6.5</c:v>
                </c:pt>
                <c:pt idx="204">
                  <c:v>-6.5</c:v>
                </c:pt>
                <c:pt idx="205">
                  <c:v>-6.3999999999999773</c:v>
                </c:pt>
                <c:pt idx="206">
                  <c:v>-6.5</c:v>
                </c:pt>
                <c:pt idx="207">
                  <c:v>-6.5</c:v>
                </c:pt>
                <c:pt idx="208">
                  <c:v>-6.6000000000000227</c:v>
                </c:pt>
                <c:pt idx="209">
                  <c:v>-6.5</c:v>
                </c:pt>
                <c:pt idx="210">
                  <c:v>-6.3999999999999773</c:v>
                </c:pt>
                <c:pt idx="211">
                  <c:v>-6.3999999999999773</c:v>
                </c:pt>
                <c:pt idx="212">
                  <c:v>-6.3999999999999773</c:v>
                </c:pt>
                <c:pt idx="213">
                  <c:v>-6.3999999999999773</c:v>
                </c:pt>
                <c:pt idx="214">
                  <c:v>-6.3999999999999773</c:v>
                </c:pt>
                <c:pt idx="215">
                  <c:v>-6.3000000000000114</c:v>
                </c:pt>
                <c:pt idx="216">
                  <c:v>-6.3000000000000114</c:v>
                </c:pt>
                <c:pt idx="217">
                  <c:v>-6.3000000000000114</c:v>
                </c:pt>
                <c:pt idx="218">
                  <c:v>-6.3000000000000114</c:v>
                </c:pt>
                <c:pt idx="219">
                  <c:v>-6.3000000000000114</c:v>
                </c:pt>
                <c:pt idx="220">
                  <c:v>-6.3000000000000114</c:v>
                </c:pt>
                <c:pt idx="221">
                  <c:v>-6.3999999999999773</c:v>
                </c:pt>
                <c:pt idx="222">
                  <c:v>-6.3999999999999773</c:v>
                </c:pt>
                <c:pt idx="223">
                  <c:v>-6.5</c:v>
                </c:pt>
                <c:pt idx="224">
                  <c:v>-6.6000000000000227</c:v>
                </c:pt>
                <c:pt idx="225">
                  <c:v>-6.6000000000000227</c:v>
                </c:pt>
                <c:pt idx="226">
                  <c:v>-6.6000000000000227</c:v>
                </c:pt>
                <c:pt idx="227">
                  <c:v>-6.6000000000000227</c:v>
                </c:pt>
                <c:pt idx="228">
                  <c:v>-6.6000000000000227</c:v>
                </c:pt>
                <c:pt idx="229">
                  <c:v>-6.5</c:v>
                </c:pt>
                <c:pt idx="230">
                  <c:v>-6.5</c:v>
                </c:pt>
                <c:pt idx="231">
                  <c:v>-6.5</c:v>
                </c:pt>
                <c:pt idx="232">
                  <c:v>-6.3999999999999773</c:v>
                </c:pt>
                <c:pt idx="233">
                  <c:v>-6.3999999999999773</c:v>
                </c:pt>
                <c:pt idx="234">
                  <c:v>-6.3999999999999773</c:v>
                </c:pt>
                <c:pt idx="235">
                  <c:v>-6.3999999999999773</c:v>
                </c:pt>
                <c:pt idx="236">
                  <c:v>-6.3999999999999773</c:v>
                </c:pt>
                <c:pt idx="237">
                  <c:v>-6.3999999999999773</c:v>
                </c:pt>
                <c:pt idx="238">
                  <c:v>-6.3999999999999773</c:v>
                </c:pt>
                <c:pt idx="239">
                  <c:v>-6.3999999999999773</c:v>
                </c:pt>
                <c:pt idx="240">
                  <c:v>-6.3999999999999773</c:v>
                </c:pt>
                <c:pt idx="241">
                  <c:v>-6.3999999999999773</c:v>
                </c:pt>
                <c:pt idx="242">
                  <c:v>-6.3999999999999773</c:v>
                </c:pt>
                <c:pt idx="243">
                  <c:v>-6.3999999999999773</c:v>
                </c:pt>
                <c:pt idx="244">
                  <c:v>-6.3999999999999773</c:v>
                </c:pt>
                <c:pt idx="245">
                  <c:v>-6.3999999999999773</c:v>
                </c:pt>
                <c:pt idx="246">
                  <c:v>-6.5</c:v>
                </c:pt>
                <c:pt idx="247">
                  <c:v>-6.5</c:v>
                </c:pt>
                <c:pt idx="248">
                  <c:v>-6.5</c:v>
                </c:pt>
                <c:pt idx="249">
                  <c:v>-6.5</c:v>
                </c:pt>
                <c:pt idx="250">
                  <c:v>-6.5</c:v>
                </c:pt>
                <c:pt idx="251">
                  <c:v>-6.5</c:v>
                </c:pt>
                <c:pt idx="252">
                  <c:v>-6.5</c:v>
                </c:pt>
                <c:pt idx="253">
                  <c:v>-6.5</c:v>
                </c:pt>
                <c:pt idx="254">
                  <c:v>-6.5</c:v>
                </c:pt>
                <c:pt idx="255">
                  <c:v>-6.5</c:v>
                </c:pt>
                <c:pt idx="256">
                  <c:v>-6.5</c:v>
                </c:pt>
                <c:pt idx="257">
                  <c:v>-6.5</c:v>
                </c:pt>
                <c:pt idx="258">
                  <c:v>-6.5</c:v>
                </c:pt>
                <c:pt idx="259">
                  <c:v>-6.5</c:v>
                </c:pt>
                <c:pt idx="260">
                  <c:v>-6.5</c:v>
                </c:pt>
                <c:pt idx="261">
                  <c:v>-6.5</c:v>
                </c:pt>
                <c:pt idx="262">
                  <c:v>-6.5</c:v>
                </c:pt>
                <c:pt idx="263">
                  <c:v>-6.5</c:v>
                </c:pt>
                <c:pt idx="264">
                  <c:v>-6.5</c:v>
                </c:pt>
                <c:pt idx="265">
                  <c:v>-6.5</c:v>
                </c:pt>
                <c:pt idx="266">
                  <c:v>-6.5</c:v>
                </c:pt>
                <c:pt idx="267">
                  <c:v>-6.5</c:v>
                </c:pt>
                <c:pt idx="268">
                  <c:v>-6.5</c:v>
                </c:pt>
                <c:pt idx="269">
                  <c:v>-6.5</c:v>
                </c:pt>
                <c:pt idx="270">
                  <c:v>-6.5</c:v>
                </c:pt>
                <c:pt idx="271">
                  <c:v>-6.5</c:v>
                </c:pt>
                <c:pt idx="272">
                  <c:v>-6.6000000000000227</c:v>
                </c:pt>
                <c:pt idx="273">
                  <c:v>-6.6000000000000227</c:v>
                </c:pt>
                <c:pt idx="274">
                  <c:v>-6.6000000000000227</c:v>
                </c:pt>
                <c:pt idx="275">
                  <c:v>-6.6000000000000227</c:v>
                </c:pt>
                <c:pt idx="276">
                  <c:v>-6.6000000000000227</c:v>
                </c:pt>
                <c:pt idx="277">
                  <c:v>-6.6000000000000227</c:v>
                </c:pt>
                <c:pt idx="278">
                  <c:v>-6.6000000000000227</c:v>
                </c:pt>
                <c:pt idx="279">
                  <c:v>-6.6000000000000227</c:v>
                </c:pt>
                <c:pt idx="280">
                  <c:v>-6.6000000000000227</c:v>
                </c:pt>
                <c:pt idx="281">
                  <c:v>-6.6999999999999886</c:v>
                </c:pt>
                <c:pt idx="282">
                  <c:v>-6.6999999999999886</c:v>
                </c:pt>
                <c:pt idx="283">
                  <c:v>-6.6999999999999886</c:v>
                </c:pt>
                <c:pt idx="284">
                  <c:v>-6.6999999999999886</c:v>
                </c:pt>
                <c:pt idx="285">
                  <c:v>-6.6999999999999886</c:v>
                </c:pt>
                <c:pt idx="286">
                  <c:v>-6.6999999999999886</c:v>
                </c:pt>
                <c:pt idx="287">
                  <c:v>-6.6999999999999886</c:v>
                </c:pt>
                <c:pt idx="288">
                  <c:v>-6.6999999999999886</c:v>
                </c:pt>
                <c:pt idx="289">
                  <c:v>-6.6000000000000227</c:v>
                </c:pt>
                <c:pt idx="290">
                  <c:v>-6.6000000000000227</c:v>
                </c:pt>
                <c:pt idx="291">
                  <c:v>-6.6000000000000227</c:v>
                </c:pt>
                <c:pt idx="292">
                  <c:v>-6.6000000000000227</c:v>
                </c:pt>
                <c:pt idx="293">
                  <c:v>-6.6000000000000227</c:v>
                </c:pt>
                <c:pt idx="294">
                  <c:v>-6.6999999999999886</c:v>
                </c:pt>
                <c:pt idx="295">
                  <c:v>-6.6999999999999886</c:v>
                </c:pt>
                <c:pt idx="296">
                  <c:v>-6.6999999999999886</c:v>
                </c:pt>
                <c:pt idx="297">
                  <c:v>-6.6999999999999886</c:v>
                </c:pt>
                <c:pt idx="298">
                  <c:v>-6.6999999999999886</c:v>
                </c:pt>
                <c:pt idx="299">
                  <c:v>-6.8000000000000114</c:v>
                </c:pt>
                <c:pt idx="300">
                  <c:v>-6.8000000000000114</c:v>
                </c:pt>
                <c:pt idx="301">
                  <c:v>-6.8000000000000114</c:v>
                </c:pt>
                <c:pt idx="302">
                  <c:v>-6.8000000000000114</c:v>
                </c:pt>
                <c:pt idx="303">
                  <c:v>-6.8000000000000114</c:v>
                </c:pt>
                <c:pt idx="304">
                  <c:v>-6.8000000000000114</c:v>
                </c:pt>
                <c:pt idx="305">
                  <c:v>-6.8000000000000114</c:v>
                </c:pt>
                <c:pt idx="306">
                  <c:v>-6.8000000000000114</c:v>
                </c:pt>
                <c:pt idx="307">
                  <c:v>-6.8000000000000114</c:v>
                </c:pt>
                <c:pt idx="308">
                  <c:v>-6.8000000000000114</c:v>
                </c:pt>
                <c:pt idx="309">
                  <c:v>-6.8000000000000114</c:v>
                </c:pt>
                <c:pt idx="310">
                  <c:v>-6.8000000000000114</c:v>
                </c:pt>
                <c:pt idx="311">
                  <c:v>-6.8000000000000114</c:v>
                </c:pt>
                <c:pt idx="312">
                  <c:v>-6.8000000000000114</c:v>
                </c:pt>
                <c:pt idx="313">
                  <c:v>-6.8000000000000114</c:v>
                </c:pt>
                <c:pt idx="314">
                  <c:v>-6.8000000000000114</c:v>
                </c:pt>
                <c:pt idx="315">
                  <c:v>-6.8000000000000114</c:v>
                </c:pt>
                <c:pt idx="316">
                  <c:v>-6.8000000000000114</c:v>
                </c:pt>
                <c:pt idx="317">
                  <c:v>-6.8999999999999773</c:v>
                </c:pt>
                <c:pt idx="318">
                  <c:v>-6.8999999999999773</c:v>
                </c:pt>
                <c:pt idx="319">
                  <c:v>-6.8999999999999773</c:v>
                </c:pt>
                <c:pt idx="320">
                  <c:v>-6.8999999999999773</c:v>
                </c:pt>
                <c:pt idx="321">
                  <c:v>-6.8999999999999773</c:v>
                </c:pt>
                <c:pt idx="322">
                  <c:v>-6.8999999999999773</c:v>
                </c:pt>
                <c:pt idx="323">
                  <c:v>-6.8999999999999773</c:v>
                </c:pt>
                <c:pt idx="324">
                  <c:v>-6.8000000000000114</c:v>
                </c:pt>
                <c:pt idx="325">
                  <c:v>-6.8000000000000114</c:v>
                </c:pt>
                <c:pt idx="326">
                  <c:v>-6.8999999999999773</c:v>
                </c:pt>
                <c:pt idx="327">
                  <c:v>-6.8999999999999773</c:v>
                </c:pt>
                <c:pt idx="328">
                  <c:v>-6.8999999999999773</c:v>
                </c:pt>
                <c:pt idx="329">
                  <c:v>-6.8999999999999773</c:v>
                </c:pt>
                <c:pt idx="330">
                  <c:v>-6.8999999999999773</c:v>
                </c:pt>
                <c:pt idx="331">
                  <c:v>-6.8999999999999773</c:v>
                </c:pt>
                <c:pt idx="332">
                  <c:v>-6.8999999999999773</c:v>
                </c:pt>
                <c:pt idx="333">
                  <c:v>-6.8999999999999773</c:v>
                </c:pt>
                <c:pt idx="334">
                  <c:v>-6.8999999999999773</c:v>
                </c:pt>
                <c:pt idx="335">
                  <c:v>-6.8999999999999773</c:v>
                </c:pt>
                <c:pt idx="336">
                  <c:v>-6.8999999999999773</c:v>
                </c:pt>
                <c:pt idx="337">
                  <c:v>-6.8999999999999773</c:v>
                </c:pt>
                <c:pt idx="338">
                  <c:v>-6.8999999999999773</c:v>
                </c:pt>
                <c:pt idx="339">
                  <c:v>-6.8999999999999773</c:v>
                </c:pt>
                <c:pt idx="340">
                  <c:v>-6.8999999999999773</c:v>
                </c:pt>
                <c:pt idx="341">
                  <c:v>-6.8999999999999773</c:v>
                </c:pt>
                <c:pt idx="342">
                  <c:v>-6.8999999999999773</c:v>
                </c:pt>
                <c:pt idx="343">
                  <c:v>-6.8999999999999773</c:v>
                </c:pt>
                <c:pt idx="344">
                  <c:v>-6.8999999999999773</c:v>
                </c:pt>
                <c:pt idx="345">
                  <c:v>-6.8999999999999773</c:v>
                </c:pt>
                <c:pt idx="346">
                  <c:v>-7</c:v>
                </c:pt>
                <c:pt idx="347">
                  <c:v>-7</c:v>
                </c:pt>
                <c:pt idx="348">
                  <c:v>-7</c:v>
                </c:pt>
                <c:pt idx="349">
                  <c:v>-7</c:v>
                </c:pt>
                <c:pt idx="350">
                  <c:v>-7</c:v>
                </c:pt>
                <c:pt idx="351">
                  <c:v>-7</c:v>
                </c:pt>
                <c:pt idx="352">
                  <c:v>-7</c:v>
                </c:pt>
                <c:pt idx="353">
                  <c:v>-7.1000000000000227</c:v>
                </c:pt>
                <c:pt idx="354">
                  <c:v>-7.1000000000000227</c:v>
                </c:pt>
                <c:pt idx="355">
                  <c:v>-7.1000000000000227</c:v>
                </c:pt>
                <c:pt idx="356">
                  <c:v>-7.1000000000000227</c:v>
                </c:pt>
                <c:pt idx="357">
                  <c:v>-7</c:v>
                </c:pt>
                <c:pt idx="358">
                  <c:v>-6.8999999999999773</c:v>
                </c:pt>
                <c:pt idx="359">
                  <c:v>-6.8999999999999773</c:v>
                </c:pt>
                <c:pt idx="360">
                  <c:v>-7</c:v>
                </c:pt>
                <c:pt idx="361">
                  <c:v>-7</c:v>
                </c:pt>
                <c:pt idx="362">
                  <c:v>-7.1000000000000227</c:v>
                </c:pt>
                <c:pt idx="363">
                  <c:v>-7.1000000000000227</c:v>
                </c:pt>
                <c:pt idx="364">
                  <c:v>-7</c:v>
                </c:pt>
                <c:pt idx="365">
                  <c:v>-7</c:v>
                </c:pt>
                <c:pt idx="366">
                  <c:v>-7.1000000000000227</c:v>
                </c:pt>
                <c:pt idx="367">
                  <c:v>-7.1000000000000227</c:v>
                </c:pt>
                <c:pt idx="368">
                  <c:v>-7.1000000000000227</c:v>
                </c:pt>
                <c:pt idx="369">
                  <c:v>-7.1000000000000227</c:v>
                </c:pt>
                <c:pt idx="370">
                  <c:v>-7.1000000000000227</c:v>
                </c:pt>
                <c:pt idx="371">
                  <c:v>-7</c:v>
                </c:pt>
                <c:pt idx="372">
                  <c:v>-7</c:v>
                </c:pt>
                <c:pt idx="373">
                  <c:v>-7</c:v>
                </c:pt>
                <c:pt idx="374">
                  <c:v>-7</c:v>
                </c:pt>
                <c:pt idx="375">
                  <c:v>-7</c:v>
                </c:pt>
                <c:pt idx="376">
                  <c:v>-7</c:v>
                </c:pt>
                <c:pt idx="377">
                  <c:v>-7</c:v>
                </c:pt>
                <c:pt idx="378">
                  <c:v>-7</c:v>
                </c:pt>
                <c:pt idx="379">
                  <c:v>-7</c:v>
                </c:pt>
                <c:pt idx="380">
                  <c:v>-7</c:v>
                </c:pt>
                <c:pt idx="381">
                  <c:v>-7</c:v>
                </c:pt>
                <c:pt idx="382">
                  <c:v>-7</c:v>
                </c:pt>
                <c:pt idx="383">
                  <c:v>-7.1000000000000227</c:v>
                </c:pt>
                <c:pt idx="384">
                  <c:v>-7.1999999999999886</c:v>
                </c:pt>
                <c:pt idx="385">
                  <c:v>-7.1999999999999886</c:v>
                </c:pt>
                <c:pt idx="386">
                  <c:v>-7.1000000000000227</c:v>
                </c:pt>
                <c:pt idx="387">
                  <c:v>-7.1000000000000227</c:v>
                </c:pt>
                <c:pt idx="388">
                  <c:v>-7.1000000000000227</c:v>
                </c:pt>
                <c:pt idx="389">
                  <c:v>-7.1000000000000227</c:v>
                </c:pt>
                <c:pt idx="390">
                  <c:v>-7</c:v>
                </c:pt>
                <c:pt idx="391">
                  <c:v>-7</c:v>
                </c:pt>
                <c:pt idx="392">
                  <c:v>-7</c:v>
                </c:pt>
                <c:pt idx="393">
                  <c:v>-7</c:v>
                </c:pt>
                <c:pt idx="394">
                  <c:v>-7</c:v>
                </c:pt>
                <c:pt idx="395">
                  <c:v>-7</c:v>
                </c:pt>
                <c:pt idx="396">
                  <c:v>-7</c:v>
                </c:pt>
                <c:pt idx="397">
                  <c:v>-7</c:v>
                </c:pt>
                <c:pt idx="398">
                  <c:v>-7</c:v>
                </c:pt>
                <c:pt idx="399">
                  <c:v>-7</c:v>
                </c:pt>
                <c:pt idx="400">
                  <c:v>-7</c:v>
                </c:pt>
                <c:pt idx="401">
                  <c:v>-7</c:v>
                </c:pt>
                <c:pt idx="402">
                  <c:v>-7.1000000000000227</c:v>
                </c:pt>
                <c:pt idx="403">
                  <c:v>-7.1000000000000227</c:v>
                </c:pt>
                <c:pt idx="404">
                  <c:v>-7.1000000000000227</c:v>
                </c:pt>
                <c:pt idx="405">
                  <c:v>-7.1000000000000227</c:v>
                </c:pt>
                <c:pt idx="406">
                  <c:v>-7.1000000000000227</c:v>
                </c:pt>
                <c:pt idx="407">
                  <c:v>-7</c:v>
                </c:pt>
                <c:pt idx="408">
                  <c:v>-7</c:v>
                </c:pt>
                <c:pt idx="409">
                  <c:v>-7</c:v>
                </c:pt>
                <c:pt idx="410">
                  <c:v>-7</c:v>
                </c:pt>
                <c:pt idx="411">
                  <c:v>-7</c:v>
                </c:pt>
                <c:pt idx="412">
                  <c:v>-7</c:v>
                </c:pt>
                <c:pt idx="413">
                  <c:v>-7</c:v>
                </c:pt>
                <c:pt idx="414">
                  <c:v>-7</c:v>
                </c:pt>
                <c:pt idx="415">
                  <c:v>-7</c:v>
                </c:pt>
                <c:pt idx="416">
                  <c:v>-7</c:v>
                </c:pt>
                <c:pt idx="417">
                  <c:v>-6.8999999999999773</c:v>
                </c:pt>
                <c:pt idx="418">
                  <c:v>-6.8999999999999773</c:v>
                </c:pt>
                <c:pt idx="419">
                  <c:v>-7.1000000000000227</c:v>
                </c:pt>
                <c:pt idx="420">
                  <c:v>-7.1999999999999886</c:v>
                </c:pt>
                <c:pt idx="421">
                  <c:v>-7</c:v>
                </c:pt>
                <c:pt idx="422">
                  <c:v>-7.3000000000000114</c:v>
                </c:pt>
                <c:pt idx="423">
                  <c:v>-7.1000000000000227</c:v>
                </c:pt>
                <c:pt idx="424">
                  <c:v>-7.1999999999999886</c:v>
                </c:pt>
                <c:pt idx="425">
                  <c:v>-7.5</c:v>
                </c:pt>
                <c:pt idx="426">
                  <c:v>-7.3999999999999773</c:v>
                </c:pt>
                <c:pt idx="427">
                  <c:v>-7.3999999999999773</c:v>
                </c:pt>
                <c:pt idx="428">
                  <c:v>-7.3999999999999773</c:v>
                </c:pt>
                <c:pt idx="429">
                  <c:v>-7.3999999999999773</c:v>
                </c:pt>
                <c:pt idx="430">
                  <c:v>-7.3000000000000114</c:v>
                </c:pt>
                <c:pt idx="431">
                  <c:v>-7.1999999999999886</c:v>
                </c:pt>
                <c:pt idx="432">
                  <c:v>-7.1000000000000227</c:v>
                </c:pt>
                <c:pt idx="433">
                  <c:v>-7.1000000000000227</c:v>
                </c:pt>
                <c:pt idx="434">
                  <c:v>-7.1000000000000227</c:v>
                </c:pt>
                <c:pt idx="435">
                  <c:v>-7.1000000000000227</c:v>
                </c:pt>
                <c:pt idx="436">
                  <c:v>-7.1000000000000227</c:v>
                </c:pt>
                <c:pt idx="437">
                  <c:v>-7.1000000000000227</c:v>
                </c:pt>
                <c:pt idx="438">
                  <c:v>-7.1000000000000227</c:v>
                </c:pt>
                <c:pt idx="439">
                  <c:v>-7.1000000000000227</c:v>
                </c:pt>
                <c:pt idx="440">
                  <c:v>-7.1000000000000227</c:v>
                </c:pt>
                <c:pt idx="441">
                  <c:v>-7.1000000000000227</c:v>
                </c:pt>
                <c:pt idx="442">
                  <c:v>-7.1000000000000227</c:v>
                </c:pt>
                <c:pt idx="443">
                  <c:v>-7.1999999999999886</c:v>
                </c:pt>
                <c:pt idx="444">
                  <c:v>-7.1999999999999886</c:v>
                </c:pt>
                <c:pt idx="445">
                  <c:v>-7.1000000000000227</c:v>
                </c:pt>
                <c:pt idx="446">
                  <c:v>-7</c:v>
                </c:pt>
                <c:pt idx="447">
                  <c:v>-7</c:v>
                </c:pt>
                <c:pt idx="448">
                  <c:v>-7.1000000000000227</c:v>
                </c:pt>
                <c:pt idx="449">
                  <c:v>-7.1999999999999886</c:v>
                </c:pt>
                <c:pt idx="450">
                  <c:v>-7.1999999999999886</c:v>
                </c:pt>
                <c:pt idx="451">
                  <c:v>-7.3000000000000114</c:v>
                </c:pt>
                <c:pt idx="452">
                  <c:v>-7.3999999999999773</c:v>
                </c:pt>
                <c:pt idx="453">
                  <c:v>-7.3999999999999773</c:v>
                </c:pt>
                <c:pt idx="454">
                  <c:v>-7.3999999999999773</c:v>
                </c:pt>
                <c:pt idx="455">
                  <c:v>-7.3999999999999773</c:v>
                </c:pt>
                <c:pt idx="456">
                  <c:v>-7.3999999999999773</c:v>
                </c:pt>
                <c:pt idx="457">
                  <c:v>-7.3999999999999773</c:v>
                </c:pt>
                <c:pt idx="458">
                  <c:v>-7.3999999999999773</c:v>
                </c:pt>
                <c:pt idx="459">
                  <c:v>-7.3999999999999773</c:v>
                </c:pt>
                <c:pt idx="460">
                  <c:v>-7.3999999999999773</c:v>
                </c:pt>
                <c:pt idx="461">
                  <c:v>-7.3999999999999773</c:v>
                </c:pt>
                <c:pt idx="462">
                  <c:v>-7.3999999999999773</c:v>
                </c:pt>
                <c:pt idx="463">
                  <c:v>-7.3999999999999773</c:v>
                </c:pt>
                <c:pt idx="464">
                  <c:v>-7.3999999999999773</c:v>
                </c:pt>
                <c:pt idx="465">
                  <c:v>-7.3999999999999773</c:v>
                </c:pt>
                <c:pt idx="466">
                  <c:v>-7.3999999999999773</c:v>
                </c:pt>
                <c:pt idx="467">
                  <c:v>-7.3999999999999773</c:v>
                </c:pt>
                <c:pt idx="468">
                  <c:v>-7.3999999999999773</c:v>
                </c:pt>
                <c:pt idx="469">
                  <c:v>-7.3999999999999773</c:v>
                </c:pt>
                <c:pt idx="470">
                  <c:v>-7.3000000000000114</c:v>
                </c:pt>
                <c:pt idx="471">
                  <c:v>-7.3000000000000114</c:v>
                </c:pt>
                <c:pt idx="472">
                  <c:v>-7.3000000000000114</c:v>
                </c:pt>
                <c:pt idx="473">
                  <c:v>-7.3000000000000114</c:v>
                </c:pt>
                <c:pt idx="474">
                  <c:v>-7.3000000000000114</c:v>
                </c:pt>
                <c:pt idx="475">
                  <c:v>-7.3000000000000114</c:v>
                </c:pt>
                <c:pt idx="476">
                  <c:v>-7.3000000000000114</c:v>
                </c:pt>
                <c:pt idx="477">
                  <c:v>-7.3000000000000114</c:v>
                </c:pt>
                <c:pt idx="478">
                  <c:v>-7.3000000000000114</c:v>
                </c:pt>
                <c:pt idx="479">
                  <c:v>-7.3000000000000114</c:v>
                </c:pt>
                <c:pt idx="480">
                  <c:v>-7.3000000000000114</c:v>
                </c:pt>
                <c:pt idx="481">
                  <c:v>-7.3000000000000114</c:v>
                </c:pt>
                <c:pt idx="482">
                  <c:v>-7.3000000000000114</c:v>
                </c:pt>
                <c:pt idx="483">
                  <c:v>-7.3000000000000114</c:v>
                </c:pt>
                <c:pt idx="484">
                  <c:v>-7.3000000000000114</c:v>
                </c:pt>
                <c:pt idx="485">
                  <c:v>-7.3000000000000114</c:v>
                </c:pt>
                <c:pt idx="486">
                  <c:v>-7.3000000000000114</c:v>
                </c:pt>
                <c:pt idx="487">
                  <c:v>-7.3000000000000114</c:v>
                </c:pt>
                <c:pt idx="488">
                  <c:v>-7.3000000000000114</c:v>
                </c:pt>
                <c:pt idx="489">
                  <c:v>-7.3000000000000114</c:v>
                </c:pt>
                <c:pt idx="490">
                  <c:v>-7.3000000000000114</c:v>
                </c:pt>
                <c:pt idx="491">
                  <c:v>-7.3000000000000114</c:v>
                </c:pt>
                <c:pt idx="492">
                  <c:v>-7.3000000000000114</c:v>
                </c:pt>
                <c:pt idx="493">
                  <c:v>-7.3000000000000114</c:v>
                </c:pt>
                <c:pt idx="494">
                  <c:v>-7.3000000000000114</c:v>
                </c:pt>
                <c:pt idx="495">
                  <c:v>-7.3000000000000114</c:v>
                </c:pt>
                <c:pt idx="496">
                  <c:v>-7.3000000000000114</c:v>
                </c:pt>
                <c:pt idx="497">
                  <c:v>-7.3000000000000114</c:v>
                </c:pt>
                <c:pt idx="498">
                  <c:v>-7.3000000000000114</c:v>
                </c:pt>
                <c:pt idx="499">
                  <c:v>-7.3000000000000114</c:v>
                </c:pt>
                <c:pt idx="500">
                  <c:v>-7.3000000000000114</c:v>
                </c:pt>
                <c:pt idx="501">
                  <c:v>-7.3000000000000114</c:v>
                </c:pt>
                <c:pt idx="502">
                  <c:v>-7.3000000000000114</c:v>
                </c:pt>
                <c:pt idx="503">
                  <c:v>-7.3000000000000114</c:v>
                </c:pt>
                <c:pt idx="504">
                  <c:v>-7.3000000000000114</c:v>
                </c:pt>
                <c:pt idx="505">
                  <c:v>-7.3000000000000114</c:v>
                </c:pt>
                <c:pt idx="506">
                  <c:v>-7.3000000000000114</c:v>
                </c:pt>
                <c:pt idx="507">
                  <c:v>-7.1999999999999886</c:v>
                </c:pt>
                <c:pt idx="508">
                  <c:v>-7.1999999999999886</c:v>
                </c:pt>
                <c:pt idx="509">
                  <c:v>-7.1999999999999886</c:v>
                </c:pt>
                <c:pt idx="510">
                  <c:v>-7.1999999999999886</c:v>
                </c:pt>
                <c:pt idx="511">
                  <c:v>-7.1999999999999886</c:v>
                </c:pt>
                <c:pt idx="512">
                  <c:v>-7.1999999999999886</c:v>
                </c:pt>
                <c:pt idx="513">
                  <c:v>-7.1999999999999886</c:v>
                </c:pt>
                <c:pt idx="514">
                  <c:v>-7.1999999999999886</c:v>
                </c:pt>
                <c:pt idx="515">
                  <c:v>-7.1999999999999886</c:v>
                </c:pt>
                <c:pt idx="516">
                  <c:v>-7.1000000000000227</c:v>
                </c:pt>
                <c:pt idx="517">
                  <c:v>-7.1000000000000227</c:v>
                </c:pt>
                <c:pt idx="518">
                  <c:v>-7.1000000000000227</c:v>
                </c:pt>
                <c:pt idx="519">
                  <c:v>-7.1000000000000227</c:v>
                </c:pt>
                <c:pt idx="520">
                  <c:v>-7.1000000000000227</c:v>
                </c:pt>
                <c:pt idx="521">
                  <c:v>-7.1999999999999886</c:v>
                </c:pt>
                <c:pt idx="522">
                  <c:v>-7.1999999999999886</c:v>
                </c:pt>
                <c:pt idx="523">
                  <c:v>-7.1999999999999886</c:v>
                </c:pt>
                <c:pt idx="524">
                  <c:v>-7.1999999999999886</c:v>
                </c:pt>
                <c:pt idx="525">
                  <c:v>-7.1999999999999886</c:v>
                </c:pt>
                <c:pt idx="526">
                  <c:v>-7.1999999999999886</c:v>
                </c:pt>
                <c:pt idx="527">
                  <c:v>-7.1999999999999886</c:v>
                </c:pt>
                <c:pt idx="528">
                  <c:v>-7.1999999999999886</c:v>
                </c:pt>
                <c:pt idx="529">
                  <c:v>-7.1999999999999886</c:v>
                </c:pt>
                <c:pt idx="530">
                  <c:v>-7.1999999999999886</c:v>
                </c:pt>
                <c:pt idx="531">
                  <c:v>-7.1999999999999886</c:v>
                </c:pt>
                <c:pt idx="532">
                  <c:v>-7.1999999999999886</c:v>
                </c:pt>
                <c:pt idx="533">
                  <c:v>-7.1999999999999886</c:v>
                </c:pt>
                <c:pt idx="534">
                  <c:v>-7.1999999999999886</c:v>
                </c:pt>
                <c:pt idx="535">
                  <c:v>-7.1999999999999886</c:v>
                </c:pt>
                <c:pt idx="536">
                  <c:v>-7.1999999999999886</c:v>
                </c:pt>
                <c:pt idx="537">
                  <c:v>-7.1999999999999886</c:v>
                </c:pt>
                <c:pt idx="538">
                  <c:v>-7.1999999999999886</c:v>
                </c:pt>
                <c:pt idx="539">
                  <c:v>-7.1999999999999886</c:v>
                </c:pt>
                <c:pt idx="540">
                  <c:v>-7.1999999999999886</c:v>
                </c:pt>
                <c:pt idx="541">
                  <c:v>-7.1999999999999886</c:v>
                </c:pt>
                <c:pt idx="542">
                  <c:v>-7.1999999999999886</c:v>
                </c:pt>
                <c:pt idx="543">
                  <c:v>-7.1999999999999886</c:v>
                </c:pt>
                <c:pt idx="544">
                  <c:v>-7.1999999999999886</c:v>
                </c:pt>
                <c:pt idx="545">
                  <c:v>-7.1999999999999886</c:v>
                </c:pt>
                <c:pt idx="546">
                  <c:v>-7.1999999999999886</c:v>
                </c:pt>
                <c:pt idx="547">
                  <c:v>-7.1999999999999886</c:v>
                </c:pt>
                <c:pt idx="548">
                  <c:v>-7.1999999999999886</c:v>
                </c:pt>
                <c:pt idx="549">
                  <c:v>-7.1999999999999886</c:v>
                </c:pt>
                <c:pt idx="550">
                  <c:v>-7.1999999999999886</c:v>
                </c:pt>
                <c:pt idx="551">
                  <c:v>-7.1999999999999886</c:v>
                </c:pt>
                <c:pt idx="552">
                  <c:v>-7.1999999999999886</c:v>
                </c:pt>
                <c:pt idx="553">
                  <c:v>-7.1999999999999886</c:v>
                </c:pt>
                <c:pt idx="554">
                  <c:v>-7.1999999999999886</c:v>
                </c:pt>
                <c:pt idx="555">
                  <c:v>-7.1999999999999886</c:v>
                </c:pt>
                <c:pt idx="556">
                  <c:v>-7.1000000000000227</c:v>
                </c:pt>
                <c:pt idx="557">
                  <c:v>-7.1000000000000227</c:v>
                </c:pt>
                <c:pt idx="558">
                  <c:v>-7.1000000000000227</c:v>
                </c:pt>
                <c:pt idx="559">
                  <c:v>-7.1000000000000227</c:v>
                </c:pt>
                <c:pt idx="560">
                  <c:v>-7.1000000000000227</c:v>
                </c:pt>
                <c:pt idx="561">
                  <c:v>-7</c:v>
                </c:pt>
                <c:pt idx="562">
                  <c:v>-7.1000000000000227</c:v>
                </c:pt>
                <c:pt idx="563">
                  <c:v>-7.1000000000000227</c:v>
                </c:pt>
              </c:numCache>
            </c:numRef>
          </c:yVal>
          <c:smooth val="0"/>
        </c:ser>
        <c:ser>
          <c:idx val="2"/>
          <c:order val="1"/>
          <c:tx>
            <c:v>PhaX 140gmm</c:v>
          </c:tx>
          <c:spPr>
            <a:ln w="38100" cap="rnd" cmpd="sng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[1]DynamRot_140gmm!$D$2:$D$124</c:f>
              <c:numCache>
                <c:formatCode>General</c:formatCode>
                <c:ptCount val="123"/>
                <c:pt idx="0">
                  <c:v>14.8</c:v>
                </c:pt>
                <c:pt idx="1">
                  <c:v>14.3</c:v>
                </c:pt>
                <c:pt idx="2">
                  <c:v>13.6</c:v>
                </c:pt>
                <c:pt idx="3">
                  <c:v>12.7</c:v>
                </c:pt>
                <c:pt idx="4">
                  <c:v>11.9</c:v>
                </c:pt>
                <c:pt idx="5">
                  <c:v>11.2</c:v>
                </c:pt>
                <c:pt idx="6">
                  <c:v>10.6</c:v>
                </c:pt>
                <c:pt idx="7">
                  <c:v>10.1</c:v>
                </c:pt>
                <c:pt idx="8">
                  <c:v>9.6</c:v>
                </c:pt>
                <c:pt idx="9">
                  <c:v>9.1</c:v>
                </c:pt>
                <c:pt idx="10">
                  <c:v>8.6</c:v>
                </c:pt>
                <c:pt idx="11">
                  <c:v>8.1999999999999993</c:v>
                </c:pt>
                <c:pt idx="12">
                  <c:v>7.8</c:v>
                </c:pt>
                <c:pt idx="13">
                  <c:v>7.4</c:v>
                </c:pt>
                <c:pt idx="14">
                  <c:v>7</c:v>
                </c:pt>
                <c:pt idx="15">
                  <c:v>6.6</c:v>
                </c:pt>
                <c:pt idx="16">
                  <c:v>6.2</c:v>
                </c:pt>
                <c:pt idx="17">
                  <c:v>5.8</c:v>
                </c:pt>
                <c:pt idx="18">
                  <c:v>5.5</c:v>
                </c:pt>
                <c:pt idx="19">
                  <c:v>5.0999999999999996</c:v>
                </c:pt>
                <c:pt idx="20">
                  <c:v>4.8</c:v>
                </c:pt>
                <c:pt idx="21">
                  <c:v>4.4000000000000004</c:v>
                </c:pt>
                <c:pt idx="22">
                  <c:v>4.0999999999999996</c:v>
                </c:pt>
                <c:pt idx="23">
                  <c:v>3.8</c:v>
                </c:pt>
                <c:pt idx="24">
                  <c:v>3.5</c:v>
                </c:pt>
                <c:pt idx="25">
                  <c:v>3.2</c:v>
                </c:pt>
                <c:pt idx="26">
                  <c:v>3</c:v>
                </c:pt>
                <c:pt idx="27">
                  <c:v>2.7</c:v>
                </c:pt>
                <c:pt idx="28">
                  <c:v>2.5</c:v>
                </c:pt>
                <c:pt idx="29">
                  <c:v>2.2999999999999998</c:v>
                </c:pt>
                <c:pt idx="30">
                  <c:v>2.2000000000000002</c:v>
                </c:pt>
                <c:pt idx="31">
                  <c:v>2</c:v>
                </c:pt>
                <c:pt idx="32">
                  <c:v>1.8</c:v>
                </c:pt>
                <c:pt idx="33">
                  <c:v>1.5</c:v>
                </c:pt>
                <c:pt idx="34">
                  <c:v>1</c:v>
                </c:pt>
                <c:pt idx="35">
                  <c:v>1.1000000000000001</c:v>
                </c:pt>
                <c:pt idx="36">
                  <c:v>0.5</c:v>
                </c:pt>
                <c:pt idx="37">
                  <c:v>0.8</c:v>
                </c:pt>
                <c:pt idx="38">
                  <c:v>0</c:v>
                </c:pt>
                <c:pt idx="40">
                  <c:v>-0.5</c:v>
                </c:pt>
                <c:pt idx="41">
                  <c:v>0.19999999999998863</c:v>
                </c:pt>
                <c:pt idx="42">
                  <c:v>-0.5</c:v>
                </c:pt>
                <c:pt idx="43">
                  <c:v>-0.39999999999997726</c:v>
                </c:pt>
                <c:pt idx="44">
                  <c:v>-0.69999999999998863</c:v>
                </c:pt>
                <c:pt idx="45">
                  <c:v>-0.69999999999998863</c:v>
                </c:pt>
                <c:pt idx="46">
                  <c:v>-1</c:v>
                </c:pt>
                <c:pt idx="47">
                  <c:v>-1.1000000000000227</c:v>
                </c:pt>
                <c:pt idx="48">
                  <c:v>-1.1999999999999886</c:v>
                </c:pt>
                <c:pt idx="49">
                  <c:v>-1.3000000000000114</c:v>
                </c:pt>
                <c:pt idx="50">
                  <c:v>-1.5</c:v>
                </c:pt>
                <c:pt idx="51">
                  <c:v>-1.6000000000000227</c:v>
                </c:pt>
                <c:pt idx="52">
                  <c:v>-1.6999999999999886</c:v>
                </c:pt>
                <c:pt idx="53">
                  <c:v>-1.8000000000000114</c:v>
                </c:pt>
                <c:pt idx="54">
                  <c:v>-1.8999999999999773</c:v>
                </c:pt>
                <c:pt idx="55">
                  <c:v>-2</c:v>
                </c:pt>
                <c:pt idx="56">
                  <c:v>-2.1000000000000227</c:v>
                </c:pt>
                <c:pt idx="57">
                  <c:v>-2.3000000000000114</c:v>
                </c:pt>
                <c:pt idx="58">
                  <c:v>-2.3999999999999773</c:v>
                </c:pt>
                <c:pt idx="59">
                  <c:v>-2.5</c:v>
                </c:pt>
                <c:pt idx="60">
                  <c:v>-2.6000000000000227</c:v>
                </c:pt>
                <c:pt idx="61">
                  <c:v>-2.6999999999999886</c:v>
                </c:pt>
                <c:pt idx="62">
                  <c:v>-2.8000000000000114</c:v>
                </c:pt>
                <c:pt idx="63">
                  <c:v>-2.8999999999999773</c:v>
                </c:pt>
                <c:pt idx="64">
                  <c:v>-2.8999999999999773</c:v>
                </c:pt>
                <c:pt idx="65">
                  <c:v>-3</c:v>
                </c:pt>
                <c:pt idx="66">
                  <c:v>-3.1000000000000227</c:v>
                </c:pt>
                <c:pt idx="67">
                  <c:v>-3.1999999999999886</c:v>
                </c:pt>
                <c:pt idx="68">
                  <c:v>-3.3000000000000114</c:v>
                </c:pt>
                <c:pt idx="69">
                  <c:v>-3.3999999999999773</c:v>
                </c:pt>
                <c:pt idx="70">
                  <c:v>-3.5</c:v>
                </c:pt>
                <c:pt idx="71">
                  <c:v>-3.6000000000000227</c:v>
                </c:pt>
                <c:pt idx="72">
                  <c:v>-3.6000000000000227</c:v>
                </c:pt>
                <c:pt idx="73">
                  <c:v>-3.6999999999999886</c:v>
                </c:pt>
                <c:pt idx="74">
                  <c:v>-3.8000000000000114</c:v>
                </c:pt>
                <c:pt idx="75">
                  <c:v>-3.8999999999999773</c:v>
                </c:pt>
                <c:pt idx="76">
                  <c:v>-3.8999999999999773</c:v>
                </c:pt>
                <c:pt idx="77">
                  <c:v>-4</c:v>
                </c:pt>
                <c:pt idx="78">
                  <c:v>-4.1000000000000227</c:v>
                </c:pt>
                <c:pt idx="79">
                  <c:v>-4.1999999999999886</c:v>
                </c:pt>
                <c:pt idx="80">
                  <c:v>-4.1999999999999886</c:v>
                </c:pt>
                <c:pt idx="81">
                  <c:v>-4.3000000000000114</c:v>
                </c:pt>
                <c:pt idx="82">
                  <c:v>-4.3999999999999773</c:v>
                </c:pt>
                <c:pt idx="83">
                  <c:v>-4.3999999999999773</c:v>
                </c:pt>
                <c:pt idx="84">
                  <c:v>-4.5</c:v>
                </c:pt>
                <c:pt idx="85">
                  <c:v>-4.5</c:v>
                </c:pt>
                <c:pt idx="86">
                  <c:v>-4.6000000000000227</c:v>
                </c:pt>
                <c:pt idx="87">
                  <c:v>-4.6000000000000227</c:v>
                </c:pt>
                <c:pt idx="88">
                  <c:v>-4.6999999999999886</c:v>
                </c:pt>
                <c:pt idx="89">
                  <c:v>-4.6999999999999886</c:v>
                </c:pt>
                <c:pt idx="90">
                  <c:v>-4.8000000000000114</c:v>
                </c:pt>
                <c:pt idx="91">
                  <c:v>-4.8000000000000114</c:v>
                </c:pt>
                <c:pt idx="92">
                  <c:v>-4.8999999999999773</c:v>
                </c:pt>
                <c:pt idx="93">
                  <c:v>-4.8999999999999773</c:v>
                </c:pt>
                <c:pt idx="94">
                  <c:v>-5</c:v>
                </c:pt>
                <c:pt idx="95">
                  <c:v>-5</c:v>
                </c:pt>
                <c:pt idx="96">
                  <c:v>-5.1000000000000227</c:v>
                </c:pt>
                <c:pt idx="97">
                  <c:v>-5.1000000000000227</c:v>
                </c:pt>
                <c:pt idx="98">
                  <c:v>-5.1000000000000227</c:v>
                </c:pt>
                <c:pt idx="99">
                  <c:v>-5.1999999999999886</c:v>
                </c:pt>
                <c:pt idx="100">
                  <c:v>-5.1999999999999886</c:v>
                </c:pt>
                <c:pt idx="101">
                  <c:v>-5.1999999999999886</c:v>
                </c:pt>
                <c:pt idx="102">
                  <c:v>-5.1999999999999886</c:v>
                </c:pt>
                <c:pt idx="103">
                  <c:v>-5.3000000000000114</c:v>
                </c:pt>
                <c:pt idx="104">
                  <c:v>-5.3000000000000114</c:v>
                </c:pt>
                <c:pt idx="105">
                  <c:v>-5.3000000000000114</c:v>
                </c:pt>
                <c:pt idx="106">
                  <c:v>-5.3000000000000114</c:v>
                </c:pt>
                <c:pt idx="107">
                  <c:v>-5.3000000000000114</c:v>
                </c:pt>
                <c:pt idx="108">
                  <c:v>-5.3000000000000114</c:v>
                </c:pt>
                <c:pt idx="109">
                  <c:v>-5.3000000000000114</c:v>
                </c:pt>
                <c:pt idx="110">
                  <c:v>-5.3000000000000114</c:v>
                </c:pt>
                <c:pt idx="111">
                  <c:v>-5.3000000000000114</c:v>
                </c:pt>
                <c:pt idx="112">
                  <c:v>-5.1999999999999886</c:v>
                </c:pt>
                <c:pt idx="113">
                  <c:v>-5.1999999999999886</c:v>
                </c:pt>
                <c:pt idx="114">
                  <c:v>-5.1999999999999886</c:v>
                </c:pt>
                <c:pt idx="115">
                  <c:v>-5.1999999999999886</c:v>
                </c:pt>
                <c:pt idx="116">
                  <c:v>-5.1000000000000227</c:v>
                </c:pt>
                <c:pt idx="117">
                  <c:v>-5.1000000000000227</c:v>
                </c:pt>
                <c:pt idx="118">
                  <c:v>-5</c:v>
                </c:pt>
                <c:pt idx="119">
                  <c:v>-5</c:v>
                </c:pt>
                <c:pt idx="120">
                  <c:v>-4.8999999999999773</c:v>
                </c:pt>
                <c:pt idx="121">
                  <c:v>-4.8000000000000114</c:v>
                </c:pt>
                <c:pt idx="122">
                  <c:v>-4.8000000000000114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700832"/>
        <c:axId val="823698088"/>
        <c:extLst/>
      </c:scatterChart>
      <c:valAx>
        <c:axId val="823700832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3698088"/>
        <c:crosses val="autoZero"/>
        <c:crossBetween val="midCat"/>
      </c:valAx>
      <c:valAx>
        <c:axId val="823698088"/>
        <c:scaling>
          <c:orientation val="minMax"/>
          <c:max val="30"/>
          <c:min val="-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3700832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58750657357223"/>
          <c:y val="0.27025973736590103"/>
          <c:w val="0.47815638888888889"/>
          <c:h val="0.19654311061836838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fr-FR" sz="2000"/>
              <a:t>Phase Y</a:t>
            </a:r>
          </a:p>
        </c:rich>
      </c:tx>
      <c:layout>
        <c:manualLayout>
          <c:xMode val="edge"/>
          <c:yMode val="edge"/>
          <c:x val="0.21402827469687935"/>
          <c:y val="7.4837697763229724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8861111111111112"/>
          <c:y val="5.0789404777398385E-2"/>
          <c:w val="0.75887447823494336"/>
          <c:h val="0.73428168757955992"/>
        </c:manualLayout>
      </c:layout>
      <c:scatterChart>
        <c:scatterStyle val="lineMarker"/>
        <c:varyColors val="0"/>
        <c:ser>
          <c:idx val="0"/>
          <c:order val="2"/>
          <c:tx>
            <c:v>PhaY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[1]DynamRot_120gmm!$E$2:$E$700</c:f>
              <c:numCache>
                <c:formatCode>General</c:formatCode>
                <c:ptCount val="699"/>
                <c:pt idx="0">
                  <c:v>272.3</c:v>
                </c:pt>
                <c:pt idx="1">
                  <c:v>271.89999999999998</c:v>
                </c:pt>
                <c:pt idx="2">
                  <c:v>271.5</c:v>
                </c:pt>
                <c:pt idx="3">
                  <c:v>271.10000000000002</c:v>
                </c:pt>
                <c:pt idx="4">
                  <c:v>270.8</c:v>
                </c:pt>
                <c:pt idx="5">
                  <c:v>270.39999999999998</c:v>
                </c:pt>
                <c:pt idx="6">
                  <c:v>270.10000000000002</c:v>
                </c:pt>
                <c:pt idx="7">
                  <c:v>269.8</c:v>
                </c:pt>
                <c:pt idx="8">
                  <c:v>269.5</c:v>
                </c:pt>
                <c:pt idx="9">
                  <c:v>269.2</c:v>
                </c:pt>
                <c:pt idx="10">
                  <c:v>269</c:v>
                </c:pt>
                <c:pt idx="11">
                  <c:v>268.7</c:v>
                </c:pt>
                <c:pt idx="12">
                  <c:v>268.5</c:v>
                </c:pt>
                <c:pt idx="13">
                  <c:v>268.2</c:v>
                </c:pt>
                <c:pt idx="14">
                  <c:v>268</c:v>
                </c:pt>
                <c:pt idx="15">
                  <c:v>267.8</c:v>
                </c:pt>
                <c:pt idx="16">
                  <c:v>267.60000000000002</c:v>
                </c:pt>
                <c:pt idx="17">
                  <c:v>267.39999999999998</c:v>
                </c:pt>
                <c:pt idx="18">
                  <c:v>267.2</c:v>
                </c:pt>
                <c:pt idx="19">
                  <c:v>267</c:v>
                </c:pt>
                <c:pt idx="20">
                  <c:v>266.8</c:v>
                </c:pt>
                <c:pt idx="21">
                  <c:v>266.7</c:v>
                </c:pt>
                <c:pt idx="22">
                  <c:v>266.5</c:v>
                </c:pt>
                <c:pt idx="23">
                  <c:v>266.3</c:v>
                </c:pt>
                <c:pt idx="24">
                  <c:v>266.2</c:v>
                </c:pt>
                <c:pt idx="25">
                  <c:v>266</c:v>
                </c:pt>
                <c:pt idx="26">
                  <c:v>265.89999999999998</c:v>
                </c:pt>
                <c:pt idx="27">
                  <c:v>265.7</c:v>
                </c:pt>
                <c:pt idx="28">
                  <c:v>265.60000000000002</c:v>
                </c:pt>
                <c:pt idx="29">
                  <c:v>265.39999999999998</c:v>
                </c:pt>
                <c:pt idx="30">
                  <c:v>265.3</c:v>
                </c:pt>
                <c:pt idx="31">
                  <c:v>265.2</c:v>
                </c:pt>
                <c:pt idx="32">
                  <c:v>265</c:v>
                </c:pt>
                <c:pt idx="33">
                  <c:v>264.89999999999998</c:v>
                </c:pt>
                <c:pt idx="34">
                  <c:v>264.8</c:v>
                </c:pt>
                <c:pt idx="35">
                  <c:v>264.7</c:v>
                </c:pt>
                <c:pt idx="36">
                  <c:v>264.5</c:v>
                </c:pt>
                <c:pt idx="37">
                  <c:v>264.39999999999998</c:v>
                </c:pt>
                <c:pt idx="38">
                  <c:v>264.3</c:v>
                </c:pt>
                <c:pt idx="39">
                  <c:v>264.2</c:v>
                </c:pt>
                <c:pt idx="40">
                  <c:v>264.10000000000002</c:v>
                </c:pt>
                <c:pt idx="41">
                  <c:v>264</c:v>
                </c:pt>
                <c:pt idx="42">
                  <c:v>263.89999999999998</c:v>
                </c:pt>
                <c:pt idx="43">
                  <c:v>263.8</c:v>
                </c:pt>
                <c:pt idx="44">
                  <c:v>263.7</c:v>
                </c:pt>
                <c:pt idx="45">
                  <c:v>263.60000000000002</c:v>
                </c:pt>
                <c:pt idx="46">
                  <c:v>263.5</c:v>
                </c:pt>
                <c:pt idx="47">
                  <c:v>263.39999999999998</c:v>
                </c:pt>
                <c:pt idx="48">
                  <c:v>263.3</c:v>
                </c:pt>
                <c:pt idx="49">
                  <c:v>263.2</c:v>
                </c:pt>
                <c:pt idx="50">
                  <c:v>263.10000000000002</c:v>
                </c:pt>
                <c:pt idx="51">
                  <c:v>263</c:v>
                </c:pt>
                <c:pt idx="52">
                  <c:v>262.89999999999998</c:v>
                </c:pt>
                <c:pt idx="53">
                  <c:v>262.8</c:v>
                </c:pt>
                <c:pt idx="54">
                  <c:v>262.7</c:v>
                </c:pt>
                <c:pt idx="55">
                  <c:v>262.7</c:v>
                </c:pt>
                <c:pt idx="56">
                  <c:v>262.60000000000002</c:v>
                </c:pt>
                <c:pt idx="57">
                  <c:v>262.5</c:v>
                </c:pt>
                <c:pt idx="58">
                  <c:v>262.39999999999998</c:v>
                </c:pt>
                <c:pt idx="59">
                  <c:v>262.3</c:v>
                </c:pt>
                <c:pt idx="60">
                  <c:v>262.3</c:v>
                </c:pt>
                <c:pt idx="61">
                  <c:v>262.2</c:v>
                </c:pt>
                <c:pt idx="62">
                  <c:v>262.10000000000002</c:v>
                </c:pt>
                <c:pt idx="63">
                  <c:v>262.10000000000002</c:v>
                </c:pt>
                <c:pt idx="64">
                  <c:v>262</c:v>
                </c:pt>
                <c:pt idx="65">
                  <c:v>261.89999999999998</c:v>
                </c:pt>
                <c:pt idx="66">
                  <c:v>261.8</c:v>
                </c:pt>
                <c:pt idx="67">
                  <c:v>261.8</c:v>
                </c:pt>
                <c:pt idx="68">
                  <c:v>261.7</c:v>
                </c:pt>
                <c:pt idx="69">
                  <c:v>261.60000000000002</c:v>
                </c:pt>
                <c:pt idx="70">
                  <c:v>261.60000000000002</c:v>
                </c:pt>
                <c:pt idx="71">
                  <c:v>261.5</c:v>
                </c:pt>
                <c:pt idx="72">
                  <c:v>261.5</c:v>
                </c:pt>
                <c:pt idx="73">
                  <c:v>261.39999999999998</c:v>
                </c:pt>
                <c:pt idx="74">
                  <c:v>261.3</c:v>
                </c:pt>
                <c:pt idx="75">
                  <c:v>261.3</c:v>
                </c:pt>
                <c:pt idx="76">
                  <c:v>261.2</c:v>
                </c:pt>
                <c:pt idx="77">
                  <c:v>261.10000000000002</c:v>
                </c:pt>
                <c:pt idx="78">
                  <c:v>261.10000000000002</c:v>
                </c:pt>
                <c:pt idx="79">
                  <c:v>261</c:v>
                </c:pt>
                <c:pt idx="80">
                  <c:v>261</c:v>
                </c:pt>
                <c:pt idx="81">
                  <c:v>260.89999999999998</c:v>
                </c:pt>
                <c:pt idx="82">
                  <c:v>260.89999999999998</c:v>
                </c:pt>
                <c:pt idx="83">
                  <c:v>260.8</c:v>
                </c:pt>
                <c:pt idx="84">
                  <c:v>260.8</c:v>
                </c:pt>
                <c:pt idx="85">
                  <c:v>260.7</c:v>
                </c:pt>
                <c:pt idx="86">
                  <c:v>260.60000000000002</c:v>
                </c:pt>
                <c:pt idx="87">
                  <c:v>260.60000000000002</c:v>
                </c:pt>
                <c:pt idx="88">
                  <c:v>260.5</c:v>
                </c:pt>
                <c:pt idx="89">
                  <c:v>260.5</c:v>
                </c:pt>
                <c:pt idx="90">
                  <c:v>260.39999999999998</c:v>
                </c:pt>
                <c:pt idx="91">
                  <c:v>260.39999999999998</c:v>
                </c:pt>
                <c:pt idx="92">
                  <c:v>260.3</c:v>
                </c:pt>
                <c:pt idx="93">
                  <c:v>260.3</c:v>
                </c:pt>
                <c:pt idx="94">
                  <c:v>260.2</c:v>
                </c:pt>
                <c:pt idx="95">
                  <c:v>260.2</c:v>
                </c:pt>
                <c:pt idx="96">
                  <c:v>260.2</c:v>
                </c:pt>
                <c:pt idx="97">
                  <c:v>260.10000000000002</c:v>
                </c:pt>
                <c:pt idx="98">
                  <c:v>260.10000000000002</c:v>
                </c:pt>
                <c:pt idx="99">
                  <c:v>260</c:v>
                </c:pt>
                <c:pt idx="100">
                  <c:v>260</c:v>
                </c:pt>
                <c:pt idx="101">
                  <c:v>259.89999999999998</c:v>
                </c:pt>
                <c:pt idx="102">
                  <c:v>259.89999999999998</c:v>
                </c:pt>
                <c:pt idx="103">
                  <c:v>259.8</c:v>
                </c:pt>
                <c:pt idx="104">
                  <c:v>259.8</c:v>
                </c:pt>
                <c:pt idx="105">
                  <c:v>259.8</c:v>
                </c:pt>
                <c:pt idx="106">
                  <c:v>259.7</c:v>
                </c:pt>
                <c:pt idx="107">
                  <c:v>259.7</c:v>
                </c:pt>
                <c:pt idx="108">
                  <c:v>259.60000000000002</c:v>
                </c:pt>
                <c:pt idx="109">
                  <c:v>259.60000000000002</c:v>
                </c:pt>
                <c:pt idx="110">
                  <c:v>259.60000000000002</c:v>
                </c:pt>
                <c:pt idx="111">
                  <c:v>259.5</c:v>
                </c:pt>
                <c:pt idx="112">
                  <c:v>259.5</c:v>
                </c:pt>
                <c:pt idx="113">
                  <c:v>259.39999999999998</c:v>
                </c:pt>
                <c:pt idx="114">
                  <c:v>259.39999999999998</c:v>
                </c:pt>
                <c:pt idx="115">
                  <c:v>259.39999999999998</c:v>
                </c:pt>
                <c:pt idx="116">
                  <c:v>259.3</c:v>
                </c:pt>
                <c:pt idx="117">
                  <c:v>259.3</c:v>
                </c:pt>
                <c:pt idx="118">
                  <c:v>259.2</c:v>
                </c:pt>
                <c:pt idx="119">
                  <c:v>259.2</c:v>
                </c:pt>
                <c:pt idx="120">
                  <c:v>259.2</c:v>
                </c:pt>
                <c:pt idx="121">
                  <c:v>259.10000000000002</c:v>
                </c:pt>
                <c:pt idx="122">
                  <c:v>259.10000000000002</c:v>
                </c:pt>
                <c:pt idx="123">
                  <c:v>259.10000000000002</c:v>
                </c:pt>
                <c:pt idx="124">
                  <c:v>259</c:v>
                </c:pt>
                <c:pt idx="125">
                  <c:v>259</c:v>
                </c:pt>
                <c:pt idx="126">
                  <c:v>259</c:v>
                </c:pt>
                <c:pt idx="127">
                  <c:v>258.89999999999998</c:v>
                </c:pt>
                <c:pt idx="128">
                  <c:v>258.89999999999998</c:v>
                </c:pt>
                <c:pt idx="129">
                  <c:v>258.89999999999998</c:v>
                </c:pt>
                <c:pt idx="130">
                  <c:v>258.8</c:v>
                </c:pt>
                <c:pt idx="131">
                  <c:v>258.8</c:v>
                </c:pt>
                <c:pt idx="132">
                  <c:v>258.8</c:v>
                </c:pt>
                <c:pt idx="133">
                  <c:v>258.7</c:v>
                </c:pt>
                <c:pt idx="134">
                  <c:v>258.7</c:v>
                </c:pt>
                <c:pt idx="135">
                  <c:v>258.7</c:v>
                </c:pt>
                <c:pt idx="136">
                  <c:v>258.60000000000002</c:v>
                </c:pt>
                <c:pt idx="137">
                  <c:v>258.60000000000002</c:v>
                </c:pt>
                <c:pt idx="138">
                  <c:v>258.60000000000002</c:v>
                </c:pt>
                <c:pt idx="139">
                  <c:v>258.5</c:v>
                </c:pt>
                <c:pt idx="140">
                  <c:v>258.5</c:v>
                </c:pt>
                <c:pt idx="141">
                  <c:v>258.5</c:v>
                </c:pt>
                <c:pt idx="142">
                  <c:v>258.5</c:v>
                </c:pt>
                <c:pt idx="143">
                  <c:v>258.39999999999998</c:v>
                </c:pt>
                <c:pt idx="144">
                  <c:v>258.39999999999998</c:v>
                </c:pt>
                <c:pt idx="145">
                  <c:v>258.39999999999998</c:v>
                </c:pt>
                <c:pt idx="146">
                  <c:v>258.3</c:v>
                </c:pt>
                <c:pt idx="147">
                  <c:v>258.3</c:v>
                </c:pt>
                <c:pt idx="148">
                  <c:v>258.3</c:v>
                </c:pt>
                <c:pt idx="149">
                  <c:v>258.2</c:v>
                </c:pt>
                <c:pt idx="150">
                  <c:v>258.2</c:v>
                </c:pt>
                <c:pt idx="151">
                  <c:v>258.2</c:v>
                </c:pt>
                <c:pt idx="152">
                  <c:v>258.2</c:v>
                </c:pt>
                <c:pt idx="153">
                  <c:v>258.10000000000002</c:v>
                </c:pt>
                <c:pt idx="154">
                  <c:v>258.10000000000002</c:v>
                </c:pt>
                <c:pt idx="155">
                  <c:v>258.10000000000002</c:v>
                </c:pt>
                <c:pt idx="156">
                  <c:v>258</c:v>
                </c:pt>
                <c:pt idx="157">
                  <c:v>258</c:v>
                </c:pt>
                <c:pt idx="158">
                  <c:v>258</c:v>
                </c:pt>
                <c:pt idx="159">
                  <c:v>258</c:v>
                </c:pt>
                <c:pt idx="160">
                  <c:v>257.89999999999998</c:v>
                </c:pt>
                <c:pt idx="161">
                  <c:v>257.89999999999998</c:v>
                </c:pt>
                <c:pt idx="162">
                  <c:v>257.89999999999998</c:v>
                </c:pt>
                <c:pt idx="163">
                  <c:v>257.89999999999998</c:v>
                </c:pt>
                <c:pt idx="164">
                  <c:v>257.8</c:v>
                </c:pt>
                <c:pt idx="165">
                  <c:v>257.8</c:v>
                </c:pt>
                <c:pt idx="166">
                  <c:v>257.8</c:v>
                </c:pt>
                <c:pt idx="167">
                  <c:v>257.7</c:v>
                </c:pt>
                <c:pt idx="168">
                  <c:v>257.7</c:v>
                </c:pt>
                <c:pt idx="169">
                  <c:v>257.7</c:v>
                </c:pt>
                <c:pt idx="170">
                  <c:v>257.7</c:v>
                </c:pt>
                <c:pt idx="171">
                  <c:v>257.60000000000002</c:v>
                </c:pt>
                <c:pt idx="172">
                  <c:v>257.60000000000002</c:v>
                </c:pt>
                <c:pt idx="173">
                  <c:v>257.60000000000002</c:v>
                </c:pt>
                <c:pt idx="174">
                  <c:v>257.60000000000002</c:v>
                </c:pt>
                <c:pt idx="175">
                  <c:v>257.5</c:v>
                </c:pt>
                <c:pt idx="176">
                  <c:v>257.5</c:v>
                </c:pt>
                <c:pt idx="177">
                  <c:v>257.5</c:v>
                </c:pt>
                <c:pt idx="178">
                  <c:v>257.5</c:v>
                </c:pt>
                <c:pt idx="179">
                  <c:v>257.39999999999998</c:v>
                </c:pt>
                <c:pt idx="180">
                  <c:v>257.39999999999998</c:v>
                </c:pt>
                <c:pt idx="181">
                  <c:v>257.39999999999998</c:v>
                </c:pt>
                <c:pt idx="182">
                  <c:v>257.39999999999998</c:v>
                </c:pt>
                <c:pt idx="183">
                  <c:v>257.39999999999998</c:v>
                </c:pt>
                <c:pt idx="184">
                  <c:v>257.3</c:v>
                </c:pt>
                <c:pt idx="185">
                  <c:v>257.3</c:v>
                </c:pt>
                <c:pt idx="186">
                  <c:v>257.3</c:v>
                </c:pt>
                <c:pt idx="187">
                  <c:v>257.3</c:v>
                </c:pt>
                <c:pt idx="188">
                  <c:v>257.2</c:v>
                </c:pt>
                <c:pt idx="189">
                  <c:v>257.2</c:v>
                </c:pt>
                <c:pt idx="190">
                  <c:v>257.2</c:v>
                </c:pt>
                <c:pt idx="191">
                  <c:v>257.2</c:v>
                </c:pt>
                <c:pt idx="192">
                  <c:v>257.2</c:v>
                </c:pt>
                <c:pt idx="193">
                  <c:v>257.10000000000002</c:v>
                </c:pt>
                <c:pt idx="194">
                  <c:v>257.10000000000002</c:v>
                </c:pt>
                <c:pt idx="195">
                  <c:v>257.10000000000002</c:v>
                </c:pt>
                <c:pt idx="196">
                  <c:v>257.10000000000002</c:v>
                </c:pt>
                <c:pt idx="197">
                  <c:v>257.10000000000002</c:v>
                </c:pt>
                <c:pt idx="198">
                  <c:v>257</c:v>
                </c:pt>
                <c:pt idx="199">
                  <c:v>257</c:v>
                </c:pt>
                <c:pt idx="200">
                  <c:v>257</c:v>
                </c:pt>
                <c:pt idx="201">
                  <c:v>257</c:v>
                </c:pt>
                <c:pt idx="202">
                  <c:v>257</c:v>
                </c:pt>
                <c:pt idx="203">
                  <c:v>256.89999999999998</c:v>
                </c:pt>
                <c:pt idx="204">
                  <c:v>256.89999999999998</c:v>
                </c:pt>
                <c:pt idx="205">
                  <c:v>256.89999999999998</c:v>
                </c:pt>
                <c:pt idx="206">
                  <c:v>256.89999999999998</c:v>
                </c:pt>
                <c:pt idx="207">
                  <c:v>256.89999999999998</c:v>
                </c:pt>
                <c:pt idx="208">
                  <c:v>256.89999999999998</c:v>
                </c:pt>
                <c:pt idx="209">
                  <c:v>256.8</c:v>
                </c:pt>
                <c:pt idx="210">
                  <c:v>256.8</c:v>
                </c:pt>
                <c:pt idx="211">
                  <c:v>256.8</c:v>
                </c:pt>
                <c:pt idx="212">
                  <c:v>256.8</c:v>
                </c:pt>
                <c:pt idx="213">
                  <c:v>256.8</c:v>
                </c:pt>
                <c:pt idx="214">
                  <c:v>256.8</c:v>
                </c:pt>
                <c:pt idx="215">
                  <c:v>256.8</c:v>
                </c:pt>
                <c:pt idx="216">
                  <c:v>256.7</c:v>
                </c:pt>
                <c:pt idx="217">
                  <c:v>256.7</c:v>
                </c:pt>
                <c:pt idx="218">
                  <c:v>256.7</c:v>
                </c:pt>
                <c:pt idx="219">
                  <c:v>256.7</c:v>
                </c:pt>
                <c:pt idx="220">
                  <c:v>256.7</c:v>
                </c:pt>
                <c:pt idx="221">
                  <c:v>256.7</c:v>
                </c:pt>
                <c:pt idx="222">
                  <c:v>256.7</c:v>
                </c:pt>
                <c:pt idx="223">
                  <c:v>256.60000000000002</c:v>
                </c:pt>
                <c:pt idx="224">
                  <c:v>256.60000000000002</c:v>
                </c:pt>
                <c:pt idx="225">
                  <c:v>256.60000000000002</c:v>
                </c:pt>
                <c:pt idx="226">
                  <c:v>256.60000000000002</c:v>
                </c:pt>
                <c:pt idx="227">
                  <c:v>256.60000000000002</c:v>
                </c:pt>
                <c:pt idx="228">
                  <c:v>256.60000000000002</c:v>
                </c:pt>
                <c:pt idx="229">
                  <c:v>256.60000000000002</c:v>
                </c:pt>
                <c:pt idx="230">
                  <c:v>256.5</c:v>
                </c:pt>
                <c:pt idx="231">
                  <c:v>256.5</c:v>
                </c:pt>
                <c:pt idx="232">
                  <c:v>256.5</c:v>
                </c:pt>
                <c:pt idx="233">
                  <c:v>256.5</c:v>
                </c:pt>
                <c:pt idx="234">
                  <c:v>256.5</c:v>
                </c:pt>
                <c:pt idx="235">
                  <c:v>256.5</c:v>
                </c:pt>
                <c:pt idx="236">
                  <c:v>256.5</c:v>
                </c:pt>
                <c:pt idx="237">
                  <c:v>256.39999999999998</c:v>
                </c:pt>
                <c:pt idx="238">
                  <c:v>256.39999999999998</c:v>
                </c:pt>
                <c:pt idx="239">
                  <c:v>256.39999999999998</c:v>
                </c:pt>
                <c:pt idx="240">
                  <c:v>256.39999999999998</c:v>
                </c:pt>
                <c:pt idx="241">
                  <c:v>256.39999999999998</c:v>
                </c:pt>
                <c:pt idx="242">
                  <c:v>256.39999999999998</c:v>
                </c:pt>
                <c:pt idx="243">
                  <c:v>256.39999999999998</c:v>
                </c:pt>
                <c:pt idx="244">
                  <c:v>256.39999999999998</c:v>
                </c:pt>
                <c:pt idx="245">
                  <c:v>256.3</c:v>
                </c:pt>
                <c:pt idx="246">
                  <c:v>256.3</c:v>
                </c:pt>
                <c:pt idx="247">
                  <c:v>256.3</c:v>
                </c:pt>
                <c:pt idx="248">
                  <c:v>256.3</c:v>
                </c:pt>
                <c:pt idx="249">
                  <c:v>256.3</c:v>
                </c:pt>
                <c:pt idx="250">
                  <c:v>256.3</c:v>
                </c:pt>
                <c:pt idx="251">
                  <c:v>256.3</c:v>
                </c:pt>
                <c:pt idx="252">
                  <c:v>256.3</c:v>
                </c:pt>
                <c:pt idx="253">
                  <c:v>256.3</c:v>
                </c:pt>
                <c:pt idx="254">
                  <c:v>256.3</c:v>
                </c:pt>
                <c:pt idx="255">
                  <c:v>256.3</c:v>
                </c:pt>
                <c:pt idx="256">
                  <c:v>256.3</c:v>
                </c:pt>
                <c:pt idx="257">
                  <c:v>256.3</c:v>
                </c:pt>
                <c:pt idx="258">
                  <c:v>256.3</c:v>
                </c:pt>
                <c:pt idx="259">
                  <c:v>256.3</c:v>
                </c:pt>
                <c:pt idx="260">
                  <c:v>256.3</c:v>
                </c:pt>
                <c:pt idx="261">
                  <c:v>256.3</c:v>
                </c:pt>
                <c:pt idx="262">
                  <c:v>256.3</c:v>
                </c:pt>
                <c:pt idx="263">
                  <c:v>256.3</c:v>
                </c:pt>
                <c:pt idx="264">
                  <c:v>256.3</c:v>
                </c:pt>
                <c:pt idx="265">
                  <c:v>256.3</c:v>
                </c:pt>
                <c:pt idx="266">
                  <c:v>256.3</c:v>
                </c:pt>
                <c:pt idx="267">
                  <c:v>256.3</c:v>
                </c:pt>
                <c:pt idx="268">
                  <c:v>256.3</c:v>
                </c:pt>
                <c:pt idx="269">
                  <c:v>256.3</c:v>
                </c:pt>
                <c:pt idx="270">
                  <c:v>256.3</c:v>
                </c:pt>
                <c:pt idx="271">
                  <c:v>256.3</c:v>
                </c:pt>
                <c:pt idx="272">
                  <c:v>256.3</c:v>
                </c:pt>
                <c:pt idx="273">
                  <c:v>256.3</c:v>
                </c:pt>
                <c:pt idx="274">
                  <c:v>256.2</c:v>
                </c:pt>
                <c:pt idx="275">
                  <c:v>256.2</c:v>
                </c:pt>
                <c:pt idx="276">
                  <c:v>256.2</c:v>
                </c:pt>
                <c:pt idx="277">
                  <c:v>256.2</c:v>
                </c:pt>
                <c:pt idx="278">
                  <c:v>256.2</c:v>
                </c:pt>
                <c:pt idx="279">
                  <c:v>256.2</c:v>
                </c:pt>
                <c:pt idx="280">
                  <c:v>256.2</c:v>
                </c:pt>
                <c:pt idx="281">
                  <c:v>256.2</c:v>
                </c:pt>
                <c:pt idx="282">
                  <c:v>256.2</c:v>
                </c:pt>
                <c:pt idx="283">
                  <c:v>256.2</c:v>
                </c:pt>
                <c:pt idx="284">
                  <c:v>256.2</c:v>
                </c:pt>
                <c:pt idx="285">
                  <c:v>256.2</c:v>
                </c:pt>
                <c:pt idx="286">
                  <c:v>256.2</c:v>
                </c:pt>
                <c:pt idx="287">
                  <c:v>256.2</c:v>
                </c:pt>
                <c:pt idx="288">
                  <c:v>256.2</c:v>
                </c:pt>
                <c:pt idx="289">
                  <c:v>256.2</c:v>
                </c:pt>
                <c:pt idx="290">
                  <c:v>256.10000000000002</c:v>
                </c:pt>
                <c:pt idx="291">
                  <c:v>256.10000000000002</c:v>
                </c:pt>
                <c:pt idx="292">
                  <c:v>256.10000000000002</c:v>
                </c:pt>
                <c:pt idx="293">
                  <c:v>256.10000000000002</c:v>
                </c:pt>
                <c:pt idx="294">
                  <c:v>256.10000000000002</c:v>
                </c:pt>
                <c:pt idx="295">
                  <c:v>256.10000000000002</c:v>
                </c:pt>
                <c:pt idx="296">
                  <c:v>256.10000000000002</c:v>
                </c:pt>
                <c:pt idx="297">
                  <c:v>256.10000000000002</c:v>
                </c:pt>
                <c:pt idx="298">
                  <c:v>256.10000000000002</c:v>
                </c:pt>
                <c:pt idx="299">
                  <c:v>256.10000000000002</c:v>
                </c:pt>
                <c:pt idx="300">
                  <c:v>256.10000000000002</c:v>
                </c:pt>
                <c:pt idx="301">
                  <c:v>256.10000000000002</c:v>
                </c:pt>
                <c:pt idx="302">
                  <c:v>256</c:v>
                </c:pt>
                <c:pt idx="303">
                  <c:v>256</c:v>
                </c:pt>
                <c:pt idx="304">
                  <c:v>256</c:v>
                </c:pt>
                <c:pt idx="305">
                  <c:v>256</c:v>
                </c:pt>
                <c:pt idx="306">
                  <c:v>256</c:v>
                </c:pt>
                <c:pt idx="307">
                  <c:v>256</c:v>
                </c:pt>
                <c:pt idx="308">
                  <c:v>256</c:v>
                </c:pt>
                <c:pt idx="309">
                  <c:v>256</c:v>
                </c:pt>
                <c:pt idx="310">
                  <c:v>256</c:v>
                </c:pt>
                <c:pt idx="311">
                  <c:v>256</c:v>
                </c:pt>
                <c:pt idx="312">
                  <c:v>256</c:v>
                </c:pt>
                <c:pt idx="313">
                  <c:v>256</c:v>
                </c:pt>
                <c:pt idx="314">
                  <c:v>256</c:v>
                </c:pt>
                <c:pt idx="315">
                  <c:v>256.10000000000002</c:v>
                </c:pt>
                <c:pt idx="316">
                  <c:v>256.10000000000002</c:v>
                </c:pt>
                <c:pt idx="317">
                  <c:v>256.10000000000002</c:v>
                </c:pt>
                <c:pt idx="318">
                  <c:v>256.10000000000002</c:v>
                </c:pt>
                <c:pt idx="319">
                  <c:v>256.10000000000002</c:v>
                </c:pt>
                <c:pt idx="320">
                  <c:v>256.10000000000002</c:v>
                </c:pt>
                <c:pt idx="321">
                  <c:v>256.10000000000002</c:v>
                </c:pt>
                <c:pt idx="322">
                  <c:v>256.10000000000002</c:v>
                </c:pt>
                <c:pt idx="323">
                  <c:v>256.10000000000002</c:v>
                </c:pt>
                <c:pt idx="324">
                  <c:v>256.10000000000002</c:v>
                </c:pt>
                <c:pt idx="325">
                  <c:v>256.10000000000002</c:v>
                </c:pt>
                <c:pt idx="326">
                  <c:v>256.10000000000002</c:v>
                </c:pt>
                <c:pt idx="327">
                  <c:v>256.10000000000002</c:v>
                </c:pt>
                <c:pt idx="328">
                  <c:v>256.10000000000002</c:v>
                </c:pt>
                <c:pt idx="329">
                  <c:v>256.10000000000002</c:v>
                </c:pt>
                <c:pt idx="330">
                  <c:v>256.10000000000002</c:v>
                </c:pt>
                <c:pt idx="331">
                  <c:v>256.10000000000002</c:v>
                </c:pt>
                <c:pt idx="332">
                  <c:v>256.10000000000002</c:v>
                </c:pt>
                <c:pt idx="333">
                  <c:v>256.10000000000002</c:v>
                </c:pt>
                <c:pt idx="334">
                  <c:v>256.10000000000002</c:v>
                </c:pt>
                <c:pt idx="335">
                  <c:v>256.2</c:v>
                </c:pt>
                <c:pt idx="336">
                  <c:v>256.2</c:v>
                </c:pt>
                <c:pt idx="337">
                  <c:v>256.2</c:v>
                </c:pt>
                <c:pt idx="338">
                  <c:v>256.2</c:v>
                </c:pt>
                <c:pt idx="339">
                  <c:v>256.2</c:v>
                </c:pt>
                <c:pt idx="340">
                  <c:v>256.2</c:v>
                </c:pt>
                <c:pt idx="341">
                  <c:v>256.2</c:v>
                </c:pt>
                <c:pt idx="342">
                  <c:v>256.2</c:v>
                </c:pt>
                <c:pt idx="343">
                  <c:v>256.2</c:v>
                </c:pt>
                <c:pt idx="344">
                  <c:v>256.2</c:v>
                </c:pt>
                <c:pt idx="345">
                  <c:v>256.2</c:v>
                </c:pt>
                <c:pt idx="346">
                  <c:v>256.2</c:v>
                </c:pt>
                <c:pt idx="347">
                  <c:v>256.2</c:v>
                </c:pt>
                <c:pt idx="348">
                  <c:v>256.2</c:v>
                </c:pt>
                <c:pt idx="349">
                  <c:v>256.2</c:v>
                </c:pt>
                <c:pt idx="350">
                  <c:v>256.2</c:v>
                </c:pt>
                <c:pt idx="351">
                  <c:v>256.2</c:v>
                </c:pt>
                <c:pt idx="352">
                  <c:v>256.2</c:v>
                </c:pt>
                <c:pt idx="353">
                  <c:v>256.2</c:v>
                </c:pt>
                <c:pt idx="354">
                  <c:v>256.2</c:v>
                </c:pt>
                <c:pt idx="355">
                  <c:v>256.2</c:v>
                </c:pt>
                <c:pt idx="356">
                  <c:v>256.10000000000002</c:v>
                </c:pt>
                <c:pt idx="357">
                  <c:v>256.10000000000002</c:v>
                </c:pt>
                <c:pt idx="358">
                  <c:v>256.10000000000002</c:v>
                </c:pt>
                <c:pt idx="359">
                  <c:v>256.10000000000002</c:v>
                </c:pt>
                <c:pt idx="360">
                  <c:v>256.10000000000002</c:v>
                </c:pt>
                <c:pt idx="361">
                  <c:v>256.10000000000002</c:v>
                </c:pt>
                <c:pt idx="362">
                  <c:v>256.10000000000002</c:v>
                </c:pt>
                <c:pt idx="363">
                  <c:v>256.10000000000002</c:v>
                </c:pt>
                <c:pt idx="364">
                  <c:v>256.10000000000002</c:v>
                </c:pt>
                <c:pt idx="365">
                  <c:v>256.10000000000002</c:v>
                </c:pt>
                <c:pt idx="366">
                  <c:v>256.10000000000002</c:v>
                </c:pt>
                <c:pt idx="367">
                  <c:v>256.10000000000002</c:v>
                </c:pt>
                <c:pt idx="368">
                  <c:v>256.10000000000002</c:v>
                </c:pt>
                <c:pt idx="369">
                  <c:v>256.10000000000002</c:v>
                </c:pt>
                <c:pt idx="370">
                  <c:v>256.10000000000002</c:v>
                </c:pt>
                <c:pt idx="371">
                  <c:v>256.10000000000002</c:v>
                </c:pt>
                <c:pt idx="372">
                  <c:v>256.10000000000002</c:v>
                </c:pt>
                <c:pt idx="373">
                  <c:v>256.10000000000002</c:v>
                </c:pt>
                <c:pt idx="374">
                  <c:v>256.10000000000002</c:v>
                </c:pt>
                <c:pt idx="375">
                  <c:v>256.10000000000002</c:v>
                </c:pt>
                <c:pt idx="376">
                  <c:v>256.10000000000002</c:v>
                </c:pt>
                <c:pt idx="377">
                  <c:v>256.10000000000002</c:v>
                </c:pt>
                <c:pt idx="378">
                  <c:v>256.10000000000002</c:v>
                </c:pt>
                <c:pt idx="379">
                  <c:v>256.10000000000002</c:v>
                </c:pt>
                <c:pt idx="380">
                  <c:v>256.10000000000002</c:v>
                </c:pt>
                <c:pt idx="381">
                  <c:v>256.10000000000002</c:v>
                </c:pt>
                <c:pt idx="382">
                  <c:v>256.10000000000002</c:v>
                </c:pt>
                <c:pt idx="383">
                  <c:v>256.10000000000002</c:v>
                </c:pt>
                <c:pt idx="384">
                  <c:v>256.10000000000002</c:v>
                </c:pt>
                <c:pt idx="385">
                  <c:v>256.10000000000002</c:v>
                </c:pt>
                <c:pt idx="386">
                  <c:v>256.10000000000002</c:v>
                </c:pt>
                <c:pt idx="387">
                  <c:v>256.10000000000002</c:v>
                </c:pt>
                <c:pt idx="388">
                  <c:v>256.10000000000002</c:v>
                </c:pt>
                <c:pt idx="389">
                  <c:v>256.10000000000002</c:v>
                </c:pt>
                <c:pt idx="390">
                  <c:v>256.10000000000002</c:v>
                </c:pt>
                <c:pt idx="391">
                  <c:v>256.10000000000002</c:v>
                </c:pt>
                <c:pt idx="392">
                  <c:v>256.10000000000002</c:v>
                </c:pt>
                <c:pt idx="393">
                  <c:v>256.10000000000002</c:v>
                </c:pt>
                <c:pt idx="394">
                  <c:v>256.10000000000002</c:v>
                </c:pt>
                <c:pt idx="395">
                  <c:v>256.10000000000002</c:v>
                </c:pt>
                <c:pt idx="396">
                  <c:v>256.10000000000002</c:v>
                </c:pt>
                <c:pt idx="397">
                  <c:v>256.10000000000002</c:v>
                </c:pt>
                <c:pt idx="398">
                  <c:v>256.10000000000002</c:v>
                </c:pt>
                <c:pt idx="399">
                  <c:v>256.10000000000002</c:v>
                </c:pt>
                <c:pt idx="400">
                  <c:v>256.10000000000002</c:v>
                </c:pt>
                <c:pt idx="401">
                  <c:v>256.10000000000002</c:v>
                </c:pt>
                <c:pt idx="402">
                  <c:v>256.10000000000002</c:v>
                </c:pt>
                <c:pt idx="403">
                  <c:v>256.10000000000002</c:v>
                </c:pt>
                <c:pt idx="404">
                  <c:v>256.10000000000002</c:v>
                </c:pt>
                <c:pt idx="405">
                  <c:v>256.10000000000002</c:v>
                </c:pt>
                <c:pt idx="406">
                  <c:v>256.10000000000002</c:v>
                </c:pt>
                <c:pt idx="407">
                  <c:v>256.10000000000002</c:v>
                </c:pt>
                <c:pt idx="408">
                  <c:v>256.10000000000002</c:v>
                </c:pt>
                <c:pt idx="409">
                  <c:v>256.10000000000002</c:v>
                </c:pt>
                <c:pt idx="410">
                  <c:v>256.10000000000002</c:v>
                </c:pt>
                <c:pt idx="411">
                  <c:v>256.10000000000002</c:v>
                </c:pt>
                <c:pt idx="412">
                  <c:v>256.10000000000002</c:v>
                </c:pt>
                <c:pt idx="413">
                  <c:v>256.10000000000002</c:v>
                </c:pt>
                <c:pt idx="414">
                  <c:v>256.10000000000002</c:v>
                </c:pt>
                <c:pt idx="415">
                  <c:v>256.10000000000002</c:v>
                </c:pt>
                <c:pt idx="416">
                  <c:v>256.10000000000002</c:v>
                </c:pt>
                <c:pt idx="417">
                  <c:v>256.10000000000002</c:v>
                </c:pt>
                <c:pt idx="418">
                  <c:v>256.10000000000002</c:v>
                </c:pt>
                <c:pt idx="419">
                  <c:v>256.10000000000002</c:v>
                </c:pt>
                <c:pt idx="420">
                  <c:v>256.10000000000002</c:v>
                </c:pt>
                <c:pt idx="421">
                  <c:v>256.10000000000002</c:v>
                </c:pt>
                <c:pt idx="422">
                  <c:v>256.10000000000002</c:v>
                </c:pt>
                <c:pt idx="423">
                  <c:v>256</c:v>
                </c:pt>
                <c:pt idx="424">
                  <c:v>256</c:v>
                </c:pt>
                <c:pt idx="425">
                  <c:v>256</c:v>
                </c:pt>
                <c:pt idx="426">
                  <c:v>256</c:v>
                </c:pt>
                <c:pt idx="427">
                  <c:v>256</c:v>
                </c:pt>
                <c:pt idx="428">
                  <c:v>256</c:v>
                </c:pt>
                <c:pt idx="429">
                  <c:v>255.9</c:v>
                </c:pt>
                <c:pt idx="430">
                  <c:v>255.9</c:v>
                </c:pt>
                <c:pt idx="431">
                  <c:v>255.9</c:v>
                </c:pt>
                <c:pt idx="432">
                  <c:v>255.9</c:v>
                </c:pt>
                <c:pt idx="433">
                  <c:v>255.9</c:v>
                </c:pt>
                <c:pt idx="434">
                  <c:v>255.9</c:v>
                </c:pt>
                <c:pt idx="435">
                  <c:v>255.9</c:v>
                </c:pt>
                <c:pt idx="436">
                  <c:v>255.9</c:v>
                </c:pt>
                <c:pt idx="437">
                  <c:v>255.9</c:v>
                </c:pt>
                <c:pt idx="438">
                  <c:v>255.9</c:v>
                </c:pt>
                <c:pt idx="439">
                  <c:v>255.9</c:v>
                </c:pt>
                <c:pt idx="440">
                  <c:v>256</c:v>
                </c:pt>
                <c:pt idx="441">
                  <c:v>256</c:v>
                </c:pt>
                <c:pt idx="442">
                  <c:v>256</c:v>
                </c:pt>
                <c:pt idx="443">
                  <c:v>256</c:v>
                </c:pt>
                <c:pt idx="444">
                  <c:v>256</c:v>
                </c:pt>
                <c:pt idx="445">
                  <c:v>256</c:v>
                </c:pt>
                <c:pt idx="446">
                  <c:v>256</c:v>
                </c:pt>
                <c:pt idx="447">
                  <c:v>256</c:v>
                </c:pt>
                <c:pt idx="448">
                  <c:v>256</c:v>
                </c:pt>
                <c:pt idx="449">
                  <c:v>256</c:v>
                </c:pt>
                <c:pt idx="450">
                  <c:v>256</c:v>
                </c:pt>
                <c:pt idx="451">
                  <c:v>256</c:v>
                </c:pt>
                <c:pt idx="452">
                  <c:v>256</c:v>
                </c:pt>
                <c:pt idx="453">
                  <c:v>256</c:v>
                </c:pt>
                <c:pt idx="454">
                  <c:v>256</c:v>
                </c:pt>
                <c:pt idx="455">
                  <c:v>256</c:v>
                </c:pt>
                <c:pt idx="456">
                  <c:v>256</c:v>
                </c:pt>
                <c:pt idx="457">
                  <c:v>256</c:v>
                </c:pt>
                <c:pt idx="458">
                  <c:v>255.9</c:v>
                </c:pt>
                <c:pt idx="459">
                  <c:v>255.9</c:v>
                </c:pt>
                <c:pt idx="460">
                  <c:v>255.9</c:v>
                </c:pt>
                <c:pt idx="461">
                  <c:v>255.9</c:v>
                </c:pt>
                <c:pt idx="462">
                  <c:v>255.9</c:v>
                </c:pt>
                <c:pt idx="463">
                  <c:v>255.9</c:v>
                </c:pt>
                <c:pt idx="464">
                  <c:v>255.9</c:v>
                </c:pt>
                <c:pt idx="465">
                  <c:v>255.9</c:v>
                </c:pt>
                <c:pt idx="466">
                  <c:v>255.9</c:v>
                </c:pt>
                <c:pt idx="467">
                  <c:v>255.9</c:v>
                </c:pt>
                <c:pt idx="468">
                  <c:v>255.9</c:v>
                </c:pt>
                <c:pt idx="469">
                  <c:v>255.9</c:v>
                </c:pt>
                <c:pt idx="470">
                  <c:v>255.9</c:v>
                </c:pt>
                <c:pt idx="471">
                  <c:v>255.9</c:v>
                </c:pt>
                <c:pt idx="472">
                  <c:v>255.9</c:v>
                </c:pt>
                <c:pt idx="473">
                  <c:v>255.9</c:v>
                </c:pt>
                <c:pt idx="474">
                  <c:v>255.9</c:v>
                </c:pt>
                <c:pt idx="475">
                  <c:v>255.9</c:v>
                </c:pt>
                <c:pt idx="476">
                  <c:v>255.9</c:v>
                </c:pt>
                <c:pt idx="477">
                  <c:v>255.9</c:v>
                </c:pt>
                <c:pt idx="478">
                  <c:v>255.9</c:v>
                </c:pt>
                <c:pt idx="479">
                  <c:v>255.9</c:v>
                </c:pt>
                <c:pt idx="480">
                  <c:v>255.9</c:v>
                </c:pt>
                <c:pt idx="481">
                  <c:v>255.9</c:v>
                </c:pt>
                <c:pt idx="482">
                  <c:v>255.9</c:v>
                </c:pt>
                <c:pt idx="483">
                  <c:v>255.9</c:v>
                </c:pt>
                <c:pt idx="484">
                  <c:v>255.9</c:v>
                </c:pt>
                <c:pt idx="485">
                  <c:v>255.9</c:v>
                </c:pt>
                <c:pt idx="486">
                  <c:v>255.9</c:v>
                </c:pt>
                <c:pt idx="487">
                  <c:v>255.9</c:v>
                </c:pt>
                <c:pt idx="488">
                  <c:v>255.9</c:v>
                </c:pt>
                <c:pt idx="489">
                  <c:v>255.9</c:v>
                </c:pt>
                <c:pt idx="490">
                  <c:v>255.9</c:v>
                </c:pt>
                <c:pt idx="491">
                  <c:v>255.9</c:v>
                </c:pt>
                <c:pt idx="492">
                  <c:v>255.9</c:v>
                </c:pt>
                <c:pt idx="493">
                  <c:v>255.9</c:v>
                </c:pt>
                <c:pt idx="494">
                  <c:v>255.9</c:v>
                </c:pt>
                <c:pt idx="495">
                  <c:v>255.9</c:v>
                </c:pt>
                <c:pt idx="496">
                  <c:v>255.9</c:v>
                </c:pt>
                <c:pt idx="497">
                  <c:v>255.9</c:v>
                </c:pt>
                <c:pt idx="498">
                  <c:v>255.9</c:v>
                </c:pt>
                <c:pt idx="499">
                  <c:v>255.9</c:v>
                </c:pt>
                <c:pt idx="500">
                  <c:v>255.9</c:v>
                </c:pt>
                <c:pt idx="501">
                  <c:v>255.9</c:v>
                </c:pt>
                <c:pt idx="502">
                  <c:v>255.9</c:v>
                </c:pt>
                <c:pt idx="503">
                  <c:v>256</c:v>
                </c:pt>
                <c:pt idx="504">
                  <c:v>256</c:v>
                </c:pt>
                <c:pt idx="505">
                  <c:v>256</c:v>
                </c:pt>
                <c:pt idx="506">
                  <c:v>256</c:v>
                </c:pt>
                <c:pt idx="507">
                  <c:v>256</c:v>
                </c:pt>
                <c:pt idx="508">
                  <c:v>256</c:v>
                </c:pt>
                <c:pt idx="509">
                  <c:v>256</c:v>
                </c:pt>
                <c:pt idx="510">
                  <c:v>256</c:v>
                </c:pt>
                <c:pt idx="511">
                  <c:v>256</c:v>
                </c:pt>
                <c:pt idx="512">
                  <c:v>256</c:v>
                </c:pt>
                <c:pt idx="513">
                  <c:v>256</c:v>
                </c:pt>
                <c:pt idx="514">
                  <c:v>256</c:v>
                </c:pt>
                <c:pt idx="515">
                  <c:v>256</c:v>
                </c:pt>
                <c:pt idx="516">
                  <c:v>256</c:v>
                </c:pt>
                <c:pt idx="517">
                  <c:v>256</c:v>
                </c:pt>
                <c:pt idx="518">
                  <c:v>256</c:v>
                </c:pt>
                <c:pt idx="519">
                  <c:v>256</c:v>
                </c:pt>
                <c:pt idx="520">
                  <c:v>256</c:v>
                </c:pt>
                <c:pt idx="521">
                  <c:v>256</c:v>
                </c:pt>
                <c:pt idx="522">
                  <c:v>256</c:v>
                </c:pt>
                <c:pt idx="523">
                  <c:v>256</c:v>
                </c:pt>
                <c:pt idx="524">
                  <c:v>256</c:v>
                </c:pt>
                <c:pt idx="525">
                  <c:v>256</c:v>
                </c:pt>
                <c:pt idx="526">
                  <c:v>256</c:v>
                </c:pt>
                <c:pt idx="527">
                  <c:v>256</c:v>
                </c:pt>
                <c:pt idx="528">
                  <c:v>256</c:v>
                </c:pt>
                <c:pt idx="529">
                  <c:v>256</c:v>
                </c:pt>
                <c:pt idx="530">
                  <c:v>256</c:v>
                </c:pt>
                <c:pt idx="531">
                  <c:v>256</c:v>
                </c:pt>
                <c:pt idx="532">
                  <c:v>256</c:v>
                </c:pt>
                <c:pt idx="533">
                  <c:v>256</c:v>
                </c:pt>
                <c:pt idx="534">
                  <c:v>256</c:v>
                </c:pt>
                <c:pt idx="535">
                  <c:v>256</c:v>
                </c:pt>
                <c:pt idx="536">
                  <c:v>256</c:v>
                </c:pt>
                <c:pt idx="537">
                  <c:v>256</c:v>
                </c:pt>
                <c:pt idx="538">
                  <c:v>256</c:v>
                </c:pt>
                <c:pt idx="539">
                  <c:v>256</c:v>
                </c:pt>
                <c:pt idx="540">
                  <c:v>256</c:v>
                </c:pt>
                <c:pt idx="541">
                  <c:v>256</c:v>
                </c:pt>
                <c:pt idx="542">
                  <c:v>256</c:v>
                </c:pt>
                <c:pt idx="543">
                  <c:v>256.10000000000002</c:v>
                </c:pt>
                <c:pt idx="544">
                  <c:v>256.10000000000002</c:v>
                </c:pt>
                <c:pt idx="545">
                  <c:v>256.10000000000002</c:v>
                </c:pt>
                <c:pt idx="546">
                  <c:v>256.10000000000002</c:v>
                </c:pt>
                <c:pt idx="547">
                  <c:v>256.10000000000002</c:v>
                </c:pt>
                <c:pt idx="548">
                  <c:v>256.10000000000002</c:v>
                </c:pt>
                <c:pt idx="549">
                  <c:v>256.10000000000002</c:v>
                </c:pt>
                <c:pt idx="550">
                  <c:v>256.10000000000002</c:v>
                </c:pt>
                <c:pt idx="551">
                  <c:v>256.10000000000002</c:v>
                </c:pt>
                <c:pt idx="552">
                  <c:v>256.10000000000002</c:v>
                </c:pt>
                <c:pt idx="553">
                  <c:v>256.10000000000002</c:v>
                </c:pt>
                <c:pt idx="554">
                  <c:v>256.10000000000002</c:v>
                </c:pt>
                <c:pt idx="555">
                  <c:v>256.10000000000002</c:v>
                </c:pt>
                <c:pt idx="556">
                  <c:v>256.10000000000002</c:v>
                </c:pt>
                <c:pt idx="557">
                  <c:v>256.10000000000002</c:v>
                </c:pt>
                <c:pt idx="558">
                  <c:v>256.10000000000002</c:v>
                </c:pt>
                <c:pt idx="559">
                  <c:v>256.10000000000002</c:v>
                </c:pt>
                <c:pt idx="560">
                  <c:v>256.10000000000002</c:v>
                </c:pt>
                <c:pt idx="561">
                  <c:v>256.10000000000002</c:v>
                </c:pt>
                <c:pt idx="562">
                  <c:v>256.10000000000002</c:v>
                </c:pt>
                <c:pt idx="563">
                  <c:v>256.10000000000002</c:v>
                </c:pt>
              </c:numCache>
            </c:numRef>
          </c:yVal>
          <c:smooth val="0"/>
        </c:ser>
        <c:ser>
          <c:idx val="4"/>
          <c:order val="3"/>
          <c:tx>
            <c:v>PhaY 140gmm</c:v>
          </c:tx>
          <c:spPr>
            <a:ln w="38100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[1]DynamRot_140gmm!$A$2:$A$700</c:f>
              <c:numCache>
                <c:formatCode>General</c:formatCode>
                <c:ptCount val="699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[1]DynamRot_140gmm!$E$2:$E$700</c:f>
              <c:numCache>
                <c:formatCode>General</c:formatCode>
                <c:ptCount val="699"/>
                <c:pt idx="0">
                  <c:v>273.60000000000002</c:v>
                </c:pt>
                <c:pt idx="1">
                  <c:v>273.39999999999998</c:v>
                </c:pt>
                <c:pt idx="2">
                  <c:v>273.10000000000002</c:v>
                </c:pt>
                <c:pt idx="3">
                  <c:v>272.8</c:v>
                </c:pt>
                <c:pt idx="4">
                  <c:v>272.5</c:v>
                </c:pt>
                <c:pt idx="5">
                  <c:v>272.2</c:v>
                </c:pt>
                <c:pt idx="6">
                  <c:v>272</c:v>
                </c:pt>
                <c:pt idx="7">
                  <c:v>271.7</c:v>
                </c:pt>
                <c:pt idx="8">
                  <c:v>271.5</c:v>
                </c:pt>
                <c:pt idx="9">
                  <c:v>271.2</c:v>
                </c:pt>
                <c:pt idx="10">
                  <c:v>271</c:v>
                </c:pt>
                <c:pt idx="11">
                  <c:v>270.8</c:v>
                </c:pt>
                <c:pt idx="12">
                  <c:v>270.5</c:v>
                </c:pt>
                <c:pt idx="13">
                  <c:v>270.3</c:v>
                </c:pt>
                <c:pt idx="14">
                  <c:v>270.10000000000002</c:v>
                </c:pt>
                <c:pt idx="15">
                  <c:v>269.89999999999998</c:v>
                </c:pt>
                <c:pt idx="16">
                  <c:v>269.7</c:v>
                </c:pt>
                <c:pt idx="17">
                  <c:v>269.5</c:v>
                </c:pt>
                <c:pt idx="18">
                  <c:v>269.3</c:v>
                </c:pt>
                <c:pt idx="19">
                  <c:v>269.10000000000002</c:v>
                </c:pt>
                <c:pt idx="20">
                  <c:v>268.89999999999998</c:v>
                </c:pt>
                <c:pt idx="21">
                  <c:v>268.7</c:v>
                </c:pt>
                <c:pt idx="22">
                  <c:v>268.5</c:v>
                </c:pt>
                <c:pt idx="23">
                  <c:v>268.39999999999998</c:v>
                </c:pt>
                <c:pt idx="24">
                  <c:v>268.2</c:v>
                </c:pt>
                <c:pt idx="25">
                  <c:v>268</c:v>
                </c:pt>
                <c:pt idx="26">
                  <c:v>267.89999999999998</c:v>
                </c:pt>
                <c:pt idx="27">
                  <c:v>267.7</c:v>
                </c:pt>
                <c:pt idx="28">
                  <c:v>267.60000000000002</c:v>
                </c:pt>
                <c:pt idx="29">
                  <c:v>267.39999999999998</c:v>
                </c:pt>
                <c:pt idx="30">
                  <c:v>267.3</c:v>
                </c:pt>
                <c:pt idx="31">
                  <c:v>267.10000000000002</c:v>
                </c:pt>
                <c:pt idx="32">
                  <c:v>267</c:v>
                </c:pt>
                <c:pt idx="33">
                  <c:v>266.89999999999998</c:v>
                </c:pt>
                <c:pt idx="34">
                  <c:v>266.7</c:v>
                </c:pt>
                <c:pt idx="35">
                  <c:v>266.60000000000002</c:v>
                </c:pt>
                <c:pt idx="36">
                  <c:v>266.5</c:v>
                </c:pt>
                <c:pt idx="37">
                  <c:v>266.39999999999998</c:v>
                </c:pt>
                <c:pt idx="38">
                  <c:v>266.2</c:v>
                </c:pt>
                <c:pt idx="39">
                  <c:v>266.10000000000002</c:v>
                </c:pt>
                <c:pt idx="40">
                  <c:v>266</c:v>
                </c:pt>
                <c:pt idx="41">
                  <c:v>265.89999999999998</c:v>
                </c:pt>
                <c:pt idx="42">
                  <c:v>265.8</c:v>
                </c:pt>
                <c:pt idx="43">
                  <c:v>265.7</c:v>
                </c:pt>
                <c:pt idx="44">
                  <c:v>265.60000000000002</c:v>
                </c:pt>
                <c:pt idx="45">
                  <c:v>265.5</c:v>
                </c:pt>
                <c:pt idx="46">
                  <c:v>265.39999999999998</c:v>
                </c:pt>
                <c:pt idx="47">
                  <c:v>265.39999999999998</c:v>
                </c:pt>
                <c:pt idx="48">
                  <c:v>265.3</c:v>
                </c:pt>
                <c:pt idx="49">
                  <c:v>265.2</c:v>
                </c:pt>
                <c:pt idx="50">
                  <c:v>265.10000000000002</c:v>
                </c:pt>
                <c:pt idx="51">
                  <c:v>265</c:v>
                </c:pt>
                <c:pt idx="52">
                  <c:v>265</c:v>
                </c:pt>
                <c:pt idx="53">
                  <c:v>264.89999999999998</c:v>
                </c:pt>
                <c:pt idx="54">
                  <c:v>264.8</c:v>
                </c:pt>
                <c:pt idx="55">
                  <c:v>264.7</c:v>
                </c:pt>
                <c:pt idx="56">
                  <c:v>264.7</c:v>
                </c:pt>
                <c:pt idx="57">
                  <c:v>264.60000000000002</c:v>
                </c:pt>
                <c:pt idx="58">
                  <c:v>264.60000000000002</c:v>
                </c:pt>
                <c:pt idx="59">
                  <c:v>264.5</c:v>
                </c:pt>
                <c:pt idx="60">
                  <c:v>264.39999999999998</c:v>
                </c:pt>
                <c:pt idx="61">
                  <c:v>264.39999999999998</c:v>
                </c:pt>
                <c:pt idx="62">
                  <c:v>264.3</c:v>
                </c:pt>
                <c:pt idx="63">
                  <c:v>264.3</c:v>
                </c:pt>
                <c:pt idx="64">
                  <c:v>264.2</c:v>
                </c:pt>
                <c:pt idx="65">
                  <c:v>264.2</c:v>
                </c:pt>
                <c:pt idx="66">
                  <c:v>264.10000000000002</c:v>
                </c:pt>
                <c:pt idx="67">
                  <c:v>264.10000000000002</c:v>
                </c:pt>
                <c:pt idx="68">
                  <c:v>264</c:v>
                </c:pt>
                <c:pt idx="69">
                  <c:v>264</c:v>
                </c:pt>
                <c:pt idx="70">
                  <c:v>263.89999999999998</c:v>
                </c:pt>
                <c:pt idx="71">
                  <c:v>263.89999999999998</c:v>
                </c:pt>
                <c:pt idx="72">
                  <c:v>263.8</c:v>
                </c:pt>
                <c:pt idx="73">
                  <c:v>263.8</c:v>
                </c:pt>
                <c:pt idx="74">
                  <c:v>263.8</c:v>
                </c:pt>
                <c:pt idx="75">
                  <c:v>263.7</c:v>
                </c:pt>
                <c:pt idx="76">
                  <c:v>263.7</c:v>
                </c:pt>
                <c:pt idx="77">
                  <c:v>263.7</c:v>
                </c:pt>
                <c:pt idx="78">
                  <c:v>263.60000000000002</c:v>
                </c:pt>
                <c:pt idx="79">
                  <c:v>263.60000000000002</c:v>
                </c:pt>
                <c:pt idx="80">
                  <c:v>263.60000000000002</c:v>
                </c:pt>
                <c:pt idx="81">
                  <c:v>263.5</c:v>
                </c:pt>
                <c:pt idx="82">
                  <c:v>263.5</c:v>
                </c:pt>
                <c:pt idx="83">
                  <c:v>263.5</c:v>
                </c:pt>
                <c:pt idx="84">
                  <c:v>263.5</c:v>
                </c:pt>
                <c:pt idx="85">
                  <c:v>263.5</c:v>
                </c:pt>
                <c:pt idx="86">
                  <c:v>263.39999999999998</c:v>
                </c:pt>
                <c:pt idx="87">
                  <c:v>263.39999999999998</c:v>
                </c:pt>
                <c:pt idx="88">
                  <c:v>263.39999999999998</c:v>
                </c:pt>
                <c:pt idx="89">
                  <c:v>263.39999999999998</c:v>
                </c:pt>
                <c:pt idx="90">
                  <c:v>263.39999999999998</c:v>
                </c:pt>
                <c:pt idx="91">
                  <c:v>263.39999999999998</c:v>
                </c:pt>
                <c:pt idx="92">
                  <c:v>263.39999999999998</c:v>
                </c:pt>
                <c:pt idx="93">
                  <c:v>263.39999999999998</c:v>
                </c:pt>
                <c:pt idx="94">
                  <c:v>263.39999999999998</c:v>
                </c:pt>
                <c:pt idx="95">
                  <c:v>263.39999999999998</c:v>
                </c:pt>
                <c:pt idx="96">
                  <c:v>263.39999999999998</c:v>
                </c:pt>
                <c:pt idx="97">
                  <c:v>263.39999999999998</c:v>
                </c:pt>
                <c:pt idx="98">
                  <c:v>263.39999999999998</c:v>
                </c:pt>
                <c:pt idx="99">
                  <c:v>263.39999999999998</c:v>
                </c:pt>
                <c:pt idx="100">
                  <c:v>263.39999999999998</c:v>
                </c:pt>
                <c:pt idx="101">
                  <c:v>263.39999999999998</c:v>
                </c:pt>
                <c:pt idx="102">
                  <c:v>263.39999999999998</c:v>
                </c:pt>
                <c:pt idx="103">
                  <c:v>263.5</c:v>
                </c:pt>
                <c:pt idx="104">
                  <c:v>263.5</c:v>
                </c:pt>
                <c:pt idx="105">
                  <c:v>263.5</c:v>
                </c:pt>
                <c:pt idx="106">
                  <c:v>263.5</c:v>
                </c:pt>
                <c:pt idx="107">
                  <c:v>263.5</c:v>
                </c:pt>
                <c:pt idx="108">
                  <c:v>263.60000000000002</c:v>
                </c:pt>
                <c:pt idx="109">
                  <c:v>263.60000000000002</c:v>
                </c:pt>
                <c:pt idx="110">
                  <c:v>263.60000000000002</c:v>
                </c:pt>
                <c:pt idx="111">
                  <c:v>263.7</c:v>
                </c:pt>
                <c:pt idx="112">
                  <c:v>263.7</c:v>
                </c:pt>
                <c:pt idx="113">
                  <c:v>263.7</c:v>
                </c:pt>
                <c:pt idx="114">
                  <c:v>263.8</c:v>
                </c:pt>
                <c:pt idx="115">
                  <c:v>263.8</c:v>
                </c:pt>
                <c:pt idx="116">
                  <c:v>263.8</c:v>
                </c:pt>
                <c:pt idx="117">
                  <c:v>263.89999999999998</c:v>
                </c:pt>
                <c:pt idx="118">
                  <c:v>263.89999999999998</c:v>
                </c:pt>
                <c:pt idx="119">
                  <c:v>264</c:v>
                </c:pt>
                <c:pt idx="120">
                  <c:v>264</c:v>
                </c:pt>
                <c:pt idx="121">
                  <c:v>264.10000000000002</c:v>
                </c:pt>
                <c:pt idx="122">
                  <c:v>264.2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5107512"/>
        <c:axId val="5251094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0"/>
                <c:tx>
                  <c:v>PhaX 120gmm</c:v>
                </c:tx>
                <c:spPr>
                  <a:ln w="381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[1]DynamRot_120gmm!$A$2:$A$700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  <c:pt idx="123">
                        <c:v>49.2</c:v>
                      </c:pt>
                      <c:pt idx="124">
                        <c:v>49.6</c:v>
                      </c:pt>
                      <c:pt idx="125">
                        <c:v>50</c:v>
                      </c:pt>
                      <c:pt idx="126">
                        <c:v>50.4</c:v>
                      </c:pt>
                      <c:pt idx="127">
                        <c:v>50.8</c:v>
                      </c:pt>
                      <c:pt idx="128">
                        <c:v>51.2</c:v>
                      </c:pt>
                      <c:pt idx="129">
                        <c:v>51.6</c:v>
                      </c:pt>
                      <c:pt idx="130">
                        <c:v>52</c:v>
                      </c:pt>
                      <c:pt idx="131">
                        <c:v>52.4</c:v>
                      </c:pt>
                      <c:pt idx="132">
                        <c:v>52.8</c:v>
                      </c:pt>
                      <c:pt idx="133">
                        <c:v>53.2</c:v>
                      </c:pt>
                      <c:pt idx="134">
                        <c:v>53.6</c:v>
                      </c:pt>
                      <c:pt idx="135">
                        <c:v>54</c:v>
                      </c:pt>
                      <c:pt idx="136">
                        <c:v>54.4</c:v>
                      </c:pt>
                      <c:pt idx="137">
                        <c:v>54.8</c:v>
                      </c:pt>
                      <c:pt idx="138">
                        <c:v>55.2</c:v>
                      </c:pt>
                      <c:pt idx="139">
                        <c:v>55.6</c:v>
                      </c:pt>
                      <c:pt idx="140">
                        <c:v>56</c:v>
                      </c:pt>
                      <c:pt idx="141">
                        <c:v>56.4</c:v>
                      </c:pt>
                      <c:pt idx="142">
                        <c:v>56.8</c:v>
                      </c:pt>
                      <c:pt idx="143">
                        <c:v>57.2</c:v>
                      </c:pt>
                      <c:pt idx="144">
                        <c:v>57.6</c:v>
                      </c:pt>
                      <c:pt idx="145">
                        <c:v>58</c:v>
                      </c:pt>
                      <c:pt idx="146">
                        <c:v>58.4</c:v>
                      </c:pt>
                      <c:pt idx="147">
                        <c:v>58.8</c:v>
                      </c:pt>
                      <c:pt idx="148">
                        <c:v>59.2</c:v>
                      </c:pt>
                      <c:pt idx="149">
                        <c:v>59.6</c:v>
                      </c:pt>
                      <c:pt idx="150">
                        <c:v>60</c:v>
                      </c:pt>
                      <c:pt idx="151">
                        <c:v>60.4</c:v>
                      </c:pt>
                      <c:pt idx="152">
                        <c:v>60.8</c:v>
                      </c:pt>
                      <c:pt idx="153">
                        <c:v>61.2</c:v>
                      </c:pt>
                      <c:pt idx="154">
                        <c:v>61.6</c:v>
                      </c:pt>
                      <c:pt idx="155">
                        <c:v>62</c:v>
                      </c:pt>
                      <c:pt idx="156">
                        <c:v>62.4</c:v>
                      </c:pt>
                      <c:pt idx="157">
                        <c:v>62.8</c:v>
                      </c:pt>
                      <c:pt idx="158">
                        <c:v>63.2</c:v>
                      </c:pt>
                      <c:pt idx="159">
                        <c:v>63.6</c:v>
                      </c:pt>
                      <c:pt idx="160">
                        <c:v>64</c:v>
                      </c:pt>
                      <c:pt idx="161">
                        <c:v>64.400000000000006</c:v>
                      </c:pt>
                      <c:pt idx="162">
                        <c:v>64.8</c:v>
                      </c:pt>
                      <c:pt idx="163">
                        <c:v>65.2</c:v>
                      </c:pt>
                      <c:pt idx="164">
                        <c:v>65.599999999999994</c:v>
                      </c:pt>
                      <c:pt idx="165">
                        <c:v>66</c:v>
                      </c:pt>
                      <c:pt idx="166">
                        <c:v>66.400000000000006</c:v>
                      </c:pt>
                      <c:pt idx="167">
                        <c:v>66.8</c:v>
                      </c:pt>
                      <c:pt idx="168">
                        <c:v>67.2</c:v>
                      </c:pt>
                      <c:pt idx="169">
                        <c:v>67.599999999999994</c:v>
                      </c:pt>
                      <c:pt idx="170">
                        <c:v>68</c:v>
                      </c:pt>
                      <c:pt idx="171">
                        <c:v>68.400000000000006</c:v>
                      </c:pt>
                      <c:pt idx="172">
                        <c:v>68.8</c:v>
                      </c:pt>
                      <c:pt idx="173">
                        <c:v>69.2</c:v>
                      </c:pt>
                      <c:pt idx="174">
                        <c:v>69.599999999999994</c:v>
                      </c:pt>
                      <c:pt idx="175">
                        <c:v>70</c:v>
                      </c:pt>
                      <c:pt idx="176">
                        <c:v>70.400000000000006</c:v>
                      </c:pt>
                      <c:pt idx="177">
                        <c:v>70.8</c:v>
                      </c:pt>
                      <c:pt idx="178">
                        <c:v>71.2</c:v>
                      </c:pt>
                      <c:pt idx="179">
                        <c:v>71.599999999999994</c:v>
                      </c:pt>
                      <c:pt idx="180">
                        <c:v>72</c:v>
                      </c:pt>
                      <c:pt idx="181">
                        <c:v>72.400000000000006</c:v>
                      </c:pt>
                      <c:pt idx="182">
                        <c:v>72.8</c:v>
                      </c:pt>
                      <c:pt idx="183">
                        <c:v>73.2</c:v>
                      </c:pt>
                      <c:pt idx="184">
                        <c:v>73.599999999999994</c:v>
                      </c:pt>
                      <c:pt idx="185">
                        <c:v>74</c:v>
                      </c:pt>
                      <c:pt idx="186">
                        <c:v>74.400000000000006</c:v>
                      </c:pt>
                      <c:pt idx="187">
                        <c:v>74.8</c:v>
                      </c:pt>
                      <c:pt idx="188">
                        <c:v>75.2</c:v>
                      </c:pt>
                      <c:pt idx="189">
                        <c:v>75.599999999999994</c:v>
                      </c:pt>
                      <c:pt idx="190">
                        <c:v>76</c:v>
                      </c:pt>
                      <c:pt idx="191">
                        <c:v>76.400000000000006</c:v>
                      </c:pt>
                      <c:pt idx="192">
                        <c:v>76.8</c:v>
                      </c:pt>
                      <c:pt idx="193">
                        <c:v>77.2</c:v>
                      </c:pt>
                      <c:pt idx="194">
                        <c:v>77.599999999999994</c:v>
                      </c:pt>
                      <c:pt idx="195">
                        <c:v>78</c:v>
                      </c:pt>
                      <c:pt idx="196">
                        <c:v>78.400000000000006</c:v>
                      </c:pt>
                      <c:pt idx="197">
                        <c:v>78.8</c:v>
                      </c:pt>
                      <c:pt idx="198">
                        <c:v>79.2</c:v>
                      </c:pt>
                      <c:pt idx="199">
                        <c:v>79.599999999999994</c:v>
                      </c:pt>
                      <c:pt idx="200">
                        <c:v>80</c:v>
                      </c:pt>
                      <c:pt idx="201">
                        <c:v>80.400000000000006</c:v>
                      </c:pt>
                      <c:pt idx="202">
                        <c:v>80.8</c:v>
                      </c:pt>
                      <c:pt idx="203">
                        <c:v>81.2</c:v>
                      </c:pt>
                      <c:pt idx="204">
                        <c:v>81.599999999999994</c:v>
                      </c:pt>
                      <c:pt idx="205">
                        <c:v>82</c:v>
                      </c:pt>
                      <c:pt idx="206">
                        <c:v>82.4</c:v>
                      </c:pt>
                      <c:pt idx="207">
                        <c:v>82.8</c:v>
                      </c:pt>
                      <c:pt idx="208">
                        <c:v>83.2</c:v>
                      </c:pt>
                      <c:pt idx="209">
                        <c:v>83.6</c:v>
                      </c:pt>
                      <c:pt idx="210">
                        <c:v>84</c:v>
                      </c:pt>
                      <c:pt idx="211">
                        <c:v>84.4</c:v>
                      </c:pt>
                      <c:pt idx="212">
                        <c:v>84.8</c:v>
                      </c:pt>
                      <c:pt idx="213">
                        <c:v>85.2</c:v>
                      </c:pt>
                      <c:pt idx="214">
                        <c:v>85.6</c:v>
                      </c:pt>
                      <c:pt idx="215">
                        <c:v>86</c:v>
                      </c:pt>
                      <c:pt idx="216">
                        <c:v>86.4</c:v>
                      </c:pt>
                      <c:pt idx="217">
                        <c:v>86.8</c:v>
                      </c:pt>
                      <c:pt idx="218">
                        <c:v>87.2</c:v>
                      </c:pt>
                      <c:pt idx="219">
                        <c:v>87.6</c:v>
                      </c:pt>
                      <c:pt idx="220">
                        <c:v>88</c:v>
                      </c:pt>
                      <c:pt idx="221">
                        <c:v>88.4</c:v>
                      </c:pt>
                      <c:pt idx="222">
                        <c:v>88.8</c:v>
                      </c:pt>
                      <c:pt idx="223">
                        <c:v>89.2</c:v>
                      </c:pt>
                      <c:pt idx="224">
                        <c:v>89.6</c:v>
                      </c:pt>
                      <c:pt idx="225">
                        <c:v>90</c:v>
                      </c:pt>
                      <c:pt idx="226">
                        <c:v>90.4</c:v>
                      </c:pt>
                      <c:pt idx="227">
                        <c:v>90.8</c:v>
                      </c:pt>
                      <c:pt idx="228">
                        <c:v>91.2</c:v>
                      </c:pt>
                      <c:pt idx="229">
                        <c:v>91.6</c:v>
                      </c:pt>
                      <c:pt idx="230">
                        <c:v>92</c:v>
                      </c:pt>
                      <c:pt idx="231">
                        <c:v>92.4</c:v>
                      </c:pt>
                      <c:pt idx="232">
                        <c:v>92.8</c:v>
                      </c:pt>
                      <c:pt idx="233">
                        <c:v>93.2</c:v>
                      </c:pt>
                      <c:pt idx="234">
                        <c:v>93.6</c:v>
                      </c:pt>
                      <c:pt idx="235">
                        <c:v>94</c:v>
                      </c:pt>
                      <c:pt idx="236">
                        <c:v>94.4</c:v>
                      </c:pt>
                      <c:pt idx="237">
                        <c:v>94.8</c:v>
                      </c:pt>
                      <c:pt idx="238">
                        <c:v>95.2</c:v>
                      </c:pt>
                      <c:pt idx="239">
                        <c:v>95.6</c:v>
                      </c:pt>
                      <c:pt idx="240">
                        <c:v>96</c:v>
                      </c:pt>
                      <c:pt idx="241">
                        <c:v>96.4</c:v>
                      </c:pt>
                      <c:pt idx="242">
                        <c:v>96.8</c:v>
                      </c:pt>
                      <c:pt idx="243">
                        <c:v>97.2</c:v>
                      </c:pt>
                      <c:pt idx="244">
                        <c:v>97.6</c:v>
                      </c:pt>
                      <c:pt idx="245">
                        <c:v>98</c:v>
                      </c:pt>
                      <c:pt idx="246">
                        <c:v>98.4</c:v>
                      </c:pt>
                      <c:pt idx="247">
                        <c:v>98.8</c:v>
                      </c:pt>
                      <c:pt idx="248">
                        <c:v>99.2</c:v>
                      </c:pt>
                      <c:pt idx="249">
                        <c:v>99.6</c:v>
                      </c:pt>
                      <c:pt idx="250">
                        <c:v>100</c:v>
                      </c:pt>
                      <c:pt idx="251">
                        <c:v>100.4</c:v>
                      </c:pt>
                      <c:pt idx="252">
                        <c:v>100.8</c:v>
                      </c:pt>
                      <c:pt idx="253">
                        <c:v>101.2</c:v>
                      </c:pt>
                      <c:pt idx="254">
                        <c:v>101.6</c:v>
                      </c:pt>
                      <c:pt idx="255">
                        <c:v>102</c:v>
                      </c:pt>
                      <c:pt idx="256">
                        <c:v>102.4</c:v>
                      </c:pt>
                      <c:pt idx="257">
                        <c:v>102.8</c:v>
                      </c:pt>
                      <c:pt idx="258">
                        <c:v>103.2</c:v>
                      </c:pt>
                      <c:pt idx="259">
                        <c:v>103.6</c:v>
                      </c:pt>
                      <c:pt idx="260">
                        <c:v>104</c:v>
                      </c:pt>
                      <c:pt idx="261">
                        <c:v>104.4</c:v>
                      </c:pt>
                      <c:pt idx="262">
                        <c:v>104.8</c:v>
                      </c:pt>
                      <c:pt idx="263">
                        <c:v>105.2</c:v>
                      </c:pt>
                      <c:pt idx="264">
                        <c:v>105.6</c:v>
                      </c:pt>
                      <c:pt idx="265">
                        <c:v>106</c:v>
                      </c:pt>
                      <c:pt idx="266">
                        <c:v>106.4</c:v>
                      </c:pt>
                      <c:pt idx="267">
                        <c:v>106.8</c:v>
                      </c:pt>
                      <c:pt idx="268">
                        <c:v>107.2</c:v>
                      </c:pt>
                      <c:pt idx="269">
                        <c:v>107.6</c:v>
                      </c:pt>
                      <c:pt idx="270">
                        <c:v>108</c:v>
                      </c:pt>
                      <c:pt idx="271">
                        <c:v>108.4</c:v>
                      </c:pt>
                      <c:pt idx="272">
                        <c:v>108.8</c:v>
                      </c:pt>
                      <c:pt idx="273">
                        <c:v>109.2</c:v>
                      </c:pt>
                      <c:pt idx="274">
                        <c:v>109.6</c:v>
                      </c:pt>
                      <c:pt idx="275">
                        <c:v>110</c:v>
                      </c:pt>
                      <c:pt idx="276">
                        <c:v>110.4</c:v>
                      </c:pt>
                      <c:pt idx="277">
                        <c:v>110.8</c:v>
                      </c:pt>
                      <c:pt idx="278">
                        <c:v>111.2</c:v>
                      </c:pt>
                      <c:pt idx="279">
                        <c:v>111.6</c:v>
                      </c:pt>
                      <c:pt idx="280">
                        <c:v>112</c:v>
                      </c:pt>
                      <c:pt idx="281">
                        <c:v>112.4</c:v>
                      </c:pt>
                      <c:pt idx="282">
                        <c:v>112.8</c:v>
                      </c:pt>
                      <c:pt idx="283">
                        <c:v>113.2</c:v>
                      </c:pt>
                      <c:pt idx="284">
                        <c:v>113.6</c:v>
                      </c:pt>
                      <c:pt idx="285">
                        <c:v>114</c:v>
                      </c:pt>
                      <c:pt idx="286">
                        <c:v>114.4</c:v>
                      </c:pt>
                      <c:pt idx="287">
                        <c:v>114.8</c:v>
                      </c:pt>
                      <c:pt idx="288">
                        <c:v>115.2</c:v>
                      </c:pt>
                      <c:pt idx="289">
                        <c:v>115.6</c:v>
                      </c:pt>
                      <c:pt idx="290">
                        <c:v>116</c:v>
                      </c:pt>
                      <c:pt idx="291">
                        <c:v>116.4</c:v>
                      </c:pt>
                      <c:pt idx="292">
                        <c:v>116.8</c:v>
                      </c:pt>
                      <c:pt idx="293">
                        <c:v>117.2</c:v>
                      </c:pt>
                      <c:pt idx="294">
                        <c:v>117.6</c:v>
                      </c:pt>
                      <c:pt idx="295">
                        <c:v>118</c:v>
                      </c:pt>
                      <c:pt idx="296">
                        <c:v>118.4</c:v>
                      </c:pt>
                      <c:pt idx="297">
                        <c:v>118.8</c:v>
                      </c:pt>
                      <c:pt idx="298">
                        <c:v>119.2</c:v>
                      </c:pt>
                      <c:pt idx="299">
                        <c:v>119.6</c:v>
                      </c:pt>
                      <c:pt idx="300">
                        <c:v>120</c:v>
                      </c:pt>
                      <c:pt idx="301">
                        <c:v>120.4</c:v>
                      </c:pt>
                      <c:pt idx="302">
                        <c:v>120.8</c:v>
                      </c:pt>
                      <c:pt idx="303">
                        <c:v>121.2</c:v>
                      </c:pt>
                      <c:pt idx="304">
                        <c:v>121.6</c:v>
                      </c:pt>
                      <c:pt idx="305">
                        <c:v>122</c:v>
                      </c:pt>
                      <c:pt idx="306">
                        <c:v>122.4</c:v>
                      </c:pt>
                      <c:pt idx="307">
                        <c:v>122.8</c:v>
                      </c:pt>
                      <c:pt idx="308">
                        <c:v>123.2</c:v>
                      </c:pt>
                      <c:pt idx="309">
                        <c:v>123.6</c:v>
                      </c:pt>
                      <c:pt idx="310">
                        <c:v>124</c:v>
                      </c:pt>
                      <c:pt idx="311">
                        <c:v>124.4</c:v>
                      </c:pt>
                      <c:pt idx="312">
                        <c:v>124.8</c:v>
                      </c:pt>
                      <c:pt idx="313">
                        <c:v>125.2</c:v>
                      </c:pt>
                      <c:pt idx="314">
                        <c:v>125.6</c:v>
                      </c:pt>
                      <c:pt idx="315">
                        <c:v>126</c:v>
                      </c:pt>
                      <c:pt idx="316">
                        <c:v>126.4</c:v>
                      </c:pt>
                      <c:pt idx="317">
                        <c:v>126.8</c:v>
                      </c:pt>
                      <c:pt idx="318">
                        <c:v>127.2</c:v>
                      </c:pt>
                      <c:pt idx="319">
                        <c:v>127.6</c:v>
                      </c:pt>
                      <c:pt idx="320">
                        <c:v>128</c:v>
                      </c:pt>
                      <c:pt idx="321">
                        <c:v>128.4</c:v>
                      </c:pt>
                      <c:pt idx="322">
                        <c:v>128.80000000000001</c:v>
                      </c:pt>
                      <c:pt idx="323">
                        <c:v>129.19999999999999</c:v>
                      </c:pt>
                      <c:pt idx="324">
                        <c:v>129.6</c:v>
                      </c:pt>
                      <c:pt idx="325">
                        <c:v>130</c:v>
                      </c:pt>
                      <c:pt idx="326">
                        <c:v>130.4</c:v>
                      </c:pt>
                      <c:pt idx="327">
                        <c:v>130.80000000000001</c:v>
                      </c:pt>
                      <c:pt idx="328">
                        <c:v>131.19999999999999</c:v>
                      </c:pt>
                      <c:pt idx="329">
                        <c:v>131.6</c:v>
                      </c:pt>
                      <c:pt idx="330">
                        <c:v>132</c:v>
                      </c:pt>
                      <c:pt idx="331">
                        <c:v>132.4</c:v>
                      </c:pt>
                      <c:pt idx="332">
                        <c:v>132.80000000000001</c:v>
                      </c:pt>
                      <c:pt idx="333">
                        <c:v>133.19999999999999</c:v>
                      </c:pt>
                      <c:pt idx="334">
                        <c:v>133.6</c:v>
                      </c:pt>
                      <c:pt idx="335">
                        <c:v>134</c:v>
                      </c:pt>
                      <c:pt idx="336">
                        <c:v>134.4</c:v>
                      </c:pt>
                      <c:pt idx="337">
                        <c:v>134.80000000000001</c:v>
                      </c:pt>
                      <c:pt idx="338">
                        <c:v>135.19999999999999</c:v>
                      </c:pt>
                      <c:pt idx="339">
                        <c:v>135.6</c:v>
                      </c:pt>
                      <c:pt idx="340">
                        <c:v>136</c:v>
                      </c:pt>
                      <c:pt idx="341">
                        <c:v>136.4</c:v>
                      </c:pt>
                      <c:pt idx="342">
                        <c:v>136.80000000000001</c:v>
                      </c:pt>
                      <c:pt idx="343">
                        <c:v>137.19999999999999</c:v>
                      </c:pt>
                      <c:pt idx="344">
                        <c:v>137.6</c:v>
                      </c:pt>
                      <c:pt idx="345">
                        <c:v>138</c:v>
                      </c:pt>
                      <c:pt idx="346">
                        <c:v>138.4</c:v>
                      </c:pt>
                      <c:pt idx="347">
                        <c:v>138.80000000000001</c:v>
                      </c:pt>
                      <c:pt idx="348">
                        <c:v>139.19999999999999</c:v>
                      </c:pt>
                      <c:pt idx="349">
                        <c:v>139.6</c:v>
                      </c:pt>
                      <c:pt idx="350">
                        <c:v>140</c:v>
                      </c:pt>
                      <c:pt idx="351">
                        <c:v>140.4</c:v>
                      </c:pt>
                      <c:pt idx="352">
                        <c:v>140.80000000000001</c:v>
                      </c:pt>
                      <c:pt idx="353">
                        <c:v>141.19999999999999</c:v>
                      </c:pt>
                      <c:pt idx="354">
                        <c:v>141.6</c:v>
                      </c:pt>
                      <c:pt idx="355">
                        <c:v>142</c:v>
                      </c:pt>
                      <c:pt idx="356">
                        <c:v>142.4</c:v>
                      </c:pt>
                      <c:pt idx="357">
                        <c:v>142.80000000000001</c:v>
                      </c:pt>
                      <c:pt idx="358">
                        <c:v>143.19999999999999</c:v>
                      </c:pt>
                      <c:pt idx="359">
                        <c:v>143.6</c:v>
                      </c:pt>
                      <c:pt idx="360">
                        <c:v>144</c:v>
                      </c:pt>
                      <c:pt idx="361">
                        <c:v>144.4</c:v>
                      </c:pt>
                      <c:pt idx="362">
                        <c:v>144.80000000000001</c:v>
                      </c:pt>
                      <c:pt idx="363">
                        <c:v>145.19999999999999</c:v>
                      </c:pt>
                      <c:pt idx="364">
                        <c:v>145.6</c:v>
                      </c:pt>
                      <c:pt idx="365">
                        <c:v>146</c:v>
                      </c:pt>
                      <c:pt idx="366">
                        <c:v>146.4</c:v>
                      </c:pt>
                      <c:pt idx="367">
                        <c:v>146.80000000000001</c:v>
                      </c:pt>
                      <c:pt idx="368">
                        <c:v>147.19999999999999</c:v>
                      </c:pt>
                      <c:pt idx="369">
                        <c:v>147.6</c:v>
                      </c:pt>
                      <c:pt idx="370">
                        <c:v>148</c:v>
                      </c:pt>
                      <c:pt idx="371">
                        <c:v>148.4</c:v>
                      </c:pt>
                      <c:pt idx="372">
                        <c:v>148.80000000000001</c:v>
                      </c:pt>
                      <c:pt idx="373">
                        <c:v>149.19999999999999</c:v>
                      </c:pt>
                      <c:pt idx="374">
                        <c:v>149.6</c:v>
                      </c:pt>
                      <c:pt idx="375">
                        <c:v>150</c:v>
                      </c:pt>
                      <c:pt idx="376">
                        <c:v>150.4</c:v>
                      </c:pt>
                      <c:pt idx="377">
                        <c:v>150.80000000000001</c:v>
                      </c:pt>
                      <c:pt idx="378">
                        <c:v>151.19999999999999</c:v>
                      </c:pt>
                      <c:pt idx="379">
                        <c:v>151.6</c:v>
                      </c:pt>
                      <c:pt idx="380">
                        <c:v>152</c:v>
                      </c:pt>
                      <c:pt idx="381">
                        <c:v>152.4</c:v>
                      </c:pt>
                      <c:pt idx="382">
                        <c:v>152.80000000000001</c:v>
                      </c:pt>
                      <c:pt idx="383">
                        <c:v>153.19999999999999</c:v>
                      </c:pt>
                      <c:pt idx="384">
                        <c:v>153.6</c:v>
                      </c:pt>
                      <c:pt idx="385">
                        <c:v>154</c:v>
                      </c:pt>
                      <c:pt idx="386">
                        <c:v>154.4</c:v>
                      </c:pt>
                      <c:pt idx="387">
                        <c:v>154.80000000000001</c:v>
                      </c:pt>
                      <c:pt idx="388">
                        <c:v>155.19999999999999</c:v>
                      </c:pt>
                      <c:pt idx="389">
                        <c:v>155.6</c:v>
                      </c:pt>
                      <c:pt idx="390">
                        <c:v>156</c:v>
                      </c:pt>
                      <c:pt idx="391">
                        <c:v>156.4</c:v>
                      </c:pt>
                      <c:pt idx="392">
                        <c:v>156.80000000000001</c:v>
                      </c:pt>
                      <c:pt idx="393">
                        <c:v>157.19999999999999</c:v>
                      </c:pt>
                      <c:pt idx="394">
                        <c:v>157.6</c:v>
                      </c:pt>
                      <c:pt idx="395">
                        <c:v>158</c:v>
                      </c:pt>
                      <c:pt idx="396">
                        <c:v>158.4</c:v>
                      </c:pt>
                      <c:pt idx="397">
                        <c:v>158.80000000000001</c:v>
                      </c:pt>
                      <c:pt idx="398">
                        <c:v>159.19999999999999</c:v>
                      </c:pt>
                      <c:pt idx="399">
                        <c:v>159.6</c:v>
                      </c:pt>
                      <c:pt idx="400">
                        <c:v>160</c:v>
                      </c:pt>
                      <c:pt idx="401">
                        <c:v>160.80000000000001</c:v>
                      </c:pt>
                      <c:pt idx="402">
                        <c:v>161.6</c:v>
                      </c:pt>
                      <c:pt idx="403">
                        <c:v>162.4</c:v>
                      </c:pt>
                      <c:pt idx="404">
                        <c:v>163.19999999999999</c:v>
                      </c:pt>
                      <c:pt idx="405">
                        <c:v>164</c:v>
                      </c:pt>
                      <c:pt idx="406">
                        <c:v>164.8</c:v>
                      </c:pt>
                      <c:pt idx="407">
                        <c:v>165.6</c:v>
                      </c:pt>
                      <c:pt idx="408">
                        <c:v>166.4</c:v>
                      </c:pt>
                      <c:pt idx="409">
                        <c:v>167.2</c:v>
                      </c:pt>
                      <c:pt idx="410">
                        <c:v>168</c:v>
                      </c:pt>
                      <c:pt idx="411">
                        <c:v>168.8</c:v>
                      </c:pt>
                      <c:pt idx="412">
                        <c:v>169.6</c:v>
                      </c:pt>
                      <c:pt idx="413">
                        <c:v>170.4</c:v>
                      </c:pt>
                      <c:pt idx="414">
                        <c:v>171.2</c:v>
                      </c:pt>
                      <c:pt idx="415">
                        <c:v>172</c:v>
                      </c:pt>
                      <c:pt idx="416">
                        <c:v>172.8</c:v>
                      </c:pt>
                      <c:pt idx="417">
                        <c:v>173.6</c:v>
                      </c:pt>
                      <c:pt idx="418">
                        <c:v>174.4</c:v>
                      </c:pt>
                      <c:pt idx="419">
                        <c:v>175.2</c:v>
                      </c:pt>
                      <c:pt idx="420">
                        <c:v>176</c:v>
                      </c:pt>
                      <c:pt idx="421">
                        <c:v>176.8</c:v>
                      </c:pt>
                      <c:pt idx="422">
                        <c:v>177.6</c:v>
                      </c:pt>
                      <c:pt idx="423">
                        <c:v>178.4</c:v>
                      </c:pt>
                      <c:pt idx="424">
                        <c:v>179.2</c:v>
                      </c:pt>
                      <c:pt idx="425">
                        <c:v>180</c:v>
                      </c:pt>
                      <c:pt idx="426">
                        <c:v>180.8</c:v>
                      </c:pt>
                      <c:pt idx="427">
                        <c:v>181.6</c:v>
                      </c:pt>
                      <c:pt idx="428">
                        <c:v>182.4</c:v>
                      </c:pt>
                      <c:pt idx="429">
                        <c:v>183.2</c:v>
                      </c:pt>
                      <c:pt idx="430">
                        <c:v>184</c:v>
                      </c:pt>
                      <c:pt idx="431">
                        <c:v>184.8</c:v>
                      </c:pt>
                      <c:pt idx="432">
                        <c:v>185.6</c:v>
                      </c:pt>
                      <c:pt idx="433">
                        <c:v>186.4</c:v>
                      </c:pt>
                      <c:pt idx="434">
                        <c:v>187.2</c:v>
                      </c:pt>
                      <c:pt idx="435">
                        <c:v>188</c:v>
                      </c:pt>
                      <c:pt idx="436">
                        <c:v>188.8</c:v>
                      </c:pt>
                      <c:pt idx="437">
                        <c:v>189.6</c:v>
                      </c:pt>
                      <c:pt idx="438">
                        <c:v>190.4</c:v>
                      </c:pt>
                      <c:pt idx="439">
                        <c:v>191.2</c:v>
                      </c:pt>
                      <c:pt idx="440">
                        <c:v>192</c:v>
                      </c:pt>
                      <c:pt idx="441">
                        <c:v>192.8</c:v>
                      </c:pt>
                      <c:pt idx="442">
                        <c:v>193.6</c:v>
                      </c:pt>
                      <c:pt idx="443">
                        <c:v>194.4</c:v>
                      </c:pt>
                      <c:pt idx="444">
                        <c:v>195.2</c:v>
                      </c:pt>
                      <c:pt idx="445">
                        <c:v>196</c:v>
                      </c:pt>
                      <c:pt idx="446">
                        <c:v>196.8</c:v>
                      </c:pt>
                      <c:pt idx="447">
                        <c:v>197.6</c:v>
                      </c:pt>
                      <c:pt idx="448">
                        <c:v>198.4</c:v>
                      </c:pt>
                      <c:pt idx="449">
                        <c:v>199.2</c:v>
                      </c:pt>
                      <c:pt idx="450">
                        <c:v>200</c:v>
                      </c:pt>
                      <c:pt idx="451">
                        <c:v>200.8</c:v>
                      </c:pt>
                      <c:pt idx="452">
                        <c:v>201.6</c:v>
                      </c:pt>
                      <c:pt idx="453">
                        <c:v>202.4</c:v>
                      </c:pt>
                      <c:pt idx="454">
                        <c:v>203.2</c:v>
                      </c:pt>
                      <c:pt idx="455">
                        <c:v>204</c:v>
                      </c:pt>
                      <c:pt idx="456">
                        <c:v>204.8</c:v>
                      </c:pt>
                      <c:pt idx="457">
                        <c:v>205.6</c:v>
                      </c:pt>
                      <c:pt idx="458">
                        <c:v>206.4</c:v>
                      </c:pt>
                      <c:pt idx="459">
                        <c:v>207.2</c:v>
                      </c:pt>
                      <c:pt idx="460">
                        <c:v>208</c:v>
                      </c:pt>
                      <c:pt idx="461">
                        <c:v>208.8</c:v>
                      </c:pt>
                      <c:pt idx="462">
                        <c:v>209.6</c:v>
                      </c:pt>
                      <c:pt idx="463">
                        <c:v>210.4</c:v>
                      </c:pt>
                      <c:pt idx="464">
                        <c:v>211.2</c:v>
                      </c:pt>
                      <c:pt idx="465">
                        <c:v>212</c:v>
                      </c:pt>
                      <c:pt idx="466">
                        <c:v>212.8</c:v>
                      </c:pt>
                      <c:pt idx="467">
                        <c:v>213.6</c:v>
                      </c:pt>
                      <c:pt idx="468">
                        <c:v>214.4</c:v>
                      </c:pt>
                      <c:pt idx="469">
                        <c:v>215.2</c:v>
                      </c:pt>
                      <c:pt idx="470">
                        <c:v>216</c:v>
                      </c:pt>
                      <c:pt idx="471">
                        <c:v>216.8</c:v>
                      </c:pt>
                      <c:pt idx="472">
                        <c:v>217.6</c:v>
                      </c:pt>
                      <c:pt idx="473">
                        <c:v>218.4</c:v>
                      </c:pt>
                      <c:pt idx="474">
                        <c:v>219.2</c:v>
                      </c:pt>
                      <c:pt idx="475">
                        <c:v>220</c:v>
                      </c:pt>
                      <c:pt idx="476">
                        <c:v>220.8</c:v>
                      </c:pt>
                      <c:pt idx="477">
                        <c:v>221.6</c:v>
                      </c:pt>
                      <c:pt idx="478">
                        <c:v>222.4</c:v>
                      </c:pt>
                      <c:pt idx="479">
                        <c:v>223.2</c:v>
                      </c:pt>
                      <c:pt idx="480">
                        <c:v>224</c:v>
                      </c:pt>
                      <c:pt idx="481">
                        <c:v>224.8</c:v>
                      </c:pt>
                      <c:pt idx="482">
                        <c:v>225.6</c:v>
                      </c:pt>
                      <c:pt idx="483">
                        <c:v>226.4</c:v>
                      </c:pt>
                      <c:pt idx="484">
                        <c:v>227.2</c:v>
                      </c:pt>
                      <c:pt idx="485">
                        <c:v>228</c:v>
                      </c:pt>
                      <c:pt idx="486">
                        <c:v>228.8</c:v>
                      </c:pt>
                      <c:pt idx="487">
                        <c:v>229.6</c:v>
                      </c:pt>
                      <c:pt idx="488">
                        <c:v>230.4</c:v>
                      </c:pt>
                      <c:pt idx="489">
                        <c:v>231.2</c:v>
                      </c:pt>
                      <c:pt idx="490">
                        <c:v>232</c:v>
                      </c:pt>
                      <c:pt idx="491">
                        <c:v>232.8</c:v>
                      </c:pt>
                      <c:pt idx="492">
                        <c:v>233.6</c:v>
                      </c:pt>
                      <c:pt idx="493">
                        <c:v>234.4</c:v>
                      </c:pt>
                      <c:pt idx="494">
                        <c:v>235.2</c:v>
                      </c:pt>
                      <c:pt idx="495">
                        <c:v>236</c:v>
                      </c:pt>
                      <c:pt idx="496">
                        <c:v>236.8</c:v>
                      </c:pt>
                      <c:pt idx="497">
                        <c:v>237.6</c:v>
                      </c:pt>
                      <c:pt idx="498">
                        <c:v>238.4</c:v>
                      </c:pt>
                      <c:pt idx="499">
                        <c:v>239.2</c:v>
                      </c:pt>
                      <c:pt idx="500">
                        <c:v>240</c:v>
                      </c:pt>
                      <c:pt idx="501">
                        <c:v>240.8</c:v>
                      </c:pt>
                      <c:pt idx="502">
                        <c:v>241.6</c:v>
                      </c:pt>
                      <c:pt idx="503">
                        <c:v>242.4</c:v>
                      </c:pt>
                      <c:pt idx="504">
                        <c:v>243.2</c:v>
                      </c:pt>
                      <c:pt idx="505">
                        <c:v>244</c:v>
                      </c:pt>
                      <c:pt idx="506">
                        <c:v>244.8</c:v>
                      </c:pt>
                      <c:pt idx="507">
                        <c:v>245.6</c:v>
                      </c:pt>
                      <c:pt idx="508">
                        <c:v>246.4</c:v>
                      </c:pt>
                      <c:pt idx="509">
                        <c:v>247.2</c:v>
                      </c:pt>
                      <c:pt idx="510">
                        <c:v>248</c:v>
                      </c:pt>
                      <c:pt idx="511">
                        <c:v>248.8</c:v>
                      </c:pt>
                      <c:pt idx="512">
                        <c:v>249.6</c:v>
                      </c:pt>
                      <c:pt idx="513">
                        <c:v>250.4</c:v>
                      </c:pt>
                      <c:pt idx="514">
                        <c:v>251.2</c:v>
                      </c:pt>
                      <c:pt idx="515">
                        <c:v>252</c:v>
                      </c:pt>
                      <c:pt idx="516">
                        <c:v>252.8</c:v>
                      </c:pt>
                      <c:pt idx="517">
                        <c:v>253.6</c:v>
                      </c:pt>
                      <c:pt idx="518">
                        <c:v>254.4</c:v>
                      </c:pt>
                      <c:pt idx="519">
                        <c:v>255.2</c:v>
                      </c:pt>
                      <c:pt idx="520">
                        <c:v>256</c:v>
                      </c:pt>
                      <c:pt idx="521">
                        <c:v>256.8</c:v>
                      </c:pt>
                      <c:pt idx="522">
                        <c:v>257.60000000000002</c:v>
                      </c:pt>
                      <c:pt idx="523">
                        <c:v>258.39999999999998</c:v>
                      </c:pt>
                      <c:pt idx="524">
                        <c:v>259.2</c:v>
                      </c:pt>
                      <c:pt idx="525">
                        <c:v>260</c:v>
                      </c:pt>
                      <c:pt idx="526">
                        <c:v>260.8</c:v>
                      </c:pt>
                      <c:pt idx="527">
                        <c:v>261.60000000000002</c:v>
                      </c:pt>
                      <c:pt idx="528">
                        <c:v>262.39999999999998</c:v>
                      </c:pt>
                      <c:pt idx="529">
                        <c:v>263.2</c:v>
                      </c:pt>
                      <c:pt idx="530">
                        <c:v>264</c:v>
                      </c:pt>
                      <c:pt idx="531">
                        <c:v>264.8</c:v>
                      </c:pt>
                      <c:pt idx="532">
                        <c:v>265.60000000000002</c:v>
                      </c:pt>
                      <c:pt idx="533">
                        <c:v>266.39999999999998</c:v>
                      </c:pt>
                      <c:pt idx="534">
                        <c:v>267.2</c:v>
                      </c:pt>
                      <c:pt idx="535">
                        <c:v>268</c:v>
                      </c:pt>
                      <c:pt idx="536">
                        <c:v>268.8</c:v>
                      </c:pt>
                      <c:pt idx="537">
                        <c:v>269.60000000000002</c:v>
                      </c:pt>
                      <c:pt idx="538">
                        <c:v>270.39999999999998</c:v>
                      </c:pt>
                      <c:pt idx="539">
                        <c:v>271.2</c:v>
                      </c:pt>
                      <c:pt idx="540">
                        <c:v>272</c:v>
                      </c:pt>
                      <c:pt idx="541">
                        <c:v>272.8</c:v>
                      </c:pt>
                      <c:pt idx="542">
                        <c:v>273.60000000000002</c:v>
                      </c:pt>
                      <c:pt idx="543">
                        <c:v>274.39999999999998</c:v>
                      </c:pt>
                      <c:pt idx="544">
                        <c:v>275.2</c:v>
                      </c:pt>
                      <c:pt idx="545">
                        <c:v>276</c:v>
                      </c:pt>
                      <c:pt idx="546">
                        <c:v>276.8</c:v>
                      </c:pt>
                      <c:pt idx="547">
                        <c:v>277.60000000000002</c:v>
                      </c:pt>
                      <c:pt idx="548">
                        <c:v>278.39999999999998</c:v>
                      </c:pt>
                      <c:pt idx="549">
                        <c:v>279.2</c:v>
                      </c:pt>
                      <c:pt idx="550">
                        <c:v>280</c:v>
                      </c:pt>
                      <c:pt idx="551">
                        <c:v>280.8</c:v>
                      </c:pt>
                      <c:pt idx="552">
                        <c:v>281.60000000000002</c:v>
                      </c:pt>
                      <c:pt idx="553">
                        <c:v>282.39999999999998</c:v>
                      </c:pt>
                      <c:pt idx="554">
                        <c:v>283.2</c:v>
                      </c:pt>
                      <c:pt idx="555">
                        <c:v>284</c:v>
                      </c:pt>
                      <c:pt idx="556">
                        <c:v>284.8</c:v>
                      </c:pt>
                      <c:pt idx="557">
                        <c:v>285.60000000000002</c:v>
                      </c:pt>
                      <c:pt idx="558">
                        <c:v>286.39999999999998</c:v>
                      </c:pt>
                      <c:pt idx="559">
                        <c:v>287.2</c:v>
                      </c:pt>
                      <c:pt idx="560">
                        <c:v>288</c:v>
                      </c:pt>
                      <c:pt idx="561">
                        <c:v>288.8</c:v>
                      </c:pt>
                      <c:pt idx="562">
                        <c:v>289.60000000000002</c:v>
                      </c:pt>
                      <c:pt idx="563">
                        <c:v>290.39999999999998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[1]DynamRot_120gmm!$D$2:$D$700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16.600000000000001</c:v>
                      </c:pt>
                      <c:pt idx="1">
                        <c:v>16.600000000000001</c:v>
                      </c:pt>
                      <c:pt idx="2">
                        <c:v>15.1</c:v>
                      </c:pt>
                      <c:pt idx="3">
                        <c:v>14.4</c:v>
                      </c:pt>
                      <c:pt idx="4">
                        <c:v>13.8</c:v>
                      </c:pt>
                      <c:pt idx="5">
                        <c:v>13.2</c:v>
                      </c:pt>
                      <c:pt idx="6">
                        <c:v>12.5</c:v>
                      </c:pt>
                      <c:pt idx="7">
                        <c:v>12</c:v>
                      </c:pt>
                      <c:pt idx="8">
                        <c:v>11.5</c:v>
                      </c:pt>
                      <c:pt idx="9">
                        <c:v>11</c:v>
                      </c:pt>
                      <c:pt idx="10">
                        <c:v>10.6</c:v>
                      </c:pt>
                      <c:pt idx="11">
                        <c:v>10.1</c:v>
                      </c:pt>
                      <c:pt idx="12">
                        <c:v>9.6999999999999993</c:v>
                      </c:pt>
                      <c:pt idx="13">
                        <c:v>9.3000000000000007</c:v>
                      </c:pt>
                      <c:pt idx="14">
                        <c:v>8.8000000000000007</c:v>
                      </c:pt>
                      <c:pt idx="15">
                        <c:v>8.5</c:v>
                      </c:pt>
                      <c:pt idx="16">
                        <c:v>8.1</c:v>
                      </c:pt>
                      <c:pt idx="17">
                        <c:v>7.7</c:v>
                      </c:pt>
                      <c:pt idx="18">
                        <c:v>7.4</c:v>
                      </c:pt>
                      <c:pt idx="19">
                        <c:v>7.1</c:v>
                      </c:pt>
                      <c:pt idx="20">
                        <c:v>6.7</c:v>
                      </c:pt>
                      <c:pt idx="21">
                        <c:v>6.4</c:v>
                      </c:pt>
                      <c:pt idx="22">
                        <c:v>6.2</c:v>
                      </c:pt>
                      <c:pt idx="23">
                        <c:v>5.9</c:v>
                      </c:pt>
                      <c:pt idx="24">
                        <c:v>5.6</c:v>
                      </c:pt>
                      <c:pt idx="25">
                        <c:v>5.3</c:v>
                      </c:pt>
                      <c:pt idx="26">
                        <c:v>5.0999999999999996</c:v>
                      </c:pt>
                      <c:pt idx="27">
                        <c:v>4.8</c:v>
                      </c:pt>
                      <c:pt idx="28">
                        <c:v>4.5999999999999996</c:v>
                      </c:pt>
                      <c:pt idx="29">
                        <c:v>4.4000000000000004</c:v>
                      </c:pt>
                      <c:pt idx="30">
                        <c:v>4.2</c:v>
                      </c:pt>
                      <c:pt idx="31">
                        <c:v>4</c:v>
                      </c:pt>
                      <c:pt idx="32">
                        <c:v>3.8</c:v>
                      </c:pt>
                      <c:pt idx="33">
                        <c:v>3.6</c:v>
                      </c:pt>
                      <c:pt idx="34">
                        <c:v>3.4</c:v>
                      </c:pt>
                      <c:pt idx="35">
                        <c:v>3.2</c:v>
                      </c:pt>
                      <c:pt idx="36">
                        <c:v>3</c:v>
                      </c:pt>
                      <c:pt idx="37">
                        <c:v>2.9</c:v>
                      </c:pt>
                      <c:pt idx="38">
                        <c:v>2.7</c:v>
                      </c:pt>
                      <c:pt idx="39">
                        <c:v>2.5</c:v>
                      </c:pt>
                      <c:pt idx="40">
                        <c:v>2.4</c:v>
                      </c:pt>
                      <c:pt idx="41">
                        <c:v>2.2000000000000002</c:v>
                      </c:pt>
                      <c:pt idx="42">
                        <c:v>2</c:v>
                      </c:pt>
                      <c:pt idx="43">
                        <c:v>1.8</c:v>
                      </c:pt>
                      <c:pt idx="44">
                        <c:v>1.7</c:v>
                      </c:pt>
                      <c:pt idx="45">
                        <c:v>1.5</c:v>
                      </c:pt>
                      <c:pt idx="46">
                        <c:v>1.3</c:v>
                      </c:pt>
                      <c:pt idx="47">
                        <c:v>1.1000000000000001</c:v>
                      </c:pt>
                      <c:pt idx="48">
                        <c:v>1</c:v>
                      </c:pt>
                      <c:pt idx="49">
                        <c:v>1</c:v>
                      </c:pt>
                      <c:pt idx="50">
                        <c:v>0.9</c:v>
                      </c:pt>
                      <c:pt idx="51">
                        <c:v>0.7</c:v>
                      </c:pt>
                      <c:pt idx="52">
                        <c:v>0.6</c:v>
                      </c:pt>
                      <c:pt idx="53">
                        <c:v>0.6</c:v>
                      </c:pt>
                      <c:pt idx="54">
                        <c:v>0.5</c:v>
                      </c:pt>
                      <c:pt idx="55">
                        <c:v>0.3</c:v>
                      </c:pt>
                      <c:pt idx="56">
                        <c:v>0.2</c:v>
                      </c:pt>
                      <c:pt idx="57">
                        <c:v>0</c:v>
                      </c:pt>
                      <c:pt idx="58">
                        <c:v>0.2</c:v>
                      </c:pt>
                      <c:pt idx="59">
                        <c:v>359.8</c:v>
                      </c:pt>
                      <c:pt idx="60">
                        <c:v>359.9</c:v>
                      </c:pt>
                      <c:pt idx="61">
                        <c:v>359.7</c:v>
                      </c:pt>
                      <c:pt idx="62">
                        <c:v>359.7</c:v>
                      </c:pt>
                      <c:pt idx="63">
                        <c:v>359.5</c:v>
                      </c:pt>
                      <c:pt idx="64">
                        <c:v>359.4</c:v>
                      </c:pt>
                      <c:pt idx="65">
                        <c:v>359.3</c:v>
                      </c:pt>
                      <c:pt idx="66">
                        <c:v>359.3</c:v>
                      </c:pt>
                      <c:pt idx="67">
                        <c:v>359.2</c:v>
                      </c:pt>
                      <c:pt idx="68">
                        <c:v>359.1</c:v>
                      </c:pt>
                      <c:pt idx="69">
                        <c:v>359</c:v>
                      </c:pt>
                      <c:pt idx="70">
                        <c:v>358.9</c:v>
                      </c:pt>
                      <c:pt idx="71">
                        <c:v>358.8</c:v>
                      </c:pt>
                      <c:pt idx="72">
                        <c:v>358.7</c:v>
                      </c:pt>
                      <c:pt idx="73">
                        <c:v>358.7</c:v>
                      </c:pt>
                      <c:pt idx="74">
                        <c:v>358.6</c:v>
                      </c:pt>
                      <c:pt idx="75">
                        <c:v>358.5</c:v>
                      </c:pt>
                      <c:pt idx="76">
                        <c:v>358.4</c:v>
                      </c:pt>
                      <c:pt idx="77">
                        <c:v>358.4</c:v>
                      </c:pt>
                      <c:pt idx="78">
                        <c:v>358.3</c:v>
                      </c:pt>
                      <c:pt idx="79">
                        <c:v>358.2</c:v>
                      </c:pt>
                      <c:pt idx="80">
                        <c:v>358.1</c:v>
                      </c:pt>
                      <c:pt idx="81">
                        <c:v>358.1</c:v>
                      </c:pt>
                      <c:pt idx="82">
                        <c:v>358</c:v>
                      </c:pt>
                      <c:pt idx="83">
                        <c:v>357.9</c:v>
                      </c:pt>
                      <c:pt idx="84">
                        <c:v>357.9</c:v>
                      </c:pt>
                      <c:pt idx="85">
                        <c:v>357.8</c:v>
                      </c:pt>
                      <c:pt idx="86">
                        <c:v>357.7</c:v>
                      </c:pt>
                      <c:pt idx="87">
                        <c:v>357.7</c:v>
                      </c:pt>
                      <c:pt idx="88">
                        <c:v>357.6</c:v>
                      </c:pt>
                      <c:pt idx="89">
                        <c:v>357.5</c:v>
                      </c:pt>
                      <c:pt idx="90">
                        <c:v>357.5</c:v>
                      </c:pt>
                      <c:pt idx="91">
                        <c:v>357.4</c:v>
                      </c:pt>
                      <c:pt idx="92">
                        <c:v>357.4</c:v>
                      </c:pt>
                      <c:pt idx="93">
                        <c:v>357.3</c:v>
                      </c:pt>
                      <c:pt idx="94">
                        <c:v>357.2</c:v>
                      </c:pt>
                      <c:pt idx="95">
                        <c:v>357.2</c:v>
                      </c:pt>
                      <c:pt idx="96">
                        <c:v>357.1</c:v>
                      </c:pt>
                      <c:pt idx="97">
                        <c:v>357.1</c:v>
                      </c:pt>
                      <c:pt idx="98">
                        <c:v>357</c:v>
                      </c:pt>
                      <c:pt idx="99">
                        <c:v>357</c:v>
                      </c:pt>
                      <c:pt idx="100">
                        <c:v>356.9</c:v>
                      </c:pt>
                      <c:pt idx="101">
                        <c:v>356.9</c:v>
                      </c:pt>
                      <c:pt idx="102">
                        <c:v>356.8</c:v>
                      </c:pt>
                      <c:pt idx="103">
                        <c:v>356.8</c:v>
                      </c:pt>
                      <c:pt idx="104">
                        <c:v>356.7</c:v>
                      </c:pt>
                      <c:pt idx="105">
                        <c:v>356.7</c:v>
                      </c:pt>
                      <c:pt idx="106">
                        <c:v>356.6</c:v>
                      </c:pt>
                      <c:pt idx="107">
                        <c:v>356.6</c:v>
                      </c:pt>
                      <c:pt idx="108">
                        <c:v>356.5</c:v>
                      </c:pt>
                      <c:pt idx="109">
                        <c:v>356.5</c:v>
                      </c:pt>
                      <c:pt idx="110">
                        <c:v>356.4</c:v>
                      </c:pt>
                      <c:pt idx="111">
                        <c:v>356.4</c:v>
                      </c:pt>
                      <c:pt idx="112">
                        <c:v>356.3</c:v>
                      </c:pt>
                      <c:pt idx="113">
                        <c:v>356.3</c:v>
                      </c:pt>
                      <c:pt idx="114">
                        <c:v>356.3</c:v>
                      </c:pt>
                      <c:pt idx="115">
                        <c:v>356.2</c:v>
                      </c:pt>
                      <c:pt idx="116">
                        <c:v>356.2</c:v>
                      </c:pt>
                      <c:pt idx="117">
                        <c:v>356.1</c:v>
                      </c:pt>
                      <c:pt idx="118">
                        <c:v>356.1</c:v>
                      </c:pt>
                      <c:pt idx="119">
                        <c:v>356.1</c:v>
                      </c:pt>
                      <c:pt idx="120">
                        <c:v>356</c:v>
                      </c:pt>
                      <c:pt idx="121">
                        <c:v>356</c:v>
                      </c:pt>
                      <c:pt idx="122">
                        <c:v>355.9</c:v>
                      </c:pt>
                      <c:pt idx="123">
                        <c:v>355.9</c:v>
                      </c:pt>
                      <c:pt idx="124">
                        <c:v>355.9</c:v>
                      </c:pt>
                      <c:pt idx="125">
                        <c:v>355.8</c:v>
                      </c:pt>
                      <c:pt idx="126">
                        <c:v>355.8</c:v>
                      </c:pt>
                      <c:pt idx="127">
                        <c:v>355.8</c:v>
                      </c:pt>
                      <c:pt idx="128">
                        <c:v>355.7</c:v>
                      </c:pt>
                      <c:pt idx="129">
                        <c:v>355.7</c:v>
                      </c:pt>
                      <c:pt idx="130">
                        <c:v>355.7</c:v>
                      </c:pt>
                      <c:pt idx="131">
                        <c:v>355.6</c:v>
                      </c:pt>
                      <c:pt idx="132">
                        <c:v>355.6</c:v>
                      </c:pt>
                      <c:pt idx="133">
                        <c:v>355.6</c:v>
                      </c:pt>
                      <c:pt idx="134">
                        <c:v>355.5</c:v>
                      </c:pt>
                      <c:pt idx="135">
                        <c:v>355.5</c:v>
                      </c:pt>
                      <c:pt idx="136">
                        <c:v>355.5</c:v>
                      </c:pt>
                      <c:pt idx="137">
                        <c:v>355.5</c:v>
                      </c:pt>
                      <c:pt idx="138">
                        <c:v>355.4</c:v>
                      </c:pt>
                      <c:pt idx="139">
                        <c:v>355.4</c:v>
                      </c:pt>
                      <c:pt idx="140">
                        <c:v>355.4</c:v>
                      </c:pt>
                      <c:pt idx="141">
                        <c:v>355.3</c:v>
                      </c:pt>
                      <c:pt idx="142">
                        <c:v>355.3</c:v>
                      </c:pt>
                      <c:pt idx="143">
                        <c:v>355.3</c:v>
                      </c:pt>
                      <c:pt idx="144">
                        <c:v>355.3</c:v>
                      </c:pt>
                      <c:pt idx="145">
                        <c:v>355.2</c:v>
                      </c:pt>
                      <c:pt idx="146">
                        <c:v>355.2</c:v>
                      </c:pt>
                      <c:pt idx="147">
                        <c:v>355.2</c:v>
                      </c:pt>
                      <c:pt idx="148">
                        <c:v>355.2</c:v>
                      </c:pt>
                      <c:pt idx="149">
                        <c:v>355.1</c:v>
                      </c:pt>
                      <c:pt idx="150">
                        <c:v>355.1</c:v>
                      </c:pt>
                      <c:pt idx="151">
                        <c:v>355.1</c:v>
                      </c:pt>
                      <c:pt idx="152">
                        <c:v>355.1</c:v>
                      </c:pt>
                      <c:pt idx="153">
                        <c:v>355</c:v>
                      </c:pt>
                      <c:pt idx="154">
                        <c:v>355</c:v>
                      </c:pt>
                      <c:pt idx="155">
                        <c:v>355</c:v>
                      </c:pt>
                      <c:pt idx="156">
                        <c:v>354.9</c:v>
                      </c:pt>
                      <c:pt idx="157">
                        <c:v>354.9</c:v>
                      </c:pt>
                      <c:pt idx="158">
                        <c:v>354.9</c:v>
                      </c:pt>
                      <c:pt idx="159">
                        <c:v>354.9</c:v>
                      </c:pt>
                      <c:pt idx="160">
                        <c:v>354.8</c:v>
                      </c:pt>
                      <c:pt idx="161">
                        <c:v>354.8</c:v>
                      </c:pt>
                      <c:pt idx="162">
                        <c:v>354.8</c:v>
                      </c:pt>
                      <c:pt idx="163">
                        <c:v>354.7</c:v>
                      </c:pt>
                      <c:pt idx="164">
                        <c:v>354.6</c:v>
                      </c:pt>
                      <c:pt idx="165">
                        <c:v>354.5</c:v>
                      </c:pt>
                      <c:pt idx="166">
                        <c:v>354.4</c:v>
                      </c:pt>
                      <c:pt idx="167">
                        <c:v>354.3</c:v>
                      </c:pt>
                      <c:pt idx="168">
                        <c:v>354.3</c:v>
                      </c:pt>
                      <c:pt idx="169">
                        <c:v>354.3</c:v>
                      </c:pt>
                      <c:pt idx="170">
                        <c:v>354.3</c:v>
                      </c:pt>
                      <c:pt idx="171">
                        <c:v>354.3</c:v>
                      </c:pt>
                      <c:pt idx="172">
                        <c:v>354.2</c:v>
                      </c:pt>
                      <c:pt idx="173">
                        <c:v>354.2</c:v>
                      </c:pt>
                      <c:pt idx="174">
                        <c:v>354.1</c:v>
                      </c:pt>
                      <c:pt idx="175">
                        <c:v>354.1</c:v>
                      </c:pt>
                      <c:pt idx="176">
                        <c:v>354.1</c:v>
                      </c:pt>
                      <c:pt idx="177">
                        <c:v>354</c:v>
                      </c:pt>
                      <c:pt idx="178">
                        <c:v>354</c:v>
                      </c:pt>
                      <c:pt idx="179">
                        <c:v>354</c:v>
                      </c:pt>
                      <c:pt idx="180">
                        <c:v>354</c:v>
                      </c:pt>
                      <c:pt idx="181">
                        <c:v>354</c:v>
                      </c:pt>
                      <c:pt idx="182">
                        <c:v>354</c:v>
                      </c:pt>
                      <c:pt idx="183">
                        <c:v>354</c:v>
                      </c:pt>
                      <c:pt idx="184">
                        <c:v>354</c:v>
                      </c:pt>
                      <c:pt idx="185">
                        <c:v>354.1</c:v>
                      </c:pt>
                      <c:pt idx="186">
                        <c:v>354.1</c:v>
                      </c:pt>
                      <c:pt idx="187">
                        <c:v>354.1</c:v>
                      </c:pt>
                      <c:pt idx="188">
                        <c:v>354.1</c:v>
                      </c:pt>
                      <c:pt idx="189">
                        <c:v>354.1</c:v>
                      </c:pt>
                      <c:pt idx="190">
                        <c:v>354.1</c:v>
                      </c:pt>
                      <c:pt idx="191">
                        <c:v>354</c:v>
                      </c:pt>
                      <c:pt idx="192">
                        <c:v>354</c:v>
                      </c:pt>
                      <c:pt idx="193">
                        <c:v>353.9</c:v>
                      </c:pt>
                      <c:pt idx="194">
                        <c:v>353.8</c:v>
                      </c:pt>
                      <c:pt idx="195">
                        <c:v>353.8</c:v>
                      </c:pt>
                      <c:pt idx="196">
                        <c:v>353.7</c:v>
                      </c:pt>
                      <c:pt idx="197">
                        <c:v>353.6</c:v>
                      </c:pt>
                      <c:pt idx="198">
                        <c:v>353.6</c:v>
                      </c:pt>
                      <c:pt idx="199">
                        <c:v>353.6</c:v>
                      </c:pt>
                      <c:pt idx="200">
                        <c:v>353.5</c:v>
                      </c:pt>
                      <c:pt idx="201">
                        <c:v>353.5</c:v>
                      </c:pt>
                      <c:pt idx="202">
                        <c:v>353.5</c:v>
                      </c:pt>
                      <c:pt idx="203">
                        <c:v>353.5</c:v>
                      </c:pt>
                      <c:pt idx="204">
                        <c:v>353.5</c:v>
                      </c:pt>
                      <c:pt idx="205">
                        <c:v>353.6</c:v>
                      </c:pt>
                      <c:pt idx="206">
                        <c:v>353.5</c:v>
                      </c:pt>
                      <c:pt idx="207">
                        <c:v>353.5</c:v>
                      </c:pt>
                      <c:pt idx="208">
                        <c:v>353.4</c:v>
                      </c:pt>
                      <c:pt idx="209">
                        <c:v>353.5</c:v>
                      </c:pt>
                      <c:pt idx="210">
                        <c:v>353.6</c:v>
                      </c:pt>
                      <c:pt idx="211">
                        <c:v>353.6</c:v>
                      </c:pt>
                      <c:pt idx="212">
                        <c:v>353.6</c:v>
                      </c:pt>
                      <c:pt idx="213">
                        <c:v>353.6</c:v>
                      </c:pt>
                      <c:pt idx="214">
                        <c:v>353.6</c:v>
                      </c:pt>
                      <c:pt idx="215">
                        <c:v>353.7</c:v>
                      </c:pt>
                      <c:pt idx="216">
                        <c:v>353.7</c:v>
                      </c:pt>
                      <c:pt idx="217">
                        <c:v>353.7</c:v>
                      </c:pt>
                      <c:pt idx="218">
                        <c:v>353.7</c:v>
                      </c:pt>
                      <c:pt idx="219">
                        <c:v>353.7</c:v>
                      </c:pt>
                      <c:pt idx="220">
                        <c:v>353.7</c:v>
                      </c:pt>
                      <c:pt idx="221">
                        <c:v>353.6</c:v>
                      </c:pt>
                      <c:pt idx="222">
                        <c:v>353.6</c:v>
                      </c:pt>
                      <c:pt idx="223">
                        <c:v>353.5</c:v>
                      </c:pt>
                      <c:pt idx="224">
                        <c:v>353.4</c:v>
                      </c:pt>
                      <c:pt idx="225">
                        <c:v>353.4</c:v>
                      </c:pt>
                      <c:pt idx="226">
                        <c:v>353.4</c:v>
                      </c:pt>
                      <c:pt idx="227">
                        <c:v>353.4</c:v>
                      </c:pt>
                      <c:pt idx="228">
                        <c:v>353.4</c:v>
                      </c:pt>
                      <c:pt idx="229">
                        <c:v>353.5</c:v>
                      </c:pt>
                      <c:pt idx="230">
                        <c:v>353.5</c:v>
                      </c:pt>
                      <c:pt idx="231">
                        <c:v>353.5</c:v>
                      </c:pt>
                      <c:pt idx="232">
                        <c:v>353.6</c:v>
                      </c:pt>
                      <c:pt idx="233">
                        <c:v>353.6</c:v>
                      </c:pt>
                      <c:pt idx="234">
                        <c:v>353.6</c:v>
                      </c:pt>
                      <c:pt idx="235">
                        <c:v>353.6</c:v>
                      </c:pt>
                      <c:pt idx="236">
                        <c:v>353.6</c:v>
                      </c:pt>
                      <c:pt idx="237">
                        <c:v>353.6</c:v>
                      </c:pt>
                      <c:pt idx="238">
                        <c:v>353.6</c:v>
                      </c:pt>
                      <c:pt idx="239">
                        <c:v>353.6</c:v>
                      </c:pt>
                      <c:pt idx="240">
                        <c:v>353.6</c:v>
                      </c:pt>
                      <c:pt idx="241">
                        <c:v>353.6</c:v>
                      </c:pt>
                      <c:pt idx="242">
                        <c:v>353.6</c:v>
                      </c:pt>
                      <c:pt idx="243">
                        <c:v>353.6</c:v>
                      </c:pt>
                      <c:pt idx="244">
                        <c:v>353.6</c:v>
                      </c:pt>
                      <c:pt idx="245">
                        <c:v>353.6</c:v>
                      </c:pt>
                      <c:pt idx="246">
                        <c:v>353.5</c:v>
                      </c:pt>
                      <c:pt idx="247">
                        <c:v>353.5</c:v>
                      </c:pt>
                      <c:pt idx="248">
                        <c:v>353.5</c:v>
                      </c:pt>
                      <c:pt idx="249">
                        <c:v>353.5</c:v>
                      </c:pt>
                      <c:pt idx="250">
                        <c:v>353.5</c:v>
                      </c:pt>
                      <c:pt idx="251">
                        <c:v>353.5</c:v>
                      </c:pt>
                      <c:pt idx="252">
                        <c:v>353.5</c:v>
                      </c:pt>
                      <c:pt idx="253">
                        <c:v>353.5</c:v>
                      </c:pt>
                      <c:pt idx="254">
                        <c:v>353.5</c:v>
                      </c:pt>
                      <c:pt idx="255">
                        <c:v>353.5</c:v>
                      </c:pt>
                      <c:pt idx="256">
                        <c:v>353.5</c:v>
                      </c:pt>
                      <c:pt idx="257">
                        <c:v>353.5</c:v>
                      </c:pt>
                      <c:pt idx="258">
                        <c:v>353.5</c:v>
                      </c:pt>
                      <c:pt idx="259">
                        <c:v>353.5</c:v>
                      </c:pt>
                      <c:pt idx="260">
                        <c:v>353.5</c:v>
                      </c:pt>
                      <c:pt idx="261">
                        <c:v>353.5</c:v>
                      </c:pt>
                      <c:pt idx="262">
                        <c:v>353.5</c:v>
                      </c:pt>
                      <c:pt idx="263">
                        <c:v>353.5</c:v>
                      </c:pt>
                      <c:pt idx="264">
                        <c:v>353.5</c:v>
                      </c:pt>
                      <c:pt idx="265">
                        <c:v>353.5</c:v>
                      </c:pt>
                      <c:pt idx="266">
                        <c:v>353.5</c:v>
                      </c:pt>
                      <c:pt idx="267">
                        <c:v>353.5</c:v>
                      </c:pt>
                      <c:pt idx="268">
                        <c:v>353.5</c:v>
                      </c:pt>
                      <c:pt idx="269">
                        <c:v>353.5</c:v>
                      </c:pt>
                      <c:pt idx="270">
                        <c:v>353.5</c:v>
                      </c:pt>
                      <c:pt idx="271">
                        <c:v>353.5</c:v>
                      </c:pt>
                      <c:pt idx="272">
                        <c:v>353.4</c:v>
                      </c:pt>
                      <c:pt idx="273">
                        <c:v>353.4</c:v>
                      </c:pt>
                      <c:pt idx="274">
                        <c:v>353.4</c:v>
                      </c:pt>
                      <c:pt idx="275">
                        <c:v>353.4</c:v>
                      </c:pt>
                      <c:pt idx="276">
                        <c:v>353.4</c:v>
                      </c:pt>
                      <c:pt idx="277">
                        <c:v>353.4</c:v>
                      </c:pt>
                      <c:pt idx="278">
                        <c:v>353.4</c:v>
                      </c:pt>
                      <c:pt idx="279">
                        <c:v>353.4</c:v>
                      </c:pt>
                      <c:pt idx="280">
                        <c:v>353.4</c:v>
                      </c:pt>
                      <c:pt idx="281">
                        <c:v>353.3</c:v>
                      </c:pt>
                      <c:pt idx="282">
                        <c:v>353.3</c:v>
                      </c:pt>
                      <c:pt idx="283">
                        <c:v>353.3</c:v>
                      </c:pt>
                      <c:pt idx="284">
                        <c:v>353.3</c:v>
                      </c:pt>
                      <c:pt idx="285">
                        <c:v>353.3</c:v>
                      </c:pt>
                      <c:pt idx="286">
                        <c:v>353.3</c:v>
                      </c:pt>
                      <c:pt idx="287">
                        <c:v>353.3</c:v>
                      </c:pt>
                      <c:pt idx="288">
                        <c:v>353.3</c:v>
                      </c:pt>
                      <c:pt idx="289">
                        <c:v>353.4</c:v>
                      </c:pt>
                      <c:pt idx="290">
                        <c:v>353.4</c:v>
                      </c:pt>
                      <c:pt idx="291">
                        <c:v>353.4</c:v>
                      </c:pt>
                      <c:pt idx="292">
                        <c:v>353.4</c:v>
                      </c:pt>
                      <c:pt idx="293">
                        <c:v>353.4</c:v>
                      </c:pt>
                      <c:pt idx="294">
                        <c:v>353.3</c:v>
                      </c:pt>
                      <c:pt idx="295">
                        <c:v>353.3</c:v>
                      </c:pt>
                      <c:pt idx="296">
                        <c:v>353.3</c:v>
                      </c:pt>
                      <c:pt idx="297">
                        <c:v>353.3</c:v>
                      </c:pt>
                      <c:pt idx="298">
                        <c:v>353.3</c:v>
                      </c:pt>
                      <c:pt idx="299">
                        <c:v>353.2</c:v>
                      </c:pt>
                      <c:pt idx="300">
                        <c:v>353.2</c:v>
                      </c:pt>
                      <c:pt idx="301">
                        <c:v>353.2</c:v>
                      </c:pt>
                      <c:pt idx="302">
                        <c:v>353.2</c:v>
                      </c:pt>
                      <c:pt idx="303">
                        <c:v>353.2</c:v>
                      </c:pt>
                      <c:pt idx="304">
                        <c:v>353.2</c:v>
                      </c:pt>
                      <c:pt idx="305">
                        <c:v>353.2</c:v>
                      </c:pt>
                      <c:pt idx="306">
                        <c:v>353.2</c:v>
                      </c:pt>
                      <c:pt idx="307">
                        <c:v>353.2</c:v>
                      </c:pt>
                      <c:pt idx="308">
                        <c:v>353.2</c:v>
                      </c:pt>
                      <c:pt idx="309">
                        <c:v>353.2</c:v>
                      </c:pt>
                      <c:pt idx="310">
                        <c:v>353.2</c:v>
                      </c:pt>
                      <c:pt idx="311">
                        <c:v>353.2</c:v>
                      </c:pt>
                      <c:pt idx="312">
                        <c:v>353.2</c:v>
                      </c:pt>
                      <c:pt idx="313">
                        <c:v>353.2</c:v>
                      </c:pt>
                      <c:pt idx="314">
                        <c:v>353.2</c:v>
                      </c:pt>
                      <c:pt idx="315">
                        <c:v>353.2</c:v>
                      </c:pt>
                      <c:pt idx="316">
                        <c:v>353.2</c:v>
                      </c:pt>
                      <c:pt idx="317">
                        <c:v>353.1</c:v>
                      </c:pt>
                      <c:pt idx="318">
                        <c:v>353.1</c:v>
                      </c:pt>
                      <c:pt idx="319">
                        <c:v>353.1</c:v>
                      </c:pt>
                      <c:pt idx="320">
                        <c:v>353.1</c:v>
                      </c:pt>
                      <c:pt idx="321">
                        <c:v>353.1</c:v>
                      </c:pt>
                      <c:pt idx="322">
                        <c:v>353.1</c:v>
                      </c:pt>
                      <c:pt idx="323">
                        <c:v>353.1</c:v>
                      </c:pt>
                      <c:pt idx="324">
                        <c:v>353.2</c:v>
                      </c:pt>
                      <c:pt idx="325">
                        <c:v>353.2</c:v>
                      </c:pt>
                      <c:pt idx="326">
                        <c:v>353.1</c:v>
                      </c:pt>
                      <c:pt idx="327">
                        <c:v>353.1</c:v>
                      </c:pt>
                      <c:pt idx="328">
                        <c:v>353.1</c:v>
                      </c:pt>
                      <c:pt idx="329">
                        <c:v>353.1</c:v>
                      </c:pt>
                      <c:pt idx="330">
                        <c:v>353.1</c:v>
                      </c:pt>
                      <c:pt idx="331">
                        <c:v>353.1</c:v>
                      </c:pt>
                      <c:pt idx="332">
                        <c:v>353.1</c:v>
                      </c:pt>
                      <c:pt idx="333">
                        <c:v>353.1</c:v>
                      </c:pt>
                      <c:pt idx="334">
                        <c:v>353.1</c:v>
                      </c:pt>
                      <c:pt idx="335">
                        <c:v>353.1</c:v>
                      </c:pt>
                      <c:pt idx="336">
                        <c:v>353.1</c:v>
                      </c:pt>
                      <c:pt idx="337">
                        <c:v>353.1</c:v>
                      </c:pt>
                      <c:pt idx="338">
                        <c:v>353.1</c:v>
                      </c:pt>
                      <c:pt idx="339">
                        <c:v>353.1</c:v>
                      </c:pt>
                      <c:pt idx="340">
                        <c:v>353.1</c:v>
                      </c:pt>
                      <c:pt idx="341">
                        <c:v>353.1</c:v>
                      </c:pt>
                      <c:pt idx="342">
                        <c:v>353.1</c:v>
                      </c:pt>
                      <c:pt idx="343">
                        <c:v>353.1</c:v>
                      </c:pt>
                      <c:pt idx="344">
                        <c:v>353.1</c:v>
                      </c:pt>
                      <c:pt idx="345">
                        <c:v>353.1</c:v>
                      </c:pt>
                      <c:pt idx="346">
                        <c:v>353</c:v>
                      </c:pt>
                      <c:pt idx="347">
                        <c:v>353</c:v>
                      </c:pt>
                      <c:pt idx="348">
                        <c:v>353</c:v>
                      </c:pt>
                      <c:pt idx="349">
                        <c:v>353</c:v>
                      </c:pt>
                      <c:pt idx="350">
                        <c:v>353</c:v>
                      </c:pt>
                      <c:pt idx="351">
                        <c:v>353</c:v>
                      </c:pt>
                      <c:pt idx="352">
                        <c:v>353</c:v>
                      </c:pt>
                      <c:pt idx="353">
                        <c:v>352.9</c:v>
                      </c:pt>
                      <c:pt idx="354">
                        <c:v>352.9</c:v>
                      </c:pt>
                      <c:pt idx="355">
                        <c:v>352.9</c:v>
                      </c:pt>
                      <c:pt idx="356">
                        <c:v>352.9</c:v>
                      </c:pt>
                      <c:pt idx="357">
                        <c:v>353</c:v>
                      </c:pt>
                      <c:pt idx="358">
                        <c:v>353.1</c:v>
                      </c:pt>
                      <c:pt idx="359">
                        <c:v>353.1</c:v>
                      </c:pt>
                      <c:pt idx="360">
                        <c:v>353</c:v>
                      </c:pt>
                      <c:pt idx="361">
                        <c:v>353</c:v>
                      </c:pt>
                      <c:pt idx="362">
                        <c:v>352.9</c:v>
                      </c:pt>
                      <c:pt idx="363">
                        <c:v>352.9</c:v>
                      </c:pt>
                      <c:pt idx="364">
                        <c:v>353</c:v>
                      </c:pt>
                      <c:pt idx="365">
                        <c:v>353</c:v>
                      </c:pt>
                      <c:pt idx="366">
                        <c:v>352.9</c:v>
                      </c:pt>
                      <c:pt idx="367">
                        <c:v>352.9</c:v>
                      </c:pt>
                      <c:pt idx="368">
                        <c:v>352.9</c:v>
                      </c:pt>
                      <c:pt idx="369">
                        <c:v>352.9</c:v>
                      </c:pt>
                      <c:pt idx="370">
                        <c:v>352.9</c:v>
                      </c:pt>
                      <c:pt idx="371">
                        <c:v>353</c:v>
                      </c:pt>
                      <c:pt idx="372">
                        <c:v>353</c:v>
                      </c:pt>
                      <c:pt idx="373">
                        <c:v>353</c:v>
                      </c:pt>
                      <c:pt idx="374">
                        <c:v>353</c:v>
                      </c:pt>
                      <c:pt idx="375">
                        <c:v>353</c:v>
                      </c:pt>
                      <c:pt idx="376">
                        <c:v>353</c:v>
                      </c:pt>
                      <c:pt idx="377">
                        <c:v>353</c:v>
                      </c:pt>
                      <c:pt idx="378">
                        <c:v>353</c:v>
                      </c:pt>
                      <c:pt idx="379">
                        <c:v>353</c:v>
                      </c:pt>
                      <c:pt idx="380">
                        <c:v>353</c:v>
                      </c:pt>
                      <c:pt idx="381">
                        <c:v>353</c:v>
                      </c:pt>
                      <c:pt idx="382">
                        <c:v>353</c:v>
                      </c:pt>
                      <c:pt idx="383">
                        <c:v>352.9</c:v>
                      </c:pt>
                      <c:pt idx="384">
                        <c:v>352.8</c:v>
                      </c:pt>
                      <c:pt idx="385">
                        <c:v>352.8</c:v>
                      </c:pt>
                      <c:pt idx="386">
                        <c:v>352.9</c:v>
                      </c:pt>
                      <c:pt idx="387">
                        <c:v>352.9</c:v>
                      </c:pt>
                      <c:pt idx="388">
                        <c:v>352.9</c:v>
                      </c:pt>
                      <c:pt idx="389">
                        <c:v>352.9</c:v>
                      </c:pt>
                      <c:pt idx="390">
                        <c:v>353</c:v>
                      </c:pt>
                      <c:pt idx="391">
                        <c:v>353</c:v>
                      </c:pt>
                      <c:pt idx="392">
                        <c:v>353</c:v>
                      </c:pt>
                      <c:pt idx="393">
                        <c:v>353</c:v>
                      </c:pt>
                      <c:pt idx="394">
                        <c:v>353</c:v>
                      </c:pt>
                      <c:pt idx="395">
                        <c:v>353</c:v>
                      </c:pt>
                      <c:pt idx="396">
                        <c:v>353</c:v>
                      </c:pt>
                      <c:pt idx="397">
                        <c:v>353</c:v>
                      </c:pt>
                      <c:pt idx="398">
                        <c:v>353</c:v>
                      </c:pt>
                      <c:pt idx="399">
                        <c:v>353</c:v>
                      </c:pt>
                      <c:pt idx="400">
                        <c:v>353</c:v>
                      </c:pt>
                      <c:pt idx="401">
                        <c:v>353</c:v>
                      </c:pt>
                      <c:pt idx="402">
                        <c:v>352.9</c:v>
                      </c:pt>
                      <c:pt idx="403">
                        <c:v>352.9</c:v>
                      </c:pt>
                      <c:pt idx="404">
                        <c:v>352.9</c:v>
                      </c:pt>
                      <c:pt idx="405">
                        <c:v>352.9</c:v>
                      </c:pt>
                      <c:pt idx="406">
                        <c:v>352.9</c:v>
                      </c:pt>
                      <c:pt idx="407">
                        <c:v>353</c:v>
                      </c:pt>
                      <c:pt idx="408">
                        <c:v>353</c:v>
                      </c:pt>
                      <c:pt idx="409">
                        <c:v>353</c:v>
                      </c:pt>
                      <c:pt idx="410">
                        <c:v>353</c:v>
                      </c:pt>
                      <c:pt idx="411">
                        <c:v>353</c:v>
                      </c:pt>
                      <c:pt idx="412">
                        <c:v>353</c:v>
                      </c:pt>
                      <c:pt idx="413">
                        <c:v>353</c:v>
                      </c:pt>
                      <c:pt idx="414">
                        <c:v>353</c:v>
                      </c:pt>
                      <c:pt idx="415">
                        <c:v>353</c:v>
                      </c:pt>
                      <c:pt idx="416">
                        <c:v>353</c:v>
                      </c:pt>
                      <c:pt idx="417">
                        <c:v>353.1</c:v>
                      </c:pt>
                      <c:pt idx="418">
                        <c:v>353.1</c:v>
                      </c:pt>
                      <c:pt idx="419">
                        <c:v>352.9</c:v>
                      </c:pt>
                      <c:pt idx="420">
                        <c:v>352.8</c:v>
                      </c:pt>
                      <c:pt idx="421">
                        <c:v>353</c:v>
                      </c:pt>
                      <c:pt idx="422">
                        <c:v>352.7</c:v>
                      </c:pt>
                      <c:pt idx="423">
                        <c:v>352.9</c:v>
                      </c:pt>
                      <c:pt idx="424">
                        <c:v>352.8</c:v>
                      </c:pt>
                      <c:pt idx="425">
                        <c:v>352.5</c:v>
                      </c:pt>
                      <c:pt idx="426">
                        <c:v>352.6</c:v>
                      </c:pt>
                      <c:pt idx="427">
                        <c:v>352.6</c:v>
                      </c:pt>
                      <c:pt idx="428">
                        <c:v>352.6</c:v>
                      </c:pt>
                      <c:pt idx="429">
                        <c:v>352.6</c:v>
                      </c:pt>
                      <c:pt idx="430">
                        <c:v>352.7</c:v>
                      </c:pt>
                      <c:pt idx="431">
                        <c:v>352.8</c:v>
                      </c:pt>
                      <c:pt idx="432">
                        <c:v>352.9</c:v>
                      </c:pt>
                      <c:pt idx="433">
                        <c:v>352.9</c:v>
                      </c:pt>
                      <c:pt idx="434">
                        <c:v>352.9</c:v>
                      </c:pt>
                      <c:pt idx="435">
                        <c:v>352.9</c:v>
                      </c:pt>
                      <c:pt idx="436">
                        <c:v>352.9</c:v>
                      </c:pt>
                      <c:pt idx="437">
                        <c:v>352.9</c:v>
                      </c:pt>
                      <c:pt idx="438">
                        <c:v>352.9</c:v>
                      </c:pt>
                      <c:pt idx="439">
                        <c:v>352.9</c:v>
                      </c:pt>
                      <c:pt idx="440">
                        <c:v>352.9</c:v>
                      </c:pt>
                      <c:pt idx="441">
                        <c:v>352.9</c:v>
                      </c:pt>
                      <c:pt idx="442">
                        <c:v>352.9</c:v>
                      </c:pt>
                      <c:pt idx="443">
                        <c:v>352.8</c:v>
                      </c:pt>
                      <c:pt idx="444">
                        <c:v>352.8</c:v>
                      </c:pt>
                      <c:pt idx="445">
                        <c:v>352.9</c:v>
                      </c:pt>
                      <c:pt idx="446">
                        <c:v>353</c:v>
                      </c:pt>
                      <c:pt idx="447">
                        <c:v>353</c:v>
                      </c:pt>
                      <c:pt idx="448">
                        <c:v>352.9</c:v>
                      </c:pt>
                      <c:pt idx="449">
                        <c:v>352.8</c:v>
                      </c:pt>
                      <c:pt idx="450">
                        <c:v>352.8</c:v>
                      </c:pt>
                      <c:pt idx="451">
                        <c:v>352.7</c:v>
                      </c:pt>
                      <c:pt idx="452">
                        <c:v>352.6</c:v>
                      </c:pt>
                      <c:pt idx="453">
                        <c:v>352.6</c:v>
                      </c:pt>
                      <c:pt idx="454">
                        <c:v>352.6</c:v>
                      </c:pt>
                      <c:pt idx="455">
                        <c:v>352.6</c:v>
                      </c:pt>
                      <c:pt idx="456">
                        <c:v>352.6</c:v>
                      </c:pt>
                      <c:pt idx="457">
                        <c:v>352.6</c:v>
                      </c:pt>
                      <c:pt idx="458">
                        <c:v>352.6</c:v>
                      </c:pt>
                      <c:pt idx="459">
                        <c:v>352.6</c:v>
                      </c:pt>
                      <c:pt idx="460">
                        <c:v>352.6</c:v>
                      </c:pt>
                      <c:pt idx="461">
                        <c:v>352.6</c:v>
                      </c:pt>
                      <c:pt idx="462">
                        <c:v>352.6</c:v>
                      </c:pt>
                      <c:pt idx="463">
                        <c:v>352.6</c:v>
                      </c:pt>
                      <c:pt idx="464">
                        <c:v>352.6</c:v>
                      </c:pt>
                      <c:pt idx="465">
                        <c:v>352.6</c:v>
                      </c:pt>
                      <c:pt idx="466">
                        <c:v>352.6</c:v>
                      </c:pt>
                      <c:pt idx="467">
                        <c:v>352.6</c:v>
                      </c:pt>
                      <c:pt idx="468">
                        <c:v>352.6</c:v>
                      </c:pt>
                      <c:pt idx="469">
                        <c:v>352.6</c:v>
                      </c:pt>
                      <c:pt idx="470">
                        <c:v>352.7</c:v>
                      </c:pt>
                      <c:pt idx="471">
                        <c:v>352.7</c:v>
                      </c:pt>
                      <c:pt idx="472">
                        <c:v>352.7</c:v>
                      </c:pt>
                      <c:pt idx="473">
                        <c:v>352.7</c:v>
                      </c:pt>
                      <c:pt idx="474">
                        <c:v>352.7</c:v>
                      </c:pt>
                      <c:pt idx="475">
                        <c:v>352.7</c:v>
                      </c:pt>
                      <c:pt idx="476">
                        <c:v>352.7</c:v>
                      </c:pt>
                      <c:pt idx="477">
                        <c:v>352.7</c:v>
                      </c:pt>
                      <c:pt idx="478">
                        <c:v>352.7</c:v>
                      </c:pt>
                      <c:pt idx="479">
                        <c:v>352.7</c:v>
                      </c:pt>
                      <c:pt idx="480">
                        <c:v>352.7</c:v>
                      </c:pt>
                      <c:pt idx="481">
                        <c:v>352.7</c:v>
                      </c:pt>
                      <c:pt idx="482">
                        <c:v>352.7</c:v>
                      </c:pt>
                      <c:pt idx="483">
                        <c:v>352.7</c:v>
                      </c:pt>
                      <c:pt idx="484">
                        <c:v>352.7</c:v>
                      </c:pt>
                      <c:pt idx="485">
                        <c:v>352.7</c:v>
                      </c:pt>
                      <c:pt idx="486">
                        <c:v>352.7</c:v>
                      </c:pt>
                      <c:pt idx="487">
                        <c:v>352.7</c:v>
                      </c:pt>
                      <c:pt idx="488">
                        <c:v>352.7</c:v>
                      </c:pt>
                      <c:pt idx="489">
                        <c:v>352.7</c:v>
                      </c:pt>
                      <c:pt idx="490">
                        <c:v>352.7</c:v>
                      </c:pt>
                      <c:pt idx="491">
                        <c:v>352.7</c:v>
                      </c:pt>
                      <c:pt idx="492">
                        <c:v>352.7</c:v>
                      </c:pt>
                      <c:pt idx="493">
                        <c:v>352.7</c:v>
                      </c:pt>
                      <c:pt idx="494">
                        <c:v>352.7</c:v>
                      </c:pt>
                      <c:pt idx="495">
                        <c:v>352.7</c:v>
                      </c:pt>
                      <c:pt idx="496">
                        <c:v>352.7</c:v>
                      </c:pt>
                      <c:pt idx="497">
                        <c:v>352.7</c:v>
                      </c:pt>
                      <c:pt idx="498">
                        <c:v>352.7</c:v>
                      </c:pt>
                      <c:pt idx="499">
                        <c:v>352.7</c:v>
                      </c:pt>
                      <c:pt idx="500">
                        <c:v>352.7</c:v>
                      </c:pt>
                      <c:pt idx="501">
                        <c:v>352.7</c:v>
                      </c:pt>
                      <c:pt idx="502">
                        <c:v>352.7</c:v>
                      </c:pt>
                      <c:pt idx="503">
                        <c:v>352.7</c:v>
                      </c:pt>
                      <c:pt idx="504">
                        <c:v>352.7</c:v>
                      </c:pt>
                      <c:pt idx="505">
                        <c:v>352.7</c:v>
                      </c:pt>
                      <c:pt idx="506">
                        <c:v>352.7</c:v>
                      </c:pt>
                      <c:pt idx="507">
                        <c:v>352.8</c:v>
                      </c:pt>
                      <c:pt idx="508">
                        <c:v>352.8</c:v>
                      </c:pt>
                      <c:pt idx="509">
                        <c:v>352.8</c:v>
                      </c:pt>
                      <c:pt idx="510">
                        <c:v>352.8</c:v>
                      </c:pt>
                      <c:pt idx="511">
                        <c:v>352.8</c:v>
                      </c:pt>
                      <c:pt idx="512">
                        <c:v>352.8</c:v>
                      </c:pt>
                      <c:pt idx="513">
                        <c:v>352.8</c:v>
                      </c:pt>
                      <c:pt idx="514">
                        <c:v>352.8</c:v>
                      </c:pt>
                      <c:pt idx="515">
                        <c:v>352.8</c:v>
                      </c:pt>
                      <c:pt idx="516">
                        <c:v>352.9</c:v>
                      </c:pt>
                      <c:pt idx="517">
                        <c:v>352.9</c:v>
                      </c:pt>
                      <c:pt idx="518">
                        <c:v>352.9</c:v>
                      </c:pt>
                      <c:pt idx="519">
                        <c:v>352.9</c:v>
                      </c:pt>
                      <c:pt idx="520">
                        <c:v>352.9</c:v>
                      </c:pt>
                      <c:pt idx="521">
                        <c:v>352.8</c:v>
                      </c:pt>
                      <c:pt idx="522">
                        <c:v>352.8</c:v>
                      </c:pt>
                      <c:pt idx="523">
                        <c:v>352.8</c:v>
                      </c:pt>
                      <c:pt idx="524">
                        <c:v>352.8</c:v>
                      </c:pt>
                      <c:pt idx="525">
                        <c:v>352.8</c:v>
                      </c:pt>
                      <c:pt idx="526">
                        <c:v>352.8</c:v>
                      </c:pt>
                      <c:pt idx="527">
                        <c:v>352.8</c:v>
                      </c:pt>
                      <c:pt idx="528">
                        <c:v>352.8</c:v>
                      </c:pt>
                      <c:pt idx="529">
                        <c:v>352.8</c:v>
                      </c:pt>
                      <c:pt idx="530">
                        <c:v>352.8</c:v>
                      </c:pt>
                      <c:pt idx="531">
                        <c:v>352.8</c:v>
                      </c:pt>
                      <c:pt idx="532">
                        <c:v>352.8</c:v>
                      </c:pt>
                      <c:pt idx="533">
                        <c:v>352.8</c:v>
                      </c:pt>
                      <c:pt idx="534">
                        <c:v>352.8</c:v>
                      </c:pt>
                      <c:pt idx="535">
                        <c:v>352.8</c:v>
                      </c:pt>
                      <c:pt idx="536">
                        <c:v>352.8</c:v>
                      </c:pt>
                      <c:pt idx="537">
                        <c:v>352.8</c:v>
                      </c:pt>
                      <c:pt idx="538">
                        <c:v>352.8</c:v>
                      </c:pt>
                      <c:pt idx="539">
                        <c:v>352.8</c:v>
                      </c:pt>
                      <c:pt idx="540">
                        <c:v>352.8</c:v>
                      </c:pt>
                      <c:pt idx="541">
                        <c:v>352.8</c:v>
                      </c:pt>
                      <c:pt idx="542">
                        <c:v>352.8</c:v>
                      </c:pt>
                      <c:pt idx="543">
                        <c:v>352.8</c:v>
                      </c:pt>
                      <c:pt idx="544">
                        <c:v>352.8</c:v>
                      </c:pt>
                      <c:pt idx="545">
                        <c:v>352.8</c:v>
                      </c:pt>
                      <c:pt idx="546">
                        <c:v>352.8</c:v>
                      </c:pt>
                      <c:pt idx="547">
                        <c:v>352.8</c:v>
                      </c:pt>
                      <c:pt idx="548">
                        <c:v>352.8</c:v>
                      </c:pt>
                      <c:pt idx="549">
                        <c:v>352.8</c:v>
                      </c:pt>
                      <c:pt idx="550">
                        <c:v>352.8</c:v>
                      </c:pt>
                      <c:pt idx="551">
                        <c:v>352.8</c:v>
                      </c:pt>
                      <c:pt idx="552">
                        <c:v>352.8</c:v>
                      </c:pt>
                      <c:pt idx="553">
                        <c:v>352.8</c:v>
                      </c:pt>
                      <c:pt idx="554">
                        <c:v>352.8</c:v>
                      </c:pt>
                      <c:pt idx="555">
                        <c:v>352.8</c:v>
                      </c:pt>
                      <c:pt idx="556">
                        <c:v>352.9</c:v>
                      </c:pt>
                      <c:pt idx="557">
                        <c:v>352.9</c:v>
                      </c:pt>
                      <c:pt idx="558">
                        <c:v>352.9</c:v>
                      </c:pt>
                      <c:pt idx="559">
                        <c:v>352.9</c:v>
                      </c:pt>
                      <c:pt idx="560">
                        <c:v>352.9</c:v>
                      </c:pt>
                      <c:pt idx="561">
                        <c:v>353</c:v>
                      </c:pt>
                      <c:pt idx="562">
                        <c:v>352.9</c:v>
                      </c:pt>
                      <c:pt idx="563">
                        <c:v>352.9</c:v>
                      </c:pt>
                    </c:numCache>
                  </c:numRef>
                </c:yVal>
                <c:smooth val="0"/>
              </c15:ser>
            </c15:filteredScatterSeries>
            <c15:filteredScatterSeries>
              <c15:ser>
                <c:idx val="2"/>
                <c:order val="1"/>
                <c:tx>
                  <c:v>PhaX 140gmm</c:v>
                </c:tx>
                <c:spPr>
                  <a:ln w="38100" cap="rnd" cmpd="sng">
                    <a:solidFill>
                      <a:schemeClr val="accent3"/>
                    </a:solidFill>
                    <a:prstDash val="sysDash"/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[1]DynamRot_140gmm!$A$2:$A$700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0</c:v>
                      </c:pt>
                      <c:pt idx="1">
                        <c:v>0.4</c:v>
                      </c:pt>
                      <c:pt idx="2">
                        <c:v>0.8</c:v>
                      </c:pt>
                      <c:pt idx="3">
                        <c:v>1.2</c:v>
                      </c:pt>
                      <c:pt idx="4">
                        <c:v>1.6</c:v>
                      </c:pt>
                      <c:pt idx="5">
                        <c:v>2</c:v>
                      </c:pt>
                      <c:pt idx="6">
                        <c:v>2.4</c:v>
                      </c:pt>
                      <c:pt idx="7">
                        <c:v>2.8</c:v>
                      </c:pt>
                      <c:pt idx="8">
                        <c:v>3.2</c:v>
                      </c:pt>
                      <c:pt idx="9">
                        <c:v>3.6</c:v>
                      </c:pt>
                      <c:pt idx="10">
                        <c:v>4</c:v>
                      </c:pt>
                      <c:pt idx="11">
                        <c:v>4.4000000000000004</c:v>
                      </c:pt>
                      <c:pt idx="12">
                        <c:v>4.8</c:v>
                      </c:pt>
                      <c:pt idx="13">
                        <c:v>5.2</c:v>
                      </c:pt>
                      <c:pt idx="14">
                        <c:v>5.6</c:v>
                      </c:pt>
                      <c:pt idx="15">
                        <c:v>6</c:v>
                      </c:pt>
                      <c:pt idx="16">
                        <c:v>6.4</c:v>
                      </c:pt>
                      <c:pt idx="17">
                        <c:v>6.8</c:v>
                      </c:pt>
                      <c:pt idx="18">
                        <c:v>7.2</c:v>
                      </c:pt>
                      <c:pt idx="19">
                        <c:v>7.6</c:v>
                      </c:pt>
                      <c:pt idx="20">
                        <c:v>8</c:v>
                      </c:pt>
                      <c:pt idx="21">
                        <c:v>8.4</c:v>
                      </c:pt>
                      <c:pt idx="22">
                        <c:v>8.8000000000000007</c:v>
                      </c:pt>
                      <c:pt idx="23">
                        <c:v>9.1999999999999993</c:v>
                      </c:pt>
                      <c:pt idx="24">
                        <c:v>9.6</c:v>
                      </c:pt>
                      <c:pt idx="25">
                        <c:v>10</c:v>
                      </c:pt>
                      <c:pt idx="26">
                        <c:v>10.4</c:v>
                      </c:pt>
                      <c:pt idx="27">
                        <c:v>10.8</c:v>
                      </c:pt>
                      <c:pt idx="28">
                        <c:v>11.2</c:v>
                      </c:pt>
                      <c:pt idx="29">
                        <c:v>11.6</c:v>
                      </c:pt>
                      <c:pt idx="30">
                        <c:v>12</c:v>
                      </c:pt>
                      <c:pt idx="31">
                        <c:v>12.4</c:v>
                      </c:pt>
                      <c:pt idx="32">
                        <c:v>12.8</c:v>
                      </c:pt>
                      <c:pt idx="33">
                        <c:v>13.2</c:v>
                      </c:pt>
                      <c:pt idx="34">
                        <c:v>13.6</c:v>
                      </c:pt>
                      <c:pt idx="35">
                        <c:v>14</c:v>
                      </c:pt>
                      <c:pt idx="36">
                        <c:v>14.4</c:v>
                      </c:pt>
                      <c:pt idx="37">
                        <c:v>14.8</c:v>
                      </c:pt>
                      <c:pt idx="38">
                        <c:v>15.2</c:v>
                      </c:pt>
                      <c:pt idx="39">
                        <c:v>15.6</c:v>
                      </c:pt>
                      <c:pt idx="40">
                        <c:v>16</c:v>
                      </c:pt>
                      <c:pt idx="41">
                        <c:v>16.399999999999999</c:v>
                      </c:pt>
                      <c:pt idx="42">
                        <c:v>16.8</c:v>
                      </c:pt>
                      <c:pt idx="43">
                        <c:v>17.2</c:v>
                      </c:pt>
                      <c:pt idx="44">
                        <c:v>17.600000000000001</c:v>
                      </c:pt>
                      <c:pt idx="45">
                        <c:v>18</c:v>
                      </c:pt>
                      <c:pt idx="46">
                        <c:v>18.399999999999999</c:v>
                      </c:pt>
                      <c:pt idx="47">
                        <c:v>18.8</c:v>
                      </c:pt>
                      <c:pt idx="48">
                        <c:v>19.2</c:v>
                      </c:pt>
                      <c:pt idx="49">
                        <c:v>19.600000000000001</c:v>
                      </c:pt>
                      <c:pt idx="50">
                        <c:v>20</c:v>
                      </c:pt>
                      <c:pt idx="51">
                        <c:v>20.399999999999999</c:v>
                      </c:pt>
                      <c:pt idx="52">
                        <c:v>20.8</c:v>
                      </c:pt>
                      <c:pt idx="53">
                        <c:v>21.2</c:v>
                      </c:pt>
                      <c:pt idx="54">
                        <c:v>21.6</c:v>
                      </c:pt>
                      <c:pt idx="55">
                        <c:v>22</c:v>
                      </c:pt>
                      <c:pt idx="56">
                        <c:v>22.4</c:v>
                      </c:pt>
                      <c:pt idx="57">
                        <c:v>22.8</c:v>
                      </c:pt>
                      <c:pt idx="58">
                        <c:v>23.2</c:v>
                      </c:pt>
                      <c:pt idx="59">
                        <c:v>23.6</c:v>
                      </c:pt>
                      <c:pt idx="60">
                        <c:v>24</c:v>
                      </c:pt>
                      <c:pt idx="61">
                        <c:v>24.4</c:v>
                      </c:pt>
                      <c:pt idx="62">
                        <c:v>24.8</c:v>
                      </c:pt>
                      <c:pt idx="63">
                        <c:v>25.2</c:v>
                      </c:pt>
                      <c:pt idx="64">
                        <c:v>25.6</c:v>
                      </c:pt>
                      <c:pt idx="65">
                        <c:v>26</c:v>
                      </c:pt>
                      <c:pt idx="66">
                        <c:v>26.4</c:v>
                      </c:pt>
                      <c:pt idx="67">
                        <c:v>26.8</c:v>
                      </c:pt>
                      <c:pt idx="68">
                        <c:v>27.2</c:v>
                      </c:pt>
                      <c:pt idx="69">
                        <c:v>27.6</c:v>
                      </c:pt>
                      <c:pt idx="70">
                        <c:v>28</c:v>
                      </c:pt>
                      <c:pt idx="71">
                        <c:v>28.4</c:v>
                      </c:pt>
                      <c:pt idx="72">
                        <c:v>28.8</c:v>
                      </c:pt>
                      <c:pt idx="73">
                        <c:v>29.2</c:v>
                      </c:pt>
                      <c:pt idx="74">
                        <c:v>29.6</c:v>
                      </c:pt>
                      <c:pt idx="75">
                        <c:v>30</c:v>
                      </c:pt>
                      <c:pt idx="76">
                        <c:v>30.4</c:v>
                      </c:pt>
                      <c:pt idx="77">
                        <c:v>30.8</c:v>
                      </c:pt>
                      <c:pt idx="78">
                        <c:v>31.2</c:v>
                      </c:pt>
                      <c:pt idx="79">
                        <c:v>31.6</c:v>
                      </c:pt>
                      <c:pt idx="80">
                        <c:v>32</c:v>
                      </c:pt>
                      <c:pt idx="81">
                        <c:v>32.4</c:v>
                      </c:pt>
                      <c:pt idx="82">
                        <c:v>32.799999999999997</c:v>
                      </c:pt>
                      <c:pt idx="83">
                        <c:v>33.200000000000003</c:v>
                      </c:pt>
                      <c:pt idx="84">
                        <c:v>33.6</c:v>
                      </c:pt>
                      <c:pt idx="85">
                        <c:v>34</c:v>
                      </c:pt>
                      <c:pt idx="86">
                        <c:v>34.4</c:v>
                      </c:pt>
                      <c:pt idx="87">
                        <c:v>34.799999999999997</c:v>
                      </c:pt>
                      <c:pt idx="88">
                        <c:v>35.200000000000003</c:v>
                      </c:pt>
                      <c:pt idx="89">
                        <c:v>35.6</c:v>
                      </c:pt>
                      <c:pt idx="90">
                        <c:v>36</c:v>
                      </c:pt>
                      <c:pt idx="91">
                        <c:v>36.4</c:v>
                      </c:pt>
                      <c:pt idx="92">
                        <c:v>36.799999999999997</c:v>
                      </c:pt>
                      <c:pt idx="93">
                        <c:v>37.200000000000003</c:v>
                      </c:pt>
                      <c:pt idx="94">
                        <c:v>37.6</c:v>
                      </c:pt>
                      <c:pt idx="95">
                        <c:v>38</c:v>
                      </c:pt>
                      <c:pt idx="96">
                        <c:v>38.4</c:v>
                      </c:pt>
                      <c:pt idx="97">
                        <c:v>38.799999999999997</c:v>
                      </c:pt>
                      <c:pt idx="98">
                        <c:v>39.200000000000003</c:v>
                      </c:pt>
                      <c:pt idx="99">
                        <c:v>39.6</c:v>
                      </c:pt>
                      <c:pt idx="100">
                        <c:v>40</c:v>
                      </c:pt>
                      <c:pt idx="101">
                        <c:v>40.4</c:v>
                      </c:pt>
                      <c:pt idx="102">
                        <c:v>40.799999999999997</c:v>
                      </c:pt>
                      <c:pt idx="103">
                        <c:v>41.2</c:v>
                      </c:pt>
                      <c:pt idx="104">
                        <c:v>41.6</c:v>
                      </c:pt>
                      <c:pt idx="105">
                        <c:v>42</c:v>
                      </c:pt>
                      <c:pt idx="106">
                        <c:v>42.4</c:v>
                      </c:pt>
                      <c:pt idx="107">
                        <c:v>42.8</c:v>
                      </c:pt>
                      <c:pt idx="108">
                        <c:v>43.2</c:v>
                      </c:pt>
                      <c:pt idx="109">
                        <c:v>43.6</c:v>
                      </c:pt>
                      <c:pt idx="110">
                        <c:v>44</c:v>
                      </c:pt>
                      <c:pt idx="111">
                        <c:v>44.4</c:v>
                      </c:pt>
                      <c:pt idx="112">
                        <c:v>44.8</c:v>
                      </c:pt>
                      <c:pt idx="113">
                        <c:v>45.2</c:v>
                      </c:pt>
                      <c:pt idx="114">
                        <c:v>45.6</c:v>
                      </c:pt>
                      <c:pt idx="115">
                        <c:v>46</c:v>
                      </c:pt>
                      <c:pt idx="116">
                        <c:v>46.4</c:v>
                      </c:pt>
                      <c:pt idx="117">
                        <c:v>46.8</c:v>
                      </c:pt>
                      <c:pt idx="118">
                        <c:v>47.2</c:v>
                      </c:pt>
                      <c:pt idx="119">
                        <c:v>47.6</c:v>
                      </c:pt>
                      <c:pt idx="120">
                        <c:v>48</c:v>
                      </c:pt>
                      <c:pt idx="121">
                        <c:v>48.4</c:v>
                      </c:pt>
                      <c:pt idx="122">
                        <c:v>48.8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[1]DynamRot_140gmm!$D$2:$D$700</c15:sqref>
                        </c15:formulaRef>
                      </c:ext>
                    </c:extLst>
                    <c:numCache>
                      <c:formatCode>General</c:formatCode>
                      <c:ptCount val="699"/>
                      <c:pt idx="0">
                        <c:v>14.8</c:v>
                      </c:pt>
                      <c:pt idx="1">
                        <c:v>14.3</c:v>
                      </c:pt>
                      <c:pt idx="2">
                        <c:v>13.6</c:v>
                      </c:pt>
                      <c:pt idx="3">
                        <c:v>12.7</c:v>
                      </c:pt>
                      <c:pt idx="4">
                        <c:v>11.9</c:v>
                      </c:pt>
                      <c:pt idx="5">
                        <c:v>11.2</c:v>
                      </c:pt>
                      <c:pt idx="6">
                        <c:v>10.6</c:v>
                      </c:pt>
                      <c:pt idx="7">
                        <c:v>10.1</c:v>
                      </c:pt>
                      <c:pt idx="8">
                        <c:v>9.6</c:v>
                      </c:pt>
                      <c:pt idx="9">
                        <c:v>9.1</c:v>
                      </c:pt>
                      <c:pt idx="10">
                        <c:v>8.6</c:v>
                      </c:pt>
                      <c:pt idx="11">
                        <c:v>8.1999999999999993</c:v>
                      </c:pt>
                      <c:pt idx="12">
                        <c:v>7.8</c:v>
                      </c:pt>
                      <c:pt idx="13">
                        <c:v>7.4</c:v>
                      </c:pt>
                      <c:pt idx="14">
                        <c:v>7</c:v>
                      </c:pt>
                      <c:pt idx="15">
                        <c:v>6.6</c:v>
                      </c:pt>
                      <c:pt idx="16">
                        <c:v>6.2</c:v>
                      </c:pt>
                      <c:pt idx="17">
                        <c:v>5.8</c:v>
                      </c:pt>
                      <c:pt idx="18">
                        <c:v>5.5</c:v>
                      </c:pt>
                      <c:pt idx="19">
                        <c:v>5.0999999999999996</c:v>
                      </c:pt>
                      <c:pt idx="20">
                        <c:v>4.8</c:v>
                      </c:pt>
                      <c:pt idx="21">
                        <c:v>4.4000000000000004</c:v>
                      </c:pt>
                      <c:pt idx="22">
                        <c:v>4.0999999999999996</c:v>
                      </c:pt>
                      <c:pt idx="23">
                        <c:v>3.8</c:v>
                      </c:pt>
                      <c:pt idx="24">
                        <c:v>3.5</c:v>
                      </c:pt>
                      <c:pt idx="25">
                        <c:v>3.2</c:v>
                      </c:pt>
                      <c:pt idx="26">
                        <c:v>3</c:v>
                      </c:pt>
                      <c:pt idx="27">
                        <c:v>2.7</c:v>
                      </c:pt>
                      <c:pt idx="28">
                        <c:v>2.5</c:v>
                      </c:pt>
                      <c:pt idx="29">
                        <c:v>2.2999999999999998</c:v>
                      </c:pt>
                      <c:pt idx="30">
                        <c:v>2.2000000000000002</c:v>
                      </c:pt>
                      <c:pt idx="31">
                        <c:v>2</c:v>
                      </c:pt>
                      <c:pt idx="32">
                        <c:v>1.8</c:v>
                      </c:pt>
                      <c:pt idx="33">
                        <c:v>1.5</c:v>
                      </c:pt>
                      <c:pt idx="34">
                        <c:v>1</c:v>
                      </c:pt>
                      <c:pt idx="35">
                        <c:v>1.1000000000000001</c:v>
                      </c:pt>
                      <c:pt idx="36">
                        <c:v>0.5</c:v>
                      </c:pt>
                      <c:pt idx="37">
                        <c:v>0.8</c:v>
                      </c:pt>
                      <c:pt idx="38">
                        <c:v>0</c:v>
                      </c:pt>
                      <c:pt idx="39">
                        <c:v>0.7</c:v>
                      </c:pt>
                      <c:pt idx="40">
                        <c:v>359.5</c:v>
                      </c:pt>
                      <c:pt idx="41">
                        <c:v>360.2</c:v>
                      </c:pt>
                      <c:pt idx="42">
                        <c:v>359.5</c:v>
                      </c:pt>
                      <c:pt idx="43">
                        <c:v>359.6</c:v>
                      </c:pt>
                      <c:pt idx="44">
                        <c:v>359.3</c:v>
                      </c:pt>
                      <c:pt idx="45">
                        <c:v>359.3</c:v>
                      </c:pt>
                      <c:pt idx="46">
                        <c:v>359</c:v>
                      </c:pt>
                      <c:pt idx="47">
                        <c:v>358.9</c:v>
                      </c:pt>
                      <c:pt idx="48">
                        <c:v>358.8</c:v>
                      </c:pt>
                      <c:pt idx="49">
                        <c:v>358.7</c:v>
                      </c:pt>
                      <c:pt idx="50">
                        <c:v>358.5</c:v>
                      </c:pt>
                      <c:pt idx="51">
                        <c:v>358.4</c:v>
                      </c:pt>
                      <c:pt idx="52">
                        <c:v>358.3</c:v>
                      </c:pt>
                      <c:pt idx="53">
                        <c:v>358.2</c:v>
                      </c:pt>
                      <c:pt idx="54">
                        <c:v>358.1</c:v>
                      </c:pt>
                      <c:pt idx="55">
                        <c:v>358</c:v>
                      </c:pt>
                      <c:pt idx="56">
                        <c:v>357.9</c:v>
                      </c:pt>
                      <c:pt idx="57">
                        <c:v>357.7</c:v>
                      </c:pt>
                      <c:pt idx="58">
                        <c:v>357.6</c:v>
                      </c:pt>
                      <c:pt idx="59">
                        <c:v>357.5</c:v>
                      </c:pt>
                      <c:pt idx="60">
                        <c:v>357.4</c:v>
                      </c:pt>
                      <c:pt idx="61">
                        <c:v>357.3</c:v>
                      </c:pt>
                      <c:pt idx="62">
                        <c:v>357.2</c:v>
                      </c:pt>
                      <c:pt idx="63">
                        <c:v>357.1</c:v>
                      </c:pt>
                      <c:pt idx="64">
                        <c:v>357.1</c:v>
                      </c:pt>
                      <c:pt idx="65">
                        <c:v>357</c:v>
                      </c:pt>
                      <c:pt idx="66">
                        <c:v>356.9</c:v>
                      </c:pt>
                      <c:pt idx="67">
                        <c:v>356.8</c:v>
                      </c:pt>
                      <c:pt idx="68">
                        <c:v>356.7</c:v>
                      </c:pt>
                      <c:pt idx="69">
                        <c:v>356.6</c:v>
                      </c:pt>
                      <c:pt idx="70">
                        <c:v>356.5</c:v>
                      </c:pt>
                      <c:pt idx="71">
                        <c:v>356.4</c:v>
                      </c:pt>
                      <c:pt idx="72">
                        <c:v>356.4</c:v>
                      </c:pt>
                      <c:pt idx="73">
                        <c:v>356.3</c:v>
                      </c:pt>
                      <c:pt idx="74">
                        <c:v>356.2</c:v>
                      </c:pt>
                      <c:pt idx="75">
                        <c:v>356.1</c:v>
                      </c:pt>
                      <c:pt idx="76">
                        <c:v>356.1</c:v>
                      </c:pt>
                      <c:pt idx="77">
                        <c:v>356</c:v>
                      </c:pt>
                      <c:pt idx="78">
                        <c:v>355.9</c:v>
                      </c:pt>
                      <c:pt idx="79">
                        <c:v>355.8</c:v>
                      </c:pt>
                      <c:pt idx="80">
                        <c:v>355.8</c:v>
                      </c:pt>
                      <c:pt idx="81">
                        <c:v>355.7</c:v>
                      </c:pt>
                      <c:pt idx="82">
                        <c:v>355.6</c:v>
                      </c:pt>
                      <c:pt idx="83">
                        <c:v>355.6</c:v>
                      </c:pt>
                      <c:pt idx="84">
                        <c:v>355.5</c:v>
                      </c:pt>
                      <c:pt idx="85">
                        <c:v>355.5</c:v>
                      </c:pt>
                      <c:pt idx="86">
                        <c:v>355.4</c:v>
                      </c:pt>
                      <c:pt idx="87">
                        <c:v>355.4</c:v>
                      </c:pt>
                      <c:pt idx="88">
                        <c:v>355.3</c:v>
                      </c:pt>
                      <c:pt idx="89">
                        <c:v>355.3</c:v>
                      </c:pt>
                      <c:pt idx="90">
                        <c:v>355.2</c:v>
                      </c:pt>
                      <c:pt idx="91">
                        <c:v>355.2</c:v>
                      </c:pt>
                      <c:pt idx="92">
                        <c:v>355.1</c:v>
                      </c:pt>
                      <c:pt idx="93">
                        <c:v>355.1</c:v>
                      </c:pt>
                      <c:pt idx="94">
                        <c:v>355</c:v>
                      </c:pt>
                      <c:pt idx="95">
                        <c:v>355</c:v>
                      </c:pt>
                      <c:pt idx="96">
                        <c:v>354.9</c:v>
                      </c:pt>
                      <c:pt idx="97">
                        <c:v>354.9</c:v>
                      </c:pt>
                      <c:pt idx="98">
                        <c:v>354.9</c:v>
                      </c:pt>
                      <c:pt idx="99">
                        <c:v>354.8</c:v>
                      </c:pt>
                      <c:pt idx="100">
                        <c:v>354.8</c:v>
                      </c:pt>
                      <c:pt idx="101">
                        <c:v>354.8</c:v>
                      </c:pt>
                      <c:pt idx="102">
                        <c:v>354.8</c:v>
                      </c:pt>
                      <c:pt idx="103">
                        <c:v>354.7</c:v>
                      </c:pt>
                      <c:pt idx="104">
                        <c:v>354.7</c:v>
                      </c:pt>
                      <c:pt idx="105">
                        <c:v>354.7</c:v>
                      </c:pt>
                      <c:pt idx="106">
                        <c:v>354.7</c:v>
                      </c:pt>
                      <c:pt idx="107">
                        <c:v>354.7</c:v>
                      </c:pt>
                      <c:pt idx="108">
                        <c:v>354.7</c:v>
                      </c:pt>
                      <c:pt idx="109">
                        <c:v>354.7</c:v>
                      </c:pt>
                      <c:pt idx="110">
                        <c:v>354.7</c:v>
                      </c:pt>
                      <c:pt idx="111">
                        <c:v>354.7</c:v>
                      </c:pt>
                      <c:pt idx="112">
                        <c:v>354.8</c:v>
                      </c:pt>
                      <c:pt idx="113">
                        <c:v>354.8</c:v>
                      </c:pt>
                      <c:pt idx="114">
                        <c:v>354.8</c:v>
                      </c:pt>
                      <c:pt idx="115">
                        <c:v>354.8</c:v>
                      </c:pt>
                      <c:pt idx="116">
                        <c:v>354.9</c:v>
                      </c:pt>
                      <c:pt idx="117">
                        <c:v>354.9</c:v>
                      </c:pt>
                      <c:pt idx="118">
                        <c:v>355</c:v>
                      </c:pt>
                      <c:pt idx="119">
                        <c:v>355</c:v>
                      </c:pt>
                      <c:pt idx="120">
                        <c:v>355.1</c:v>
                      </c:pt>
                      <c:pt idx="121">
                        <c:v>355.2</c:v>
                      </c:pt>
                      <c:pt idx="122">
                        <c:v>355.2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525107512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5109472"/>
        <c:crosses val="autoZero"/>
        <c:crossBetween val="midCat"/>
      </c:valAx>
      <c:valAx>
        <c:axId val="525109472"/>
        <c:scaling>
          <c:orientation val="minMax"/>
          <c:max val="285"/>
          <c:min val="2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25107512"/>
        <c:crosses val="autoZero"/>
        <c:crossBetween val="midCat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5914753528125618"/>
          <c:y val="0.24495908346972176"/>
          <c:w val="0.47815638888888889"/>
          <c:h val="0.2254046190216403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Différence de la température (rotor)</a:t>
            </a:r>
          </a:p>
        </c:rich>
      </c:tx>
      <c:layout>
        <c:manualLayout>
          <c:xMode val="edge"/>
          <c:yMode val="edge"/>
          <c:x val="0.33381940516763908"/>
          <c:y val="6.7464715820821156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4373957841864501"/>
          <c:y val="7.9388174710240358E-2"/>
          <c:w val="0.81315353754992847"/>
          <c:h val="0.73941248856884756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[1]ThermRot_120gmm!$A$2:$A$566</c:f>
              <c:numCache>
                <c:formatCode>General</c:formatCode>
                <c:ptCount val="565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[1]ThermRot_120gmm!$B$2:$B$565</c:f>
              <c:numCache>
                <c:formatCode>General</c:formatCode>
                <c:ptCount val="564"/>
                <c:pt idx="0">
                  <c:v>3.8</c:v>
                </c:pt>
                <c:pt idx="1">
                  <c:v>3.9</c:v>
                </c:pt>
                <c:pt idx="2">
                  <c:v>4.0999999999999996</c:v>
                </c:pt>
                <c:pt idx="3">
                  <c:v>4.2</c:v>
                </c:pt>
                <c:pt idx="4">
                  <c:v>4.3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4.9000000000000004</c:v>
                </c:pt>
                <c:pt idx="9">
                  <c:v>5</c:v>
                </c:pt>
                <c:pt idx="10">
                  <c:v>5.0999999999999996</c:v>
                </c:pt>
                <c:pt idx="11">
                  <c:v>5.2</c:v>
                </c:pt>
                <c:pt idx="12">
                  <c:v>5.3</c:v>
                </c:pt>
                <c:pt idx="13">
                  <c:v>5.4</c:v>
                </c:pt>
                <c:pt idx="14">
                  <c:v>5.5</c:v>
                </c:pt>
                <c:pt idx="15">
                  <c:v>5.7</c:v>
                </c:pt>
                <c:pt idx="16">
                  <c:v>5.8</c:v>
                </c:pt>
                <c:pt idx="17">
                  <c:v>5.9</c:v>
                </c:pt>
                <c:pt idx="18">
                  <c:v>5.9</c:v>
                </c:pt>
                <c:pt idx="19">
                  <c:v>6</c:v>
                </c:pt>
                <c:pt idx="20">
                  <c:v>6.1</c:v>
                </c:pt>
                <c:pt idx="21">
                  <c:v>6.2</c:v>
                </c:pt>
                <c:pt idx="22">
                  <c:v>6.3</c:v>
                </c:pt>
                <c:pt idx="23">
                  <c:v>6.4</c:v>
                </c:pt>
                <c:pt idx="24">
                  <c:v>6.5</c:v>
                </c:pt>
                <c:pt idx="25">
                  <c:v>6.6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6.9</c:v>
                </c:pt>
                <c:pt idx="31">
                  <c:v>7</c:v>
                </c:pt>
                <c:pt idx="32">
                  <c:v>7</c:v>
                </c:pt>
                <c:pt idx="33">
                  <c:v>7.1</c:v>
                </c:pt>
                <c:pt idx="34">
                  <c:v>7.2</c:v>
                </c:pt>
                <c:pt idx="35">
                  <c:v>7.2</c:v>
                </c:pt>
                <c:pt idx="36">
                  <c:v>7.3</c:v>
                </c:pt>
                <c:pt idx="37">
                  <c:v>7.3</c:v>
                </c:pt>
                <c:pt idx="38">
                  <c:v>7.4</c:v>
                </c:pt>
                <c:pt idx="39">
                  <c:v>7.4</c:v>
                </c:pt>
                <c:pt idx="40">
                  <c:v>7.5</c:v>
                </c:pt>
                <c:pt idx="41">
                  <c:v>7.5</c:v>
                </c:pt>
                <c:pt idx="42">
                  <c:v>7.6</c:v>
                </c:pt>
                <c:pt idx="43">
                  <c:v>7.6</c:v>
                </c:pt>
                <c:pt idx="44">
                  <c:v>7.7</c:v>
                </c:pt>
                <c:pt idx="45">
                  <c:v>7.7</c:v>
                </c:pt>
                <c:pt idx="46">
                  <c:v>7.8</c:v>
                </c:pt>
                <c:pt idx="47">
                  <c:v>7.8</c:v>
                </c:pt>
                <c:pt idx="48">
                  <c:v>7.8</c:v>
                </c:pt>
                <c:pt idx="49">
                  <c:v>7.9</c:v>
                </c:pt>
                <c:pt idx="50">
                  <c:v>7.9</c:v>
                </c:pt>
                <c:pt idx="51">
                  <c:v>7.9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8.1</c:v>
                </c:pt>
                <c:pt idx="56">
                  <c:v>8.1</c:v>
                </c:pt>
                <c:pt idx="57">
                  <c:v>8.1</c:v>
                </c:pt>
                <c:pt idx="58">
                  <c:v>8.1</c:v>
                </c:pt>
                <c:pt idx="59">
                  <c:v>8.1999999999999993</c:v>
                </c:pt>
                <c:pt idx="60">
                  <c:v>8.1999999999999993</c:v>
                </c:pt>
                <c:pt idx="61">
                  <c:v>8.1999999999999993</c:v>
                </c:pt>
                <c:pt idx="62">
                  <c:v>8.1999999999999993</c:v>
                </c:pt>
                <c:pt idx="63">
                  <c:v>8.1999999999999993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8.4</c:v>
                </c:pt>
                <c:pt idx="70">
                  <c:v>8.4</c:v>
                </c:pt>
                <c:pt idx="71">
                  <c:v>8.4</c:v>
                </c:pt>
                <c:pt idx="72">
                  <c:v>8.4</c:v>
                </c:pt>
                <c:pt idx="73">
                  <c:v>8.4</c:v>
                </c:pt>
                <c:pt idx="74">
                  <c:v>8.5</c:v>
                </c:pt>
                <c:pt idx="75">
                  <c:v>8.5</c:v>
                </c:pt>
                <c:pt idx="76">
                  <c:v>8.5</c:v>
                </c:pt>
                <c:pt idx="77">
                  <c:v>8.5</c:v>
                </c:pt>
                <c:pt idx="78">
                  <c:v>8.5</c:v>
                </c:pt>
                <c:pt idx="79">
                  <c:v>8.5</c:v>
                </c:pt>
                <c:pt idx="80">
                  <c:v>8.5</c:v>
                </c:pt>
                <c:pt idx="81">
                  <c:v>8.6</c:v>
                </c:pt>
                <c:pt idx="82">
                  <c:v>8.6</c:v>
                </c:pt>
                <c:pt idx="83">
                  <c:v>8.6</c:v>
                </c:pt>
                <c:pt idx="84">
                  <c:v>8.6</c:v>
                </c:pt>
                <c:pt idx="85">
                  <c:v>8.6</c:v>
                </c:pt>
                <c:pt idx="86">
                  <c:v>8.6</c:v>
                </c:pt>
                <c:pt idx="87">
                  <c:v>8.6</c:v>
                </c:pt>
                <c:pt idx="88">
                  <c:v>8.6999999999999993</c:v>
                </c:pt>
                <c:pt idx="89">
                  <c:v>8.6999999999999993</c:v>
                </c:pt>
                <c:pt idx="90">
                  <c:v>8.6999999999999993</c:v>
                </c:pt>
                <c:pt idx="91">
                  <c:v>8.6999999999999993</c:v>
                </c:pt>
                <c:pt idx="92">
                  <c:v>8.6999999999999993</c:v>
                </c:pt>
                <c:pt idx="93">
                  <c:v>8.6999999999999993</c:v>
                </c:pt>
                <c:pt idx="94">
                  <c:v>8.6999999999999993</c:v>
                </c:pt>
                <c:pt idx="95">
                  <c:v>8.6999999999999993</c:v>
                </c:pt>
                <c:pt idx="96">
                  <c:v>8.8000000000000007</c:v>
                </c:pt>
                <c:pt idx="97">
                  <c:v>8.8000000000000007</c:v>
                </c:pt>
                <c:pt idx="98">
                  <c:v>8.8000000000000007</c:v>
                </c:pt>
                <c:pt idx="99">
                  <c:v>8.8000000000000007</c:v>
                </c:pt>
                <c:pt idx="100">
                  <c:v>8.8000000000000007</c:v>
                </c:pt>
                <c:pt idx="101">
                  <c:v>8.8000000000000007</c:v>
                </c:pt>
                <c:pt idx="102">
                  <c:v>8.8000000000000007</c:v>
                </c:pt>
                <c:pt idx="103">
                  <c:v>8.8000000000000007</c:v>
                </c:pt>
                <c:pt idx="104">
                  <c:v>8.8000000000000007</c:v>
                </c:pt>
                <c:pt idx="105">
                  <c:v>8.8000000000000007</c:v>
                </c:pt>
                <c:pt idx="106">
                  <c:v>8.9</c:v>
                </c:pt>
                <c:pt idx="107">
                  <c:v>8.9</c:v>
                </c:pt>
                <c:pt idx="108">
                  <c:v>8.9</c:v>
                </c:pt>
                <c:pt idx="109">
                  <c:v>8.9</c:v>
                </c:pt>
                <c:pt idx="110">
                  <c:v>8.9</c:v>
                </c:pt>
                <c:pt idx="111">
                  <c:v>8.9</c:v>
                </c:pt>
                <c:pt idx="112">
                  <c:v>8.9</c:v>
                </c:pt>
                <c:pt idx="113">
                  <c:v>8.9</c:v>
                </c:pt>
                <c:pt idx="114">
                  <c:v>8.9</c:v>
                </c:pt>
                <c:pt idx="115">
                  <c:v>8.9</c:v>
                </c:pt>
                <c:pt idx="116">
                  <c:v>8.9</c:v>
                </c:pt>
                <c:pt idx="117">
                  <c:v>8.9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9.1</c:v>
                </c:pt>
                <c:pt idx="133">
                  <c:v>9.1</c:v>
                </c:pt>
                <c:pt idx="134">
                  <c:v>9.1</c:v>
                </c:pt>
                <c:pt idx="135">
                  <c:v>9.1</c:v>
                </c:pt>
                <c:pt idx="136">
                  <c:v>9.1</c:v>
                </c:pt>
                <c:pt idx="137">
                  <c:v>9.1</c:v>
                </c:pt>
                <c:pt idx="138">
                  <c:v>9.1</c:v>
                </c:pt>
                <c:pt idx="139">
                  <c:v>9.1</c:v>
                </c:pt>
                <c:pt idx="140">
                  <c:v>9.1</c:v>
                </c:pt>
                <c:pt idx="141">
                  <c:v>9.1</c:v>
                </c:pt>
                <c:pt idx="142">
                  <c:v>9.1</c:v>
                </c:pt>
                <c:pt idx="143">
                  <c:v>9.1</c:v>
                </c:pt>
                <c:pt idx="144">
                  <c:v>9.1</c:v>
                </c:pt>
                <c:pt idx="145">
                  <c:v>9.1</c:v>
                </c:pt>
                <c:pt idx="146">
                  <c:v>9.1</c:v>
                </c:pt>
                <c:pt idx="147">
                  <c:v>9.1</c:v>
                </c:pt>
                <c:pt idx="148">
                  <c:v>9.1</c:v>
                </c:pt>
                <c:pt idx="149">
                  <c:v>9.1</c:v>
                </c:pt>
                <c:pt idx="150">
                  <c:v>9.1</c:v>
                </c:pt>
                <c:pt idx="151">
                  <c:v>9.1999999999999993</c:v>
                </c:pt>
                <c:pt idx="152">
                  <c:v>9.1999999999999993</c:v>
                </c:pt>
                <c:pt idx="153">
                  <c:v>9.1999999999999993</c:v>
                </c:pt>
                <c:pt idx="154">
                  <c:v>9.1999999999999993</c:v>
                </c:pt>
                <c:pt idx="155">
                  <c:v>9.1999999999999993</c:v>
                </c:pt>
                <c:pt idx="156">
                  <c:v>9.1999999999999993</c:v>
                </c:pt>
                <c:pt idx="157">
                  <c:v>9.1999999999999993</c:v>
                </c:pt>
                <c:pt idx="158">
                  <c:v>9.1999999999999993</c:v>
                </c:pt>
                <c:pt idx="159">
                  <c:v>9.1999999999999993</c:v>
                </c:pt>
                <c:pt idx="160">
                  <c:v>9.1999999999999993</c:v>
                </c:pt>
                <c:pt idx="161">
                  <c:v>9.1999999999999993</c:v>
                </c:pt>
                <c:pt idx="162">
                  <c:v>9.1999999999999993</c:v>
                </c:pt>
                <c:pt idx="163">
                  <c:v>9.1999999999999993</c:v>
                </c:pt>
                <c:pt idx="164">
                  <c:v>9.1999999999999993</c:v>
                </c:pt>
                <c:pt idx="165">
                  <c:v>9.1999999999999993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9.1999999999999993</c:v>
                </c:pt>
                <c:pt idx="169">
                  <c:v>9.1999999999999993</c:v>
                </c:pt>
                <c:pt idx="170">
                  <c:v>9.1999999999999993</c:v>
                </c:pt>
                <c:pt idx="171">
                  <c:v>9.1999999999999993</c:v>
                </c:pt>
                <c:pt idx="172">
                  <c:v>9.3000000000000007</c:v>
                </c:pt>
                <c:pt idx="173">
                  <c:v>9.3000000000000007</c:v>
                </c:pt>
                <c:pt idx="174">
                  <c:v>9.3000000000000007</c:v>
                </c:pt>
                <c:pt idx="175">
                  <c:v>9.3000000000000007</c:v>
                </c:pt>
                <c:pt idx="176">
                  <c:v>9.3000000000000007</c:v>
                </c:pt>
                <c:pt idx="177">
                  <c:v>9.3000000000000007</c:v>
                </c:pt>
                <c:pt idx="178">
                  <c:v>9.3000000000000007</c:v>
                </c:pt>
                <c:pt idx="179">
                  <c:v>9.3000000000000007</c:v>
                </c:pt>
                <c:pt idx="180">
                  <c:v>9.3000000000000007</c:v>
                </c:pt>
                <c:pt idx="181">
                  <c:v>9.3000000000000007</c:v>
                </c:pt>
                <c:pt idx="182">
                  <c:v>9.3000000000000007</c:v>
                </c:pt>
                <c:pt idx="183">
                  <c:v>9.3000000000000007</c:v>
                </c:pt>
                <c:pt idx="184">
                  <c:v>9.3000000000000007</c:v>
                </c:pt>
                <c:pt idx="185">
                  <c:v>9.3000000000000007</c:v>
                </c:pt>
                <c:pt idx="186">
                  <c:v>9.3000000000000007</c:v>
                </c:pt>
                <c:pt idx="187">
                  <c:v>9.3000000000000007</c:v>
                </c:pt>
                <c:pt idx="188">
                  <c:v>9.3000000000000007</c:v>
                </c:pt>
                <c:pt idx="189">
                  <c:v>9.3000000000000007</c:v>
                </c:pt>
                <c:pt idx="190">
                  <c:v>9.3000000000000007</c:v>
                </c:pt>
                <c:pt idx="191">
                  <c:v>9.3000000000000007</c:v>
                </c:pt>
                <c:pt idx="192">
                  <c:v>9.3000000000000007</c:v>
                </c:pt>
                <c:pt idx="193">
                  <c:v>9.3000000000000007</c:v>
                </c:pt>
                <c:pt idx="194">
                  <c:v>9.3000000000000007</c:v>
                </c:pt>
                <c:pt idx="195">
                  <c:v>9.3000000000000007</c:v>
                </c:pt>
                <c:pt idx="196">
                  <c:v>9.3000000000000007</c:v>
                </c:pt>
                <c:pt idx="197">
                  <c:v>9.3000000000000007</c:v>
                </c:pt>
                <c:pt idx="198">
                  <c:v>9.4</c:v>
                </c:pt>
                <c:pt idx="199">
                  <c:v>9.4</c:v>
                </c:pt>
                <c:pt idx="200">
                  <c:v>9.4</c:v>
                </c:pt>
                <c:pt idx="201">
                  <c:v>9.4</c:v>
                </c:pt>
                <c:pt idx="202">
                  <c:v>9.4</c:v>
                </c:pt>
                <c:pt idx="203">
                  <c:v>9.4</c:v>
                </c:pt>
                <c:pt idx="204">
                  <c:v>9.4</c:v>
                </c:pt>
                <c:pt idx="205">
                  <c:v>9.4</c:v>
                </c:pt>
                <c:pt idx="206">
                  <c:v>9.4</c:v>
                </c:pt>
                <c:pt idx="207">
                  <c:v>9.4</c:v>
                </c:pt>
                <c:pt idx="208">
                  <c:v>9.4</c:v>
                </c:pt>
                <c:pt idx="209">
                  <c:v>9.4</c:v>
                </c:pt>
                <c:pt idx="210">
                  <c:v>9.4</c:v>
                </c:pt>
                <c:pt idx="211">
                  <c:v>9.4</c:v>
                </c:pt>
                <c:pt idx="212">
                  <c:v>9.4</c:v>
                </c:pt>
                <c:pt idx="213">
                  <c:v>9.4</c:v>
                </c:pt>
                <c:pt idx="214">
                  <c:v>9.4</c:v>
                </c:pt>
                <c:pt idx="215">
                  <c:v>9.4</c:v>
                </c:pt>
                <c:pt idx="216">
                  <c:v>9.4</c:v>
                </c:pt>
                <c:pt idx="217">
                  <c:v>9.4</c:v>
                </c:pt>
                <c:pt idx="218">
                  <c:v>9.4</c:v>
                </c:pt>
                <c:pt idx="219">
                  <c:v>9.4</c:v>
                </c:pt>
                <c:pt idx="220">
                  <c:v>9.4</c:v>
                </c:pt>
                <c:pt idx="221">
                  <c:v>9.4</c:v>
                </c:pt>
                <c:pt idx="222">
                  <c:v>9.4</c:v>
                </c:pt>
                <c:pt idx="223">
                  <c:v>9.4</c:v>
                </c:pt>
                <c:pt idx="224">
                  <c:v>9.4</c:v>
                </c:pt>
                <c:pt idx="225">
                  <c:v>9.4</c:v>
                </c:pt>
                <c:pt idx="226">
                  <c:v>9.4</c:v>
                </c:pt>
                <c:pt idx="227">
                  <c:v>9.4</c:v>
                </c:pt>
                <c:pt idx="228">
                  <c:v>9.4</c:v>
                </c:pt>
                <c:pt idx="229">
                  <c:v>9.4</c:v>
                </c:pt>
                <c:pt idx="230">
                  <c:v>9.5</c:v>
                </c:pt>
                <c:pt idx="231">
                  <c:v>9.5</c:v>
                </c:pt>
                <c:pt idx="232">
                  <c:v>9.5</c:v>
                </c:pt>
                <c:pt idx="233">
                  <c:v>9.5</c:v>
                </c:pt>
                <c:pt idx="234">
                  <c:v>9.5</c:v>
                </c:pt>
                <c:pt idx="235">
                  <c:v>9.5</c:v>
                </c:pt>
                <c:pt idx="236">
                  <c:v>9.5</c:v>
                </c:pt>
                <c:pt idx="237">
                  <c:v>9.5</c:v>
                </c:pt>
                <c:pt idx="238">
                  <c:v>9.5</c:v>
                </c:pt>
                <c:pt idx="239">
                  <c:v>9.5</c:v>
                </c:pt>
                <c:pt idx="240">
                  <c:v>9.5</c:v>
                </c:pt>
                <c:pt idx="241">
                  <c:v>9.5</c:v>
                </c:pt>
                <c:pt idx="242">
                  <c:v>9.5</c:v>
                </c:pt>
                <c:pt idx="243">
                  <c:v>9.5</c:v>
                </c:pt>
                <c:pt idx="244">
                  <c:v>9.5</c:v>
                </c:pt>
                <c:pt idx="245">
                  <c:v>9.5</c:v>
                </c:pt>
                <c:pt idx="246">
                  <c:v>9.5</c:v>
                </c:pt>
                <c:pt idx="247">
                  <c:v>9.5</c:v>
                </c:pt>
                <c:pt idx="248">
                  <c:v>9.5</c:v>
                </c:pt>
                <c:pt idx="249">
                  <c:v>9.5</c:v>
                </c:pt>
                <c:pt idx="250">
                  <c:v>9.5</c:v>
                </c:pt>
                <c:pt idx="251">
                  <c:v>9.5</c:v>
                </c:pt>
                <c:pt idx="252">
                  <c:v>9.5</c:v>
                </c:pt>
                <c:pt idx="253">
                  <c:v>9.5</c:v>
                </c:pt>
                <c:pt idx="254">
                  <c:v>9.5</c:v>
                </c:pt>
                <c:pt idx="255">
                  <c:v>9.5</c:v>
                </c:pt>
                <c:pt idx="256">
                  <c:v>9.5</c:v>
                </c:pt>
                <c:pt idx="257">
                  <c:v>9.5</c:v>
                </c:pt>
                <c:pt idx="258">
                  <c:v>9.5</c:v>
                </c:pt>
                <c:pt idx="259">
                  <c:v>9.5</c:v>
                </c:pt>
                <c:pt idx="260">
                  <c:v>9.5</c:v>
                </c:pt>
                <c:pt idx="261">
                  <c:v>9.5</c:v>
                </c:pt>
                <c:pt idx="262">
                  <c:v>9.5</c:v>
                </c:pt>
                <c:pt idx="263">
                  <c:v>9.5</c:v>
                </c:pt>
                <c:pt idx="264">
                  <c:v>9.5</c:v>
                </c:pt>
                <c:pt idx="265">
                  <c:v>9.5</c:v>
                </c:pt>
                <c:pt idx="266">
                  <c:v>9.5</c:v>
                </c:pt>
                <c:pt idx="267">
                  <c:v>9.5</c:v>
                </c:pt>
                <c:pt idx="268">
                  <c:v>9.5</c:v>
                </c:pt>
                <c:pt idx="269">
                  <c:v>9.5</c:v>
                </c:pt>
                <c:pt idx="270">
                  <c:v>9.6</c:v>
                </c:pt>
                <c:pt idx="271">
                  <c:v>9.6</c:v>
                </c:pt>
                <c:pt idx="272">
                  <c:v>9.6</c:v>
                </c:pt>
                <c:pt idx="273">
                  <c:v>9.6</c:v>
                </c:pt>
                <c:pt idx="274">
                  <c:v>9.6</c:v>
                </c:pt>
                <c:pt idx="275">
                  <c:v>9.6</c:v>
                </c:pt>
                <c:pt idx="276">
                  <c:v>9.6</c:v>
                </c:pt>
                <c:pt idx="277">
                  <c:v>9.6</c:v>
                </c:pt>
                <c:pt idx="278">
                  <c:v>9.6</c:v>
                </c:pt>
                <c:pt idx="279">
                  <c:v>9.6</c:v>
                </c:pt>
                <c:pt idx="280">
                  <c:v>9.6</c:v>
                </c:pt>
                <c:pt idx="281">
                  <c:v>9.6</c:v>
                </c:pt>
                <c:pt idx="282">
                  <c:v>9.6</c:v>
                </c:pt>
                <c:pt idx="283">
                  <c:v>9.6</c:v>
                </c:pt>
                <c:pt idx="284">
                  <c:v>9.6</c:v>
                </c:pt>
                <c:pt idx="285">
                  <c:v>9.6</c:v>
                </c:pt>
                <c:pt idx="286">
                  <c:v>9.6</c:v>
                </c:pt>
                <c:pt idx="287">
                  <c:v>9.6</c:v>
                </c:pt>
                <c:pt idx="288">
                  <c:v>9.6</c:v>
                </c:pt>
                <c:pt idx="289">
                  <c:v>9.6</c:v>
                </c:pt>
                <c:pt idx="290">
                  <c:v>9.6</c:v>
                </c:pt>
                <c:pt idx="291">
                  <c:v>9.6</c:v>
                </c:pt>
                <c:pt idx="292">
                  <c:v>9.6</c:v>
                </c:pt>
                <c:pt idx="293">
                  <c:v>9.6</c:v>
                </c:pt>
                <c:pt idx="294">
                  <c:v>9.6</c:v>
                </c:pt>
                <c:pt idx="295">
                  <c:v>9.6</c:v>
                </c:pt>
                <c:pt idx="296">
                  <c:v>9.6</c:v>
                </c:pt>
                <c:pt idx="297">
                  <c:v>9.6</c:v>
                </c:pt>
                <c:pt idx="298">
                  <c:v>9.6</c:v>
                </c:pt>
                <c:pt idx="299">
                  <c:v>9.6</c:v>
                </c:pt>
                <c:pt idx="300">
                  <c:v>9.6</c:v>
                </c:pt>
                <c:pt idx="301">
                  <c:v>9.6</c:v>
                </c:pt>
                <c:pt idx="302">
                  <c:v>9.6</c:v>
                </c:pt>
                <c:pt idx="303">
                  <c:v>9.6</c:v>
                </c:pt>
                <c:pt idx="304">
                  <c:v>9.6</c:v>
                </c:pt>
                <c:pt idx="305">
                  <c:v>9.6</c:v>
                </c:pt>
                <c:pt idx="306">
                  <c:v>9.6</c:v>
                </c:pt>
                <c:pt idx="307">
                  <c:v>9.6</c:v>
                </c:pt>
                <c:pt idx="308">
                  <c:v>9.6</c:v>
                </c:pt>
                <c:pt idx="309">
                  <c:v>9.6</c:v>
                </c:pt>
                <c:pt idx="310">
                  <c:v>9.6</c:v>
                </c:pt>
                <c:pt idx="311">
                  <c:v>9.6</c:v>
                </c:pt>
                <c:pt idx="312">
                  <c:v>9.6</c:v>
                </c:pt>
                <c:pt idx="313">
                  <c:v>9.6</c:v>
                </c:pt>
                <c:pt idx="314">
                  <c:v>9.6</c:v>
                </c:pt>
                <c:pt idx="315">
                  <c:v>9.6</c:v>
                </c:pt>
                <c:pt idx="316">
                  <c:v>9.6999999999999993</c:v>
                </c:pt>
                <c:pt idx="317">
                  <c:v>9.6999999999999993</c:v>
                </c:pt>
                <c:pt idx="318">
                  <c:v>9.6999999999999993</c:v>
                </c:pt>
                <c:pt idx="319">
                  <c:v>9.6999999999999993</c:v>
                </c:pt>
                <c:pt idx="320">
                  <c:v>9.6999999999999993</c:v>
                </c:pt>
                <c:pt idx="321">
                  <c:v>9.6999999999999993</c:v>
                </c:pt>
                <c:pt idx="322">
                  <c:v>9.6999999999999993</c:v>
                </c:pt>
                <c:pt idx="323">
                  <c:v>9.6999999999999993</c:v>
                </c:pt>
                <c:pt idx="324">
                  <c:v>9.6999999999999993</c:v>
                </c:pt>
                <c:pt idx="325">
                  <c:v>9.6999999999999993</c:v>
                </c:pt>
                <c:pt idx="326">
                  <c:v>9.6999999999999993</c:v>
                </c:pt>
                <c:pt idx="327">
                  <c:v>9.6999999999999993</c:v>
                </c:pt>
                <c:pt idx="328">
                  <c:v>9.6999999999999993</c:v>
                </c:pt>
                <c:pt idx="329">
                  <c:v>9.6999999999999993</c:v>
                </c:pt>
                <c:pt idx="330">
                  <c:v>9.6999999999999993</c:v>
                </c:pt>
                <c:pt idx="331">
                  <c:v>9.6999999999999993</c:v>
                </c:pt>
                <c:pt idx="332">
                  <c:v>9.6999999999999993</c:v>
                </c:pt>
                <c:pt idx="333">
                  <c:v>9.6999999999999993</c:v>
                </c:pt>
                <c:pt idx="334">
                  <c:v>9.6999999999999993</c:v>
                </c:pt>
                <c:pt idx="335">
                  <c:v>9.6999999999999993</c:v>
                </c:pt>
                <c:pt idx="336">
                  <c:v>9.6999999999999993</c:v>
                </c:pt>
                <c:pt idx="337">
                  <c:v>9.6999999999999993</c:v>
                </c:pt>
                <c:pt idx="338">
                  <c:v>9.6999999999999993</c:v>
                </c:pt>
                <c:pt idx="339">
                  <c:v>9.6999999999999993</c:v>
                </c:pt>
                <c:pt idx="340">
                  <c:v>9.6999999999999993</c:v>
                </c:pt>
                <c:pt idx="341">
                  <c:v>9.6999999999999993</c:v>
                </c:pt>
                <c:pt idx="342">
                  <c:v>9.6999999999999993</c:v>
                </c:pt>
                <c:pt idx="343">
                  <c:v>9.6999999999999993</c:v>
                </c:pt>
                <c:pt idx="344">
                  <c:v>9.6999999999999993</c:v>
                </c:pt>
                <c:pt idx="345">
                  <c:v>9.6999999999999993</c:v>
                </c:pt>
                <c:pt idx="346">
                  <c:v>9.6999999999999993</c:v>
                </c:pt>
                <c:pt idx="347">
                  <c:v>9.6999999999999993</c:v>
                </c:pt>
                <c:pt idx="348">
                  <c:v>9.6999999999999993</c:v>
                </c:pt>
                <c:pt idx="349">
                  <c:v>9.6999999999999993</c:v>
                </c:pt>
                <c:pt idx="350">
                  <c:v>9.6999999999999993</c:v>
                </c:pt>
                <c:pt idx="351">
                  <c:v>9.6999999999999993</c:v>
                </c:pt>
                <c:pt idx="352">
                  <c:v>9.6999999999999993</c:v>
                </c:pt>
                <c:pt idx="353">
                  <c:v>9.6999999999999993</c:v>
                </c:pt>
                <c:pt idx="354">
                  <c:v>9.6999999999999993</c:v>
                </c:pt>
                <c:pt idx="355">
                  <c:v>9.6999999999999993</c:v>
                </c:pt>
                <c:pt idx="356">
                  <c:v>9.6999999999999993</c:v>
                </c:pt>
                <c:pt idx="357">
                  <c:v>9.6999999999999993</c:v>
                </c:pt>
                <c:pt idx="358">
                  <c:v>9.6999999999999993</c:v>
                </c:pt>
                <c:pt idx="359">
                  <c:v>9.6999999999999993</c:v>
                </c:pt>
                <c:pt idx="360">
                  <c:v>9.6999999999999993</c:v>
                </c:pt>
                <c:pt idx="361">
                  <c:v>9.6999999999999993</c:v>
                </c:pt>
                <c:pt idx="362">
                  <c:v>9.6999999999999993</c:v>
                </c:pt>
                <c:pt idx="363">
                  <c:v>9.6999999999999993</c:v>
                </c:pt>
                <c:pt idx="364">
                  <c:v>9.6999999999999993</c:v>
                </c:pt>
                <c:pt idx="365">
                  <c:v>9.6999999999999993</c:v>
                </c:pt>
                <c:pt idx="366">
                  <c:v>9.8000000000000007</c:v>
                </c:pt>
                <c:pt idx="367">
                  <c:v>9.8000000000000007</c:v>
                </c:pt>
                <c:pt idx="368">
                  <c:v>9.8000000000000007</c:v>
                </c:pt>
                <c:pt idx="369">
                  <c:v>9.8000000000000007</c:v>
                </c:pt>
                <c:pt idx="370">
                  <c:v>9.8000000000000007</c:v>
                </c:pt>
                <c:pt idx="371">
                  <c:v>9.8000000000000007</c:v>
                </c:pt>
                <c:pt idx="372">
                  <c:v>9.8000000000000007</c:v>
                </c:pt>
                <c:pt idx="373">
                  <c:v>9.8000000000000007</c:v>
                </c:pt>
                <c:pt idx="374">
                  <c:v>9.8000000000000007</c:v>
                </c:pt>
                <c:pt idx="375">
                  <c:v>9.8000000000000007</c:v>
                </c:pt>
                <c:pt idx="376">
                  <c:v>9.8000000000000007</c:v>
                </c:pt>
                <c:pt idx="377">
                  <c:v>9.8000000000000007</c:v>
                </c:pt>
                <c:pt idx="378">
                  <c:v>9.8000000000000007</c:v>
                </c:pt>
                <c:pt idx="379">
                  <c:v>9.8000000000000007</c:v>
                </c:pt>
                <c:pt idx="380">
                  <c:v>9.8000000000000007</c:v>
                </c:pt>
                <c:pt idx="381">
                  <c:v>9.8000000000000007</c:v>
                </c:pt>
                <c:pt idx="382">
                  <c:v>9.8000000000000007</c:v>
                </c:pt>
                <c:pt idx="383">
                  <c:v>9.8000000000000007</c:v>
                </c:pt>
                <c:pt idx="384">
                  <c:v>9.8000000000000007</c:v>
                </c:pt>
                <c:pt idx="385">
                  <c:v>9.8000000000000007</c:v>
                </c:pt>
                <c:pt idx="386">
                  <c:v>9.8000000000000007</c:v>
                </c:pt>
                <c:pt idx="387">
                  <c:v>9.8000000000000007</c:v>
                </c:pt>
                <c:pt idx="388">
                  <c:v>9.8000000000000007</c:v>
                </c:pt>
                <c:pt idx="389">
                  <c:v>9.8000000000000007</c:v>
                </c:pt>
                <c:pt idx="390">
                  <c:v>9.8000000000000007</c:v>
                </c:pt>
                <c:pt idx="391">
                  <c:v>9.8000000000000007</c:v>
                </c:pt>
                <c:pt idx="392">
                  <c:v>9.8000000000000007</c:v>
                </c:pt>
                <c:pt idx="393">
                  <c:v>9.8000000000000007</c:v>
                </c:pt>
                <c:pt idx="394">
                  <c:v>9.8000000000000007</c:v>
                </c:pt>
                <c:pt idx="395">
                  <c:v>9.8000000000000007</c:v>
                </c:pt>
                <c:pt idx="396">
                  <c:v>9.8000000000000007</c:v>
                </c:pt>
                <c:pt idx="397">
                  <c:v>9.8000000000000007</c:v>
                </c:pt>
                <c:pt idx="398">
                  <c:v>9.8000000000000007</c:v>
                </c:pt>
                <c:pt idx="399">
                  <c:v>9.8000000000000007</c:v>
                </c:pt>
                <c:pt idx="400">
                  <c:v>9.8000000000000007</c:v>
                </c:pt>
                <c:pt idx="401">
                  <c:v>9.8000000000000007</c:v>
                </c:pt>
                <c:pt idx="402">
                  <c:v>9.8000000000000007</c:v>
                </c:pt>
                <c:pt idx="403">
                  <c:v>9.8000000000000007</c:v>
                </c:pt>
                <c:pt idx="404">
                  <c:v>9.8000000000000007</c:v>
                </c:pt>
                <c:pt idx="405">
                  <c:v>9.8000000000000007</c:v>
                </c:pt>
                <c:pt idx="406">
                  <c:v>9.8000000000000007</c:v>
                </c:pt>
                <c:pt idx="407">
                  <c:v>9.8000000000000007</c:v>
                </c:pt>
                <c:pt idx="408">
                  <c:v>9.8000000000000007</c:v>
                </c:pt>
                <c:pt idx="409">
                  <c:v>9.8000000000000007</c:v>
                </c:pt>
                <c:pt idx="410">
                  <c:v>9.8000000000000007</c:v>
                </c:pt>
                <c:pt idx="411">
                  <c:v>9.9</c:v>
                </c:pt>
                <c:pt idx="412">
                  <c:v>9.9</c:v>
                </c:pt>
                <c:pt idx="413">
                  <c:v>9.9</c:v>
                </c:pt>
                <c:pt idx="414">
                  <c:v>9.9</c:v>
                </c:pt>
                <c:pt idx="415">
                  <c:v>9.9</c:v>
                </c:pt>
                <c:pt idx="416">
                  <c:v>9.9</c:v>
                </c:pt>
                <c:pt idx="417">
                  <c:v>9.9</c:v>
                </c:pt>
                <c:pt idx="418">
                  <c:v>9.9</c:v>
                </c:pt>
                <c:pt idx="419">
                  <c:v>9.9</c:v>
                </c:pt>
                <c:pt idx="420">
                  <c:v>9.9</c:v>
                </c:pt>
                <c:pt idx="421">
                  <c:v>9.9</c:v>
                </c:pt>
                <c:pt idx="422">
                  <c:v>9.9</c:v>
                </c:pt>
                <c:pt idx="423">
                  <c:v>9.9</c:v>
                </c:pt>
                <c:pt idx="424">
                  <c:v>9.9</c:v>
                </c:pt>
                <c:pt idx="425">
                  <c:v>9.9</c:v>
                </c:pt>
                <c:pt idx="426">
                  <c:v>9.9</c:v>
                </c:pt>
                <c:pt idx="427">
                  <c:v>9.9</c:v>
                </c:pt>
                <c:pt idx="428">
                  <c:v>9.9</c:v>
                </c:pt>
                <c:pt idx="429">
                  <c:v>9.9</c:v>
                </c:pt>
                <c:pt idx="430">
                  <c:v>9.9</c:v>
                </c:pt>
                <c:pt idx="431">
                  <c:v>9.9</c:v>
                </c:pt>
                <c:pt idx="432">
                  <c:v>9.9</c:v>
                </c:pt>
                <c:pt idx="433">
                  <c:v>9.9</c:v>
                </c:pt>
                <c:pt idx="434">
                  <c:v>9.9</c:v>
                </c:pt>
                <c:pt idx="435">
                  <c:v>9.9</c:v>
                </c:pt>
                <c:pt idx="436">
                  <c:v>9.9</c:v>
                </c:pt>
                <c:pt idx="437">
                  <c:v>9.9</c:v>
                </c:pt>
                <c:pt idx="438">
                  <c:v>9.9</c:v>
                </c:pt>
                <c:pt idx="439">
                  <c:v>9.9</c:v>
                </c:pt>
                <c:pt idx="440">
                  <c:v>9.9</c:v>
                </c:pt>
                <c:pt idx="441">
                  <c:v>9.9</c:v>
                </c:pt>
                <c:pt idx="442">
                  <c:v>9.9</c:v>
                </c:pt>
                <c:pt idx="443">
                  <c:v>9.9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10.1</c:v>
                </c:pt>
                <c:pt idx="492">
                  <c:v>10.1</c:v>
                </c:pt>
                <c:pt idx="493">
                  <c:v>10.1</c:v>
                </c:pt>
                <c:pt idx="494">
                  <c:v>10.1</c:v>
                </c:pt>
                <c:pt idx="495">
                  <c:v>10.1</c:v>
                </c:pt>
                <c:pt idx="496">
                  <c:v>10.1</c:v>
                </c:pt>
                <c:pt idx="497">
                  <c:v>10.1</c:v>
                </c:pt>
                <c:pt idx="498">
                  <c:v>10.1</c:v>
                </c:pt>
                <c:pt idx="499">
                  <c:v>10.1</c:v>
                </c:pt>
                <c:pt idx="500">
                  <c:v>10.1</c:v>
                </c:pt>
                <c:pt idx="501">
                  <c:v>10.1</c:v>
                </c:pt>
                <c:pt idx="502">
                  <c:v>10.1</c:v>
                </c:pt>
                <c:pt idx="503">
                  <c:v>10.1</c:v>
                </c:pt>
                <c:pt idx="504">
                  <c:v>10.1</c:v>
                </c:pt>
                <c:pt idx="505">
                  <c:v>10.1</c:v>
                </c:pt>
                <c:pt idx="506">
                  <c:v>10.1</c:v>
                </c:pt>
                <c:pt idx="507">
                  <c:v>10.1</c:v>
                </c:pt>
                <c:pt idx="508">
                  <c:v>10.1</c:v>
                </c:pt>
                <c:pt idx="509">
                  <c:v>10.1</c:v>
                </c:pt>
                <c:pt idx="510">
                  <c:v>10.1</c:v>
                </c:pt>
                <c:pt idx="511">
                  <c:v>10.1</c:v>
                </c:pt>
                <c:pt idx="512">
                  <c:v>10.1</c:v>
                </c:pt>
                <c:pt idx="513">
                  <c:v>10.1</c:v>
                </c:pt>
                <c:pt idx="514">
                  <c:v>10.1</c:v>
                </c:pt>
                <c:pt idx="515">
                  <c:v>10.1</c:v>
                </c:pt>
                <c:pt idx="516">
                  <c:v>10.1</c:v>
                </c:pt>
                <c:pt idx="517">
                  <c:v>10.1</c:v>
                </c:pt>
                <c:pt idx="518">
                  <c:v>10.1</c:v>
                </c:pt>
                <c:pt idx="519">
                  <c:v>10.1</c:v>
                </c:pt>
                <c:pt idx="520">
                  <c:v>10.1</c:v>
                </c:pt>
                <c:pt idx="521">
                  <c:v>10.1</c:v>
                </c:pt>
                <c:pt idx="522">
                  <c:v>10.1</c:v>
                </c:pt>
                <c:pt idx="523">
                  <c:v>10.1</c:v>
                </c:pt>
                <c:pt idx="524">
                  <c:v>10.1</c:v>
                </c:pt>
                <c:pt idx="525">
                  <c:v>10.1</c:v>
                </c:pt>
                <c:pt idx="526">
                  <c:v>10.1</c:v>
                </c:pt>
                <c:pt idx="527">
                  <c:v>10.1</c:v>
                </c:pt>
                <c:pt idx="528">
                  <c:v>10.1</c:v>
                </c:pt>
                <c:pt idx="529">
                  <c:v>10.1</c:v>
                </c:pt>
                <c:pt idx="530">
                  <c:v>10.1</c:v>
                </c:pt>
                <c:pt idx="531">
                  <c:v>10.1</c:v>
                </c:pt>
                <c:pt idx="532">
                  <c:v>10.1</c:v>
                </c:pt>
                <c:pt idx="533">
                  <c:v>10.1</c:v>
                </c:pt>
                <c:pt idx="534">
                  <c:v>10.1</c:v>
                </c:pt>
                <c:pt idx="535">
                  <c:v>10.1</c:v>
                </c:pt>
                <c:pt idx="536">
                  <c:v>10.1</c:v>
                </c:pt>
                <c:pt idx="537">
                  <c:v>10.1</c:v>
                </c:pt>
                <c:pt idx="538">
                  <c:v>10.1</c:v>
                </c:pt>
                <c:pt idx="539">
                  <c:v>10.1</c:v>
                </c:pt>
                <c:pt idx="540">
                  <c:v>10.1</c:v>
                </c:pt>
                <c:pt idx="541">
                  <c:v>10.1</c:v>
                </c:pt>
                <c:pt idx="542">
                  <c:v>10.1</c:v>
                </c:pt>
                <c:pt idx="543">
                  <c:v>10.1</c:v>
                </c:pt>
                <c:pt idx="544">
                  <c:v>10.1</c:v>
                </c:pt>
                <c:pt idx="545">
                  <c:v>10.1</c:v>
                </c:pt>
                <c:pt idx="546">
                  <c:v>10.1</c:v>
                </c:pt>
                <c:pt idx="547">
                  <c:v>10.1</c:v>
                </c:pt>
                <c:pt idx="548">
                  <c:v>10.1</c:v>
                </c:pt>
                <c:pt idx="549">
                  <c:v>10.1</c:v>
                </c:pt>
                <c:pt idx="550">
                  <c:v>10.1</c:v>
                </c:pt>
                <c:pt idx="551">
                  <c:v>10.1</c:v>
                </c:pt>
                <c:pt idx="552">
                  <c:v>10.1</c:v>
                </c:pt>
                <c:pt idx="553">
                  <c:v>10.1</c:v>
                </c:pt>
                <c:pt idx="554">
                  <c:v>10.1</c:v>
                </c:pt>
                <c:pt idx="555">
                  <c:v>10.1</c:v>
                </c:pt>
                <c:pt idx="556">
                  <c:v>10.1</c:v>
                </c:pt>
                <c:pt idx="557">
                  <c:v>10.1</c:v>
                </c:pt>
                <c:pt idx="558">
                  <c:v>10.1</c:v>
                </c:pt>
                <c:pt idx="559">
                  <c:v>10.1</c:v>
                </c:pt>
                <c:pt idx="560">
                  <c:v>10.1</c:v>
                </c:pt>
                <c:pt idx="561">
                  <c:v>10.1</c:v>
                </c:pt>
                <c:pt idx="562">
                  <c:v>10.1</c:v>
                </c:pt>
                <c:pt idx="563">
                  <c:v>10.1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[1]ThermRot_140gmm!$B$2:$B$124</c:f>
              <c:numCache>
                <c:formatCode>General</c:formatCode>
                <c:ptCount val="123"/>
                <c:pt idx="0">
                  <c:v>4.0999999999999996</c:v>
                </c:pt>
                <c:pt idx="1">
                  <c:v>4.3</c:v>
                </c:pt>
                <c:pt idx="2">
                  <c:v>4.5</c:v>
                </c:pt>
                <c:pt idx="3">
                  <c:v>4.7</c:v>
                </c:pt>
                <c:pt idx="4">
                  <c:v>4.9000000000000004</c:v>
                </c:pt>
                <c:pt idx="5">
                  <c:v>5.0999999999999996</c:v>
                </c:pt>
                <c:pt idx="6">
                  <c:v>5.3</c:v>
                </c:pt>
                <c:pt idx="7">
                  <c:v>5.5</c:v>
                </c:pt>
                <c:pt idx="8">
                  <c:v>5.7</c:v>
                </c:pt>
                <c:pt idx="9">
                  <c:v>5.8</c:v>
                </c:pt>
                <c:pt idx="10">
                  <c:v>6</c:v>
                </c:pt>
                <c:pt idx="11">
                  <c:v>6.2</c:v>
                </c:pt>
                <c:pt idx="12">
                  <c:v>6.3</c:v>
                </c:pt>
                <c:pt idx="13">
                  <c:v>6.5</c:v>
                </c:pt>
                <c:pt idx="14">
                  <c:v>6.6</c:v>
                </c:pt>
                <c:pt idx="15">
                  <c:v>6.8</c:v>
                </c:pt>
                <c:pt idx="16">
                  <c:v>6.9</c:v>
                </c:pt>
                <c:pt idx="17">
                  <c:v>7.1</c:v>
                </c:pt>
                <c:pt idx="18">
                  <c:v>7.2</c:v>
                </c:pt>
                <c:pt idx="19">
                  <c:v>7.3</c:v>
                </c:pt>
                <c:pt idx="20">
                  <c:v>7.5</c:v>
                </c:pt>
                <c:pt idx="21">
                  <c:v>7.6</c:v>
                </c:pt>
                <c:pt idx="22">
                  <c:v>7.7</c:v>
                </c:pt>
                <c:pt idx="23">
                  <c:v>7.8</c:v>
                </c:pt>
                <c:pt idx="24">
                  <c:v>7.9</c:v>
                </c:pt>
                <c:pt idx="25">
                  <c:v>8.1</c:v>
                </c:pt>
                <c:pt idx="26">
                  <c:v>8.1999999999999993</c:v>
                </c:pt>
                <c:pt idx="27">
                  <c:v>8.3000000000000007</c:v>
                </c:pt>
                <c:pt idx="28">
                  <c:v>8.4</c:v>
                </c:pt>
                <c:pt idx="29">
                  <c:v>8.5</c:v>
                </c:pt>
                <c:pt idx="30">
                  <c:v>8.6</c:v>
                </c:pt>
                <c:pt idx="31">
                  <c:v>8.6999999999999993</c:v>
                </c:pt>
                <c:pt idx="32">
                  <c:v>8.8000000000000007</c:v>
                </c:pt>
                <c:pt idx="33">
                  <c:v>8.8000000000000007</c:v>
                </c:pt>
                <c:pt idx="34">
                  <c:v>8.9</c:v>
                </c:pt>
                <c:pt idx="35">
                  <c:v>9</c:v>
                </c:pt>
                <c:pt idx="36">
                  <c:v>9.1</c:v>
                </c:pt>
                <c:pt idx="37">
                  <c:v>9.1999999999999993</c:v>
                </c:pt>
                <c:pt idx="38">
                  <c:v>9.1999999999999993</c:v>
                </c:pt>
                <c:pt idx="39">
                  <c:v>9.3000000000000007</c:v>
                </c:pt>
                <c:pt idx="40">
                  <c:v>9.4</c:v>
                </c:pt>
                <c:pt idx="41">
                  <c:v>9.5</c:v>
                </c:pt>
                <c:pt idx="42">
                  <c:v>9.5</c:v>
                </c:pt>
                <c:pt idx="43">
                  <c:v>9.6</c:v>
                </c:pt>
                <c:pt idx="44">
                  <c:v>9.6999999999999993</c:v>
                </c:pt>
                <c:pt idx="45">
                  <c:v>9.6999999999999993</c:v>
                </c:pt>
                <c:pt idx="46">
                  <c:v>9.8000000000000007</c:v>
                </c:pt>
                <c:pt idx="47">
                  <c:v>9.8000000000000007</c:v>
                </c:pt>
                <c:pt idx="48">
                  <c:v>9.9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</c:v>
                </c:pt>
                <c:pt idx="53">
                  <c:v>10.1</c:v>
                </c:pt>
                <c:pt idx="54">
                  <c:v>10.199999999999999</c:v>
                </c:pt>
                <c:pt idx="55">
                  <c:v>10.199999999999999</c:v>
                </c:pt>
                <c:pt idx="56">
                  <c:v>10.3</c:v>
                </c:pt>
                <c:pt idx="57">
                  <c:v>10.3</c:v>
                </c:pt>
                <c:pt idx="58">
                  <c:v>10.4</c:v>
                </c:pt>
                <c:pt idx="59">
                  <c:v>10.4</c:v>
                </c:pt>
                <c:pt idx="60">
                  <c:v>10.4</c:v>
                </c:pt>
                <c:pt idx="61">
                  <c:v>10.5</c:v>
                </c:pt>
                <c:pt idx="62">
                  <c:v>10.5</c:v>
                </c:pt>
                <c:pt idx="63">
                  <c:v>10.6</c:v>
                </c:pt>
                <c:pt idx="64">
                  <c:v>10.6</c:v>
                </c:pt>
                <c:pt idx="65">
                  <c:v>10.6</c:v>
                </c:pt>
                <c:pt idx="66">
                  <c:v>10.7</c:v>
                </c:pt>
                <c:pt idx="67">
                  <c:v>10.7</c:v>
                </c:pt>
                <c:pt idx="68">
                  <c:v>10.7</c:v>
                </c:pt>
                <c:pt idx="69">
                  <c:v>10.8</c:v>
                </c:pt>
                <c:pt idx="70">
                  <c:v>10.8</c:v>
                </c:pt>
                <c:pt idx="71">
                  <c:v>10.8</c:v>
                </c:pt>
                <c:pt idx="72">
                  <c:v>10.9</c:v>
                </c:pt>
                <c:pt idx="73">
                  <c:v>10.9</c:v>
                </c:pt>
                <c:pt idx="74">
                  <c:v>10.9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11.1</c:v>
                </c:pt>
                <c:pt idx="80">
                  <c:v>11.1</c:v>
                </c:pt>
                <c:pt idx="81">
                  <c:v>11.1</c:v>
                </c:pt>
                <c:pt idx="82">
                  <c:v>11.2</c:v>
                </c:pt>
                <c:pt idx="83">
                  <c:v>11.2</c:v>
                </c:pt>
                <c:pt idx="84">
                  <c:v>11.2</c:v>
                </c:pt>
                <c:pt idx="85">
                  <c:v>11.3</c:v>
                </c:pt>
                <c:pt idx="86">
                  <c:v>11.3</c:v>
                </c:pt>
                <c:pt idx="87">
                  <c:v>11.3</c:v>
                </c:pt>
                <c:pt idx="88">
                  <c:v>11.4</c:v>
                </c:pt>
                <c:pt idx="89">
                  <c:v>11.4</c:v>
                </c:pt>
                <c:pt idx="90">
                  <c:v>11.4</c:v>
                </c:pt>
                <c:pt idx="91">
                  <c:v>11.5</c:v>
                </c:pt>
                <c:pt idx="92">
                  <c:v>11.5</c:v>
                </c:pt>
                <c:pt idx="93">
                  <c:v>11.5</c:v>
                </c:pt>
                <c:pt idx="94">
                  <c:v>11.6</c:v>
                </c:pt>
                <c:pt idx="95">
                  <c:v>11.6</c:v>
                </c:pt>
                <c:pt idx="96">
                  <c:v>11.6</c:v>
                </c:pt>
                <c:pt idx="97">
                  <c:v>11.7</c:v>
                </c:pt>
                <c:pt idx="98">
                  <c:v>11.7</c:v>
                </c:pt>
                <c:pt idx="99">
                  <c:v>11.8</c:v>
                </c:pt>
                <c:pt idx="100">
                  <c:v>11.8</c:v>
                </c:pt>
                <c:pt idx="101">
                  <c:v>11.9</c:v>
                </c:pt>
                <c:pt idx="102">
                  <c:v>11.9</c:v>
                </c:pt>
                <c:pt idx="103">
                  <c:v>11.9</c:v>
                </c:pt>
                <c:pt idx="104">
                  <c:v>12</c:v>
                </c:pt>
                <c:pt idx="105">
                  <c:v>12</c:v>
                </c:pt>
                <c:pt idx="106">
                  <c:v>12.1</c:v>
                </c:pt>
                <c:pt idx="107">
                  <c:v>12.1</c:v>
                </c:pt>
                <c:pt idx="108">
                  <c:v>12.2</c:v>
                </c:pt>
                <c:pt idx="109">
                  <c:v>12.3</c:v>
                </c:pt>
                <c:pt idx="110">
                  <c:v>12.3</c:v>
                </c:pt>
                <c:pt idx="111">
                  <c:v>12.4</c:v>
                </c:pt>
                <c:pt idx="112">
                  <c:v>12.4</c:v>
                </c:pt>
                <c:pt idx="113">
                  <c:v>12.5</c:v>
                </c:pt>
                <c:pt idx="114">
                  <c:v>12.6</c:v>
                </c:pt>
                <c:pt idx="115">
                  <c:v>12.6</c:v>
                </c:pt>
                <c:pt idx="116">
                  <c:v>12.7</c:v>
                </c:pt>
                <c:pt idx="117">
                  <c:v>12.8</c:v>
                </c:pt>
                <c:pt idx="118">
                  <c:v>12.8</c:v>
                </c:pt>
                <c:pt idx="119">
                  <c:v>12.9</c:v>
                </c:pt>
                <c:pt idx="120">
                  <c:v>13</c:v>
                </c:pt>
                <c:pt idx="121">
                  <c:v>13.1</c:v>
                </c:pt>
                <c:pt idx="122">
                  <c:v>13.2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5485896"/>
        <c:axId val="535489424"/>
        <c:extLst/>
      </c:scatterChart>
      <c:valAx>
        <c:axId val="535485896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5489424"/>
        <c:crosses val="autoZero"/>
        <c:crossBetween val="midCat"/>
      </c:valAx>
      <c:valAx>
        <c:axId val="535489424"/>
        <c:scaling>
          <c:orientation val="minMax"/>
          <c:max val="15"/>
          <c:min val="3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Temperature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5485896"/>
        <c:crosses val="autoZero"/>
        <c:crossBetween val="midCat"/>
        <c:majorUnit val="2.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8889883629948513"/>
          <c:y val="0.19374193046300184"/>
          <c:w val="0.39712357028358425"/>
          <c:h val="8.5459733524996875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0.57354</cdr:x>
      <cdr:y>0.0959</cdr:y>
    </cdr:from>
    <cdr:to>
      <cdr:x>0.81183</cdr:x>
      <cdr:y>0.26054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891775" y="370229"/>
          <a:ext cx="1616927" cy="6356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2400" b="1" dirty="0" smtClean="0"/>
            <a:t>Amplitude </a:t>
          </a:r>
          <a:endParaRPr lang="fr-FR" sz="11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17/03/2019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1.png"/><Relationship Id="rId7" Type="http://schemas.openxmlformats.org/officeDocument/2006/relationships/image" Target="../media/image70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10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3144643" y="1032684"/>
            <a:ext cx="7196253" cy="1565460"/>
            <a:chOff x="3144643" y="1032684"/>
            <a:chExt cx="7196253" cy="156546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643" y="1032684"/>
              <a:ext cx="7196253" cy="1380794"/>
            </a:xfrm>
            <a:prstGeom prst="rect">
              <a:avLst/>
            </a:prstGeom>
          </p:spPr>
        </p:pic>
        <p:sp>
          <p:nvSpPr>
            <p:cNvPr id="5" name="Triangle isocèle 4"/>
            <p:cNvSpPr/>
            <p:nvPr/>
          </p:nvSpPr>
          <p:spPr>
            <a:xfrm>
              <a:off x="4067119" y="1884557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899697" y="2228812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192810" y="2208551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0" name="Triangle isocèle 9"/>
            <p:cNvSpPr/>
            <p:nvPr/>
          </p:nvSpPr>
          <p:spPr>
            <a:xfrm>
              <a:off x="9360231" y="1882301"/>
              <a:ext cx="375480" cy="323689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3286743" y="2829708"/>
            <a:ext cx="6616390" cy="1482609"/>
            <a:chOff x="3286743" y="2829708"/>
            <a:chExt cx="6616390" cy="1482609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6743" y="2829708"/>
              <a:ext cx="6616390" cy="1104298"/>
            </a:xfrm>
            <a:prstGeom prst="rect">
              <a:avLst/>
            </a:prstGeom>
          </p:spPr>
        </p:pic>
        <p:sp>
          <p:nvSpPr>
            <p:cNvPr id="13" name="Triangle isocèle 12"/>
            <p:cNvSpPr/>
            <p:nvPr/>
          </p:nvSpPr>
          <p:spPr>
            <a:xfrm>
              <a:off x="4383406" y="3696593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4141551" y="3934006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  <p:sp>
          <p:nvSpPr>
            <p:cNvPr id="15" name="Triangle isocèle 14"/>
            <p:cNvSpPr/>
            <p:nvPr/>
          </p:nvSpPr>
          <p:spPr>
            <a:xfrm>
              <a:off x="8929863" y="3705572"/>
              <a:ext cx="226614" cy="19535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8688008" y="3942985"/>
              <a:ext cx="71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Palier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159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e 94"/>
          <p:cNvGrpSpPr/>
          <p:nvPr/>
        </p:nvGrpSpPr>
        <p:grpSpPr>
          <a:xfrm>
            <a:off x="3125036" y="1120442"/>
            <a:ext cx="6126059" cy="3379961"/>
            <a:chOff x="3125036" y="1120442"/>
            <a:chExt cx="6126059" cy="3379961"/>
          </a:xfrm>
        </p:grpSpPr>
        <p:grpSp>
          <p:nvGrpSpPr>
            <p:cNvPr id="25" name="Groupe 24"/>
            <p:cNvGrpSpPr/>
            <p:nvPr/>
          </p:nvGrpSpPr>
          <p:grpSpPr>
            <a:xfrm>
              <a:off x="3847224" y="1392023"/>
              <a:ext cx="3108380" cy="3108380"/>
              <a:chOff x="6328880" y="565401"/>
              <a:chExt cx="4489807" cy="4489807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6328880" y="565401"/>
                <a:ext cx="4489807" cy="4489807"/>
                <a:chOff x="6688476" y="853077"/>
                <a:chExt cx="4489807" cy="4489807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6688476" y="853077"/>
                  <a:ext cx="4489807" cy="448980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6996701" y="1160979"/>
                  <a:ext cx="3873357" cy="387335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sp>
            <p:nvSpPr>
              <p:cNvPr id="9" name="Ellipse 8"/>
              <p:cNvSpPr/>
              <p:nvPr/>
            </p:nvSpPr>
            <p:spPr>
              <a:xfrm rot="19197934">
                <a:off x="8105239" y="2730186"/>
                <a:ext cx="1925833" cy="125344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grpSp>
            <p:nvGrpSpPr>
              <p:cNvPr id="14" name="Groupe 13"/>
              <p:cNvGrpSpPr/>
              <p:nvPr/>
            </p:nvGrpSpPr>
            <p:grpSpPr>
              <a:xfrm rot="1310540">
                <a:off x="7720959" y="3022510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2" name="Groupe 11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0" name="Ellipse 9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1" name="Ellipse 10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3" name="Arc 12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 rot="16200000">
                <a:off x="9016526" y="3438396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16" name="Groupe 15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18" name="Ellipse 17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19" name="Ellipse 18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17" name="Arc 16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  <p:grpSp>
            <p:nvGrpSpPr>
              <p:cNvPr id="20" name="Groupe 19"/>
              <p:cNvGrpSpPr/>
              <p:nvPr/>
            </p:nvGrpSpPr>
            <p:grpSpPr>
              <a:xfrm rot="10135127">
                <a:off x="9243173" y="2265738"/>
                <a:ext cx="890938" cy="766601"/>
                <a:chOff x="7682845" y="3337840"/>
                <a:chExt cx="890938" cy="766601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7826252" y="3356910"/>
                  <a:ext cx="747531" cy="747531"/>
                  <a:chOff x="7826252" y="3356910"/>
                  <a:chExt cx="747531" cy="747531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7826252" y="3356910"/>
                    <a:ext cx="747531" cy="747531"/>
                  </a:xfrm>
                  <a:prstGeom prst="ellipse">
                    <a:avLst/>
                  </a:prstGeom>
                  <a:pattFill prst="wdDnDiag">
                    <a:fgClr>
                      <a:schemeClr val="tx1"/>
                    </a:fgClr>
                    <a:bgClr>
                      <a:schemeClr val="bg1"/>
                    </a:bgClr>
                  </a:patt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7826252" y="3901441"/>
                    <a:ext cx="203000" cy="203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1600"/>
                  </a:p>
                </p:txBody>
              </p:sp>
            </p:grpSp>
            <p:sp>
              <p:nvSpPr>
                <p:cNvPr id="22" name="Arc 21"/>
                <p:cNvSpPr/>
                <p:nvPr/>
              </p:nvSpPr>
              <p:spPr>
                <a:xfrm rot="14577736">
                  <a:off x="7682845" y="3337840"/>
                  <a:ext cx="698642" cy="698642"/>
                </a:xfrm>
                <a:prstGeom prst="arc">
                  <a:avLst/>
                </a:prstGeom>
                <a:ln w="28575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/>
                </a:p>
              </p:txBody>
            </p:sp>
          </p:grpSp>
        </p:grpSp>
        <p:cxnSp>
          <p:nvCxnSpPr>
            <p:cNvPr id="27" name="Connecteur droit avec flèche 26"/>
            <p:cNvCxnSpPr>
              <a:stCxn id="28" idx="2"/>
            </p:cNvCxnSpPr>
            <p:nvPr/>
          </p:nvCxnSpPr>
          <p:spPr>
            <a:xfrm>
              <a:off x="3449901" y="2990189"/>
              <a:ext cx="1353711" cy="3742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/>
            <p:cNvSpPr txBox="1"/>
            <p:nvPr/>
          </p:nvSpPr>
          <p:spPr>
            <a:xfrm>
              <a:off x="3125036" y="2651635"/>
              <a:ext cx="649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Rotor</a:t>
              </a:r>
              <a:endParaRPr lang="fr-FR" sz="1600" dirty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742214" y="1120442"/>
              <a:ext cx="16391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/>
                <a:t>Coussinet (palier)</a:t>
              </a:r>
              <a:endParaRPr lang="fr-FR" sz="1600" dirty="0"/>
            </a:p>
          </p:txBody>
        </p:sp>
        <p:cxnSp>
          <p:nvCxnSpPr>
            <p:cNvPr id="31" name="Connecteur droit avec flèche 30"/>
            <p:cNvCxnSpPr>
              <a:stCxn id="30" idx="2"/>
            </p:cNvCxnSpPr>
            <p:nvPr/>
          </p:nvCxnSpPr>
          <p:spPr>
            <a:xfrm flipH="1">
              <a:off x="6742214" y="1458996"/>
              <a:ext cx="819552" cy="67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avec flèche 34"/>
            <p:cNvCxnSpPr>
              <a:stCxn id="36" idx="1"/>
              <a:endCxn id="24" idx="2"/>
            </p:cNvCxnSpPr>
            <p:nvPr/>
          </p:nvCxnSpPr>
          <p:spPr>
            <a:xfrm flipH="1" flipV="1">
              <a:off x="6340979" y="2602913"/>
              <a:ext cx="1053902" cy="41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ZoneTexte 35"/>
            <p:cNvSpPr txBox="1"/>
            <p:nvPr/>
          </p:nvSpPr>
          <p:spPr>
            <a:xfrm>
              <a:off x="7394881" y="2352071"/>
              <a:ext cx="18562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/>
                <a:t>Zone plus échauffée</a:t>
              </a:r>
            </a:p>
            <a:p>
              <a:pPr algn="ctr"/>
              <a:r>
                <a:rPr lang="fr-FR" sz="1600" dirty="0" smtClean="0"/>
                <a:t>(Point chaud)</a:t>
              </a:r>
              <a:endParaRPr lang="fr-FR" sz="1600" dirty="0"/>
            </a:p>
          </p:txBody>
        </p:sp>
        <p:grpSp>
          <p:nvGrpSpPr>
            <p:cNvPr id="47" name="Groupe 46"/>
            <p:cNvGrpSpPr/>
            <p:nvPr/>
          </p:nvGrpSpPr>
          <p:grpSpPr>
            <a:xfrm>
              <a:off x="3407947" y="1451766"/>
              <a:ext cx="1395665" cy="966926"/>
              <a:chOff x="7271030" y="2006571"/>
              <a:chExt cx="1395665" cy="966926"/>
            </a:xfrm>
          </p:grpSpPr>
          <p:cxnSp>
            <p:nvCxnSpPr>
              <p:cNvPr id="41" name="Connecteur droit avec flèche 40"/>
              <p:cNvCxnSpPr/>
              <p:nvPr/>
            </p:nvCxnSpPr>
            <p:spPr>
              <a:xfrm>
                <a:off x="7847060" y="2262241"/>
                <a:ext cx="819635" cy="7112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ZoneTexte 41"/>
              <p:cNvSpPr txBox="1"/>
              <p:nvPr/>
            </p:nvSpPr>
            <p:spPr>
              <a:xfrm>
                <a:off x="7271030" y="2006571"/>
                <a:ext cx="9858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600" dirty="0"/>
                  <a:t>L</a:t>
                </a:r>
                <a:r>
                  <a:rPr lang="fr-FR" sz="1600" dirty="0" smtClean="0"/>
                  <a:t>ubrifiant</a:t>
                </a:r>
                <a:endParaRPr lang="fr-FR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617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756227" y="708304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Orbite</a:t>
            </a:r>
            <a:endParaRPr lang="fr-F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9200000">
            <a:off x="433690" y="19812"/>
            <a:ext cx="2786400" cy="2185200"/>
          </a:xfrm>
          <a:prstGeom prst="arc">
            <a:avLst>
              <a:gd name="adj1" fmla="val 1325772"/>
              <a:gd name="adj2" fmla="val 189527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>
            <a:endCxn id="14" idx="2"/>
          </p:cNvCxnSpPr>
          <p:nvPr/>
        </p:nvCxnSpPr>
        <p:spPr>
          <a:xfrm flipH="1" flipV="1">
            <a:off x="2552717" y="1919131"/>
            <a:ext cx="181293" cy="13698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19200000">
            <a:off x="429370" y="23348"/>
            <a:ext cx="2786400" cy="2185200"/>
          </a:xfrm>
          <a:prstGeom prst="arc">
            <a:avLst>
              <a:gd name="adj1" fmla="val 2178782"/>
              <a:gd name="adj2" fmla="val 836371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/>
          <p:cNvSpPr/>
          <p:nvPr/>
        </p:nvSpPr>
        <p:spPr>
          <a:xfrm>
            <a:off x="-1053599" y="-1850730"/>
            <a:ext cx="5040000" cy="5040000"/>
          </a:xfrm>
          <a:prstGeom prst="arc">
            <a:avLst>
              <a:gd name="adj1" fmla="val 21548828"/>
              <a:gd name="adj2" fmla="val 54714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1916547" y="1785694"/>
            <a:ext cx="2899722" cy="19351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1647917" y="849590"/>
            <a:ext cx="1944216" cy="23370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300689" y="161135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</a:t>
            </a:r>
            <a:r>
              <a:rPr lang="fr-FR" sz="1400" baseline="-25000" dirty="0" smtClean="0"/>
              <a:t>r</a:t>
            </a:r>
            <a:endParaRPr lang="fr-FR" sz="1400" baseline="-25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2120669" y="1281638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/>
              <a:t>Ω</a:t>
            </a:r>
            <a:endParaRPr lang="fr-FR" sz="1600" dirty="0"/>
          </a:p>
        </p:txBody>
      </p:sp>
      <p:sp>
        <p:nvSpPr>
          <p:cNvPr id="16" name="Arc 15"/>
          <p:cNvSpPr/>
          <p:nvPr/>
        </p:nvSpPr>
        <p:spPr>
          <a:xfrm rot="16200000">
            <a:off x="1916547" y="1313209"/>
            <a:ext cx="1260000" cy="1260000"/>
          </a:xfrm>
          <a:prstGeom prst="arc">
            <a:avLst>
              <a:gd name="adj1" fmla="val 19438523"/>
              <a:gd name="adj2" fmla="val 20425042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999845" y="3134101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Coussinet</a:t>
            </a:r>
            <a:endParaRPr lang="fr-FR" sz="1400" dirty="0"/>
          </a:p>
        </p:txBody>
      </p:sp>
      <p:sp>
        <p:nvSpPr>
          <p:cNvPr id="18" name="ZoneTexte 17"/>
          <p:cNvSpPr txBox="1"/>
          <p:nvPr/>
        </p:nvSpPr>
        <p:spPr>
          <a:xfrm>
            <a:off x="1791932" y="1941505"/>
            <a:ext cx="43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</a:rPr>
              <a:t>Ω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V="1">
            <a:off x="2082489" y="2178266"/>
            <a:ext cx="103816" cy="4320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60519" y="244139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1300000">
            <a:off x="3220827" y="1848793"/>
            <a:ext cx="45719" cy="855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</m:acc>
                      <m:sSup>
                        <m:sSupPr>
                          <m:ctrlP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400" b="0" i="0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157" y="1435942"/>
                <a:ext cx="1277195" cy="333938"/>
              </a:xfrm>
              <a:prstGeom prst="rect">
                <a:avLst/>
              </a:prstGeom>
              <a:blipFill rotWithShape="0"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/>
          <p:cNvSpPr txBox="1"/>
          <p:nvPr/>
        </p:nvSpPr>
        <p:spPr>
          <a:xfrm>
            <a:off x="963165" y="1481692"/>
            <a:ext cx="1331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Rotor</a:t>
            </a:r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 rot="21300000">
            <a:off x="1831819" y="1943904"/>
            <a:ext cx="46800" cy="864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4096189" y="1833215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𝑲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021" y="2175832"/>
                <a:ext cx="1261916" cy="3339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ZoneTexte 26"/>
          <p:cNvSpPr txBox="1"/>
          <p:nvPr/>
        </p:nvSpPr>
        <p:spPr>
          <a:xfrm>
            <a:off x="1633814" y="2667708"/>
            <a:ext cx="110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FF0000"/>
                </a:solidFill>
              </a:rPr>
              <a:t>Point chaud</a:t>
            </a:r>
            <a:endParaRPr lang="fr-FR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𝑏𝑜𝑤</m:t>
                              </m:r>
                            </m:sub>
                          </m:sSub>
                        </m:e>
                      </m:acc>
                      <m:r>
                        <a:rPr lang="fr-FR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408" y="2215459"/>
                <a:ext cx="1593877" cy="333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llipse 28"/>
          <p:cNvSpPr/>
          <p:nvPr/>
        </p:nvSpPr>
        <p:spPr>
          <a:xfrm>
            <a:off x="1833653" y="1227708"/>
            <a:ext cx="1440000" cy="14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2552717" y="1837452"/>
            <a:ext cx="1543472" cy="9900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2553653" y="1936456"/>
            <a:ext cx="51188" cy="360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557502" y="1947708"/>
            <a:ext cx="1589875" cy="2464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lipse 32"/>
          <p:cNvSpPr/>
          <p:nvPr/>
        </p:nvSpPr>
        <p:spPr>
          <a:xfrm>
            <a:off x="2604841" y="2605882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/>
          <p:cNvGrpSpPr/>
          <p:nvPr/>
        </p:nvGrpSpPr>
        <p:grpSpPr>
          <a:xfrm>
            <a:off x="2510547" y="1900455"/>
            <a:ext cx="72000" cy="72000"/>
            <a:chOff x="7080908" y="3465008"/>
            <a:chExt cx="72000" cy="72000"/>
          </a:xfrm>
        </p:grpSpPr>
        <p:cxnSp>
          <p:nvCxnSpPr>
            <p:cNvPr id="35" name="Connecteur droit 34"/>
            <p:cNvCxnSpPr/>
            <p:nvPr/>
          </p:nvCxnSpPr>
          <p:spPr>
            <a:xfrm>
              <a:off x="7116908" y="3465008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H="1">
              <a:off x="7080908" y="3501008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/>
          <p:cNvGrpSpPr/>
          <p:nvPr/>
        </p:nvGrpSpPr>
        <p:grpSpPr>
          <a:xfrm>
            <a:off x="927121" y="3818764"/>
            <a:ext cx="3658211" cy="2185200"/>
            <a:chOff x="7404165" y="203668"/>
            <a:chExt cx="3658211" cy="2185200"/>
          </a:xfrm>
        </p:grpSpPr>
        <p:sp>
          <p:nvSpPr>
            <p:cNvPr id="39" name="ZoneTexte 38"/>
            <p:cNvSpPr txBox="1"/>
            <p:nvPr/>
          </p:nvSpPr>
          <p:spPr>
            <a:xfrm>
              <a:off x="9731022" y="888624"/>
              <a:ext cx="1331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Orbite</a:t>
              </a:r>
              <a:endParaRPr lang="fr-FR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19200000">
              <a:off x="7404165" y="203668"/>
              <a:ext cx="2786400" cy="2185200"/>
            </a:xfrm>
            <a:prstGeom prst="arc">
              <a:avLst>
                <a:gd name="adj1" fmla="val 2178782"/>
                <a:gd name="adj2" fmla="val 8363717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/>
          <p:cNvGrpSpPr/>
          <p:nvPr/>
        </p:nvGrpSpPr>
        <p:grpSpPr>
          <a:xfrm>
            <a:off x="4130523" y="-394064"/>
            <a:ext cx="6604151" cy="7007446"/>
            <a:chOff x="6404385" y="1446849"/>
            <a:chExt cx="5040000" cy="5347777"/>
          </a:xfrm>
        </p:grpSpPr>
        <p:sp>
          <p:nvSpPr>
            <p:cNvPr id="52" name="Arc 51"/>
            <p:cNvSpPr/>
            <p:nvPr/>
          </p:nvSpPr>
          <p:spPr>
            <a:xfrm>
              <a:off x="6404385" y="1446849"/>
              <a:ext cx="5040000" cy="5040000"/>
            </a:xfrm>
            <a:prstGeom prst="arc">
              <a:avLst>
                <a:gd name="adj1" fmla="val 21548828"/>
                <a:gd name="adj2" fmla="val 5471460"/>
              </a:avLst>
            </a:prstGeom>
            <a:solidFill>
              <a:srgbClr val="9DC3E6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8405569" y="6486849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Coussinet</a:t>
              </a:r>
              <a:endParaRPr lang="fr-FR" sz="14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7885035" y="2844924"/>
            <a:ext cx="1940211" cy="2720048"/>
            <a:chOff x="6548210" y="4016596"/>
            <a:chExt cx="1480684" cy="2075822"/>
          </a:xfrm>
        </p:grpSpPr>
        <p:sp>
          <p:nvSpPr>
            <p:cNvPr id="48" name="Arc 47"/>
            <p:cNvSpPr/>
            <p:nvPr/>
          </p:nvSpPr>
          <p:spPr>
            <a:xfrm rot="10033282">
              <a:off x="6582473" y="4628749"/>
              <a:ext cx="1260000" cy="1260000"/>
            </a:xfrm>
            <a:prstGeom prst="arc">
              <a:avLst>
                <a:gd name="adj1" fmla="val 17463835"/>
                <a:gd name="adj2" fmla="val 20425042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/>
            <p:cNvSpPr/>
            <p:nvPr/>
          </p:nvSpPr>
          <p:spPr>
            <a:xfrm>
              <a:off x="6588894" y="4332143"/>
              <a:ext cx="1440000" cy="14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6548210" y="5753864"/>
              <a:ext cx="5040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600" dirty="0" smtClean="0"/>
                <a:t>Ω</a:t>
              </a:r>
              <a:endParaRPr lang="fr-FR" sz="1600" dirty="0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736007" y="4016596"/>
              <a:ext cx="831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Rotor</a:t>
              </a:r>
              <a:endParaRPr lang="fr-FR" sz="1400" dirty="0"/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8870845" y="2388534"/>
            <a:ext cx="1744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Orbite</a:t>
            </a:r>
            <a:endParaRPr lang="fr-FR" sz="1400" dirty="0"/>
          </a:p>
        </p:txBody>
      </p:sp>
      <p:sp>
        <p:nvSpPr>
          <p:cNvPr id="59" name="Arc 58"/>
          <p:cNvSpPr/>
          <p:nvPr/>
        </p:nvSpPr>
        <p:spPr>
          <a:xfrm rot="19200000">
            <a:off x="5903434" y="1901157"/>
            <a:ext cx="3651153" cy="2863372"/>
          </a:xfrm>
          <a:prstGeom prst="arc">
            <a:avLst>
              <a:gd name="adj1" fmla="val 1385923"/>
              <a:gd name="adj2" fmla="val 836371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/>
          <p:cNvGrpSpPr/>
          <p:nvPr/>
        </p:nvGrpSpPr>
        <p:grpSpPr>
          <a:xfrm>
            <a:off x="7423653" y="3090865"/>
            <a:ext cx="719398" cy="483954"/>
            <a:chOff x="3503493" y="3184530"/>
            <a:chExt cx="549012" cy="369332"/>
          </a:xfrm>
        </p:grpSpPr>
        <p:sp>
          <p:nvSpPr>
            <p:cNvPr id="60" name="ZoneTexte 59"/>
            <p:cNvSpPr txBox="1"/>
            <p:nvPr/>
          </p:nvSpPr>
          <p:spPr>
            <a:xfrm>
              <a:off x="3503493" y="318453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O</a:t>
              </a:r>
              <a:r>
                <a:rPr lang="fr-FR" baseline="-25000" dirty="0" smtClean="0"/>
                <a:t>r</a:t>
              </a:r>
              <a:endParaRPr lang="fr-FR" baseline="-25000" dirty="0"/>
            </a:p>
          </p:txBody>
        </p:sp>
        <p:cxnSp>
          <p:nvCxnSpPr>
            <p:cNvPr id="61" name="Connecteur droit 60"/>
            <p:cNvCxnSpPr/>
            <p:nvPr/>
          </p:nvCxnSpPr>
          <p:spPr>
            <a:xfrm>
              <a:off x="4016505" y="3336475"/>
              <a:ext cx="0" cy="7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 flipH="1">
              <a:off x="3980505" y="3372475"/>
              <a:ext cx="72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/>
          <p:cNvGrpSpPr/>
          <p:nvPr/>
        </p:nvGrpSpPr>
        <p:grpSpPr>
          <a:xfrm>
            <a:off x="2112072" y="472605"/>
            <a:ext cx="7680865" cy="2650740"/>
            <a:chOff x="2245636" y="1551391"/>
            <a:chExt cx="7680865" cy="2650740"/>
          </a:xfrm>
        </p:grpSpPr>
        <p:grpSp>
          <p:nvGrpSpPr>
            <p:cNvPr id="5" name="Groupe 4"/>
            <p:cNvGrpSpPr/>
            <p:nvPr/>
          </p:nvGrpSpPr>
          <p:grpSpPr>
            <a:xfrm>
              <a:off x="2245636" y="1551391"/>
              <a:ext cx="7680865" cy="2650740"/>
              <a:chOff x="440013" y="2665055"/>
              <a:chExt cx="8888922" cy="3067652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707141" y="2665055"/>
                <a:ext cx="8562623" cy="3067652"/>
                <a:chOff x="707141" y="2665055"/>
                <a:chExt cx="8562623" cy="3067652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707141" y="2665055"/>
                  <a:ext cx="8562623" cy="3067652"/>
                  <a:chOff x="707141" y="2665055"/>
                  <a:chExt cx="8562623" cy="3067652"/>
                </a:xfrm>
              </p:grpSpPr>
              <p:sp>
                <p:nvSpPr>
                  <p:cNvPr id="18" name="ZoneTexte 17"/>
                  <p:cNvSpPr txBox="1"/>
                  <p:nvPr/>
                </p:nvSpPr>
                <p:spPr>
                  <a:xfrm>
                    <a:off x="1395143" y="5348757"/>
                    <a:ext cx="8802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 1</a:t>
                    </a:r>
                    <a:endParaRPr lang="fr-FR" dirty="0"/>
                  </a:p>
                </p:txBody>
              </p:sp>
              <p:sp>
                <p:nvSpPr>
                  <p:cNvPr id="19" name="ZoneTexte 18"/>
                  <p:cNvSpPr txBox="1"/>
                  <p:nvPr/>
                </p:nvSpPr>
                <p:spPr>
                  <a:xfrm>
                    <a:off x="5658293" y="5363375"/>
                    <a:ext cx="7103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/>
                      <a:t>Palier</a:t>
                    </a:r>
                    <a:endParaRPr lang="fr-FR" dirty="0"/>
                  </a:p>
                </p:txBody>
              </p:sp>
              <p:grpSp>
                <p:nvGrpSpPr>
                  <p:cNvPr id="20" name="Groupe 19"/>
                  <p:cNvGrpSpPr/>
                  <p:nvPr/>
                </p:nvGrpSpPr>
                <p:grpSpPr>
                  <a:xfrm>
                    <a:off x="707141" y="2665055"/>
                    <a:ext cx="8562623" cy="2648354"/>
                    <a:chOff x="707141" y="2665055"/>
                    <a:chExt cx="8562623" cy="2648354"/>
                  </a:xfrm>
                </p:grpSpPr>
                <p:grpSp>
                  <p:nvGrpSpPr>
                    <p:cNvPr id="21" name="Groupe 20"/>
                    <p:cNvGrpSpPr/>
                    <p:nvPr/>
                  </p:nvGrpSpPr>
                  <p:grpSpPr>
                    <a:xfrm>
                      <a:off x="707141" y="2665055"/>
                      <a:ext cx="8562623" cy="2648354"/>
                      <a:chOff x="707141" y="2665055"/>
                      <a:chExt cx="8562623" cy="2648354"/>
                    </a:xfrm>
                  </p:grpSpPr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707141" y="2665055"/>
                        <a:ext cx="8301519" cy="2350901"/>
                        <a:chOff x="707141" y="2665055"/>
                        <a:chExt cx="8301519" cy="2350901"/>
                      </a:xfrm>
                    </p:grpSpPr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 rot="214608">
                          <a:off x="707141" y="4231119"/>
                          <a:ext cx="5313516" cy="6164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grpSp>
                      <p:nvGrpSpPr>
                        <p:cNvPr id="29" name="Groupe 28"/>
                        <p:cNvGrpSpPr/>
                        <p:nvPr/>
                      </p:nvGrpSpPr>
                      <p:grpSpPr>
                        <a:xfrm>
                          <a:off x="3018538" y="2665055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1" name="Arc 30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476952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</p:grpSp>
                  <p:sp>
                    <p:nvSpPr>
                      <p:cNvPr id="26" name="Rectangle 25"/>
                      <p:cNvSpPr/>
                      <p:nvPr/>
                    </p:nvSpPr>
                    <p:spPr>
                      <a:xfrm rot="21019450">
                        <a:off x="8663910" y="3125014"/>
                        <a:ext cx="605854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473924" y="3829284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565103" y="3825290"/>
                      <a:ext cx="722681" cy="143351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6827104" y="3499267"/>
                  <a:ext cx="1435347" cy="886384"/>
                  <a:chOff x="6827104" y="3499267"/>
                  <a:chExt cx="1435347" cy="886384"/>
                </a:xfrm>
              </p:grpSpPr>
              <p:sp>
                <p:nvSpPr>
                  <p:cNvPr id="16" name="ZoneTexte 15"/>
                  <p:cNvSpPr txBox="1"/>
                  <p:nvPr/>
                </p:nvSpPr>
                <p:spPr>
                  <a:xfrm>
                    <a:off x="6827104" y="3499267"/>
                    <a:ext cx="13392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 smtClean="0">
                        <a:solidFill>
                          <a:srgbClr val="FF0000"/>
                        </a:solidFill>
                      </a:rPr>
                      <a:t>Fibre neutre</a:t>
                    </a:r>
                    <a:endParaRPr lang="fr-FR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17" name="Connecteur en arc 16"/>
                  <p:cNvCxnSpPr>
                    <a:stCxn id="16" idx="2"/>
                  </p:cNvCxnSpPr>
                  <p:nvPr/>
                </p:nvCxnSpPr>
                <p:spPr>
                  <a:xfrm rot="16200000" flipH="1">
                    <a:off x="7621055" y="3744254"/>
                    <a:ext cx="517052" cy="765741"/>
                  </a:xfrm>
                  <a:prstGeom prst="curvedConnector2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" name="Groupe 6"/>
              <p:cNvGrpSpPr/>
              <p:nvPr/>
            </p:nvGrpSpPr>
            <p:grpSpPr>
              <a:xfrm>
                <a:off x="440013" y="2962437"/>
                <a:ext cx="8664782" cy="1735384"/>
                <a:chOff x="440013" y="2962437"/>
                <a:chExt cx="8664782" cy="1735384"/>
              </a:xfrm>
            </p:grpSpPr>
            <p:sp>
              <p:nvSpPr>
                <p:cNvPr id="9" name="Arc 8"/>
                <p:cNvSpPr/>
                <p:nvPr/>
              </p:nvSpPr>
              <p:spPr>
                <a:xfrm>
                  <a:off x="3114961" y="2962437"/>
                  <a:ext cx="5989834" cy="1735384"/>
                </a:xfrm>
                <a:prstGeom prst="arc">
                  <a:avLst>
                    <a:gd name="adj1" fmla="val 436790"/>
                    <a:gd name="adj2" fmla="val 7750145"/>
                  </a:avLst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" name="Connecteur droit 9"/>
                <p:cNvCxnSpPr>
                  <a:endCxn id="9" idx="2"/>
                </p:cNvCxnSpPr>
                <p:nvPr/>
              </p:nvCxnSpPr>
              <p:spPr>
                <a:xfrm>
                  <a:off x="440013" y="4318471"/>
                  <a:ext cx="4981876" cy="356145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Connecteur droit 7"/>
              <p:cNvCxnSpPr/>
              <p:nvPr/>
            </p:nvCxnSpPr>
            <p:spPr>
              <a:xfrm>
                <a:off x="440013" y="4546041"/>
                <a:ext cx="8888922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/>
            <p:cNvSpPr/>
            <p:nvPr/>
          </p:nvSpPr>
          <p:spPr>
            <a:xfrm>
              <a:off x="2375692" y="29106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3356795" y="297740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273451" y="3038148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5" name="Ellipse 34"/>
            <p:cNvSpPr/>
            <p:nvPr/>
          </p:nvSpPr>
          <p:spPr>
            <a:xfrm>
              <a:off x="5199461" y="308921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6" name="Ellipse 35"/>
            <p:cNvSpPr/>
            <p:nvPr/>
          </p:nvSpPr>
          <p:spPr>
            <a:xfrm>
              <a:off x="6171459" y="318477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928813" y="32015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8" name="Ellipse 37"/>
            <p:cNvSpPr/>
            <p:nvPr/>
          </p:nvSpPr>
          <p:spPr>
            <a:xfrm>
              <a:off x="7699696" y="3183454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8440805" y="3080979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9432570" y="2782486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9054267" y="2915663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  <p:pic>
        <p:nvPicPr>
          <p:cNvPr id="76" name="Imag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38" y="3546422"/>
            <a:ext cx="77974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0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e 81"/>
          <p:cNvGrpSpPr/>
          <p:nvPr/>
        </p:nvGrpSpPr>
        <p:grpSpPr>
          <a:xfrm>
            <a:off x="1474357" y="1674681"/>
            <a:ext cx="6513944" cy="3079450"/>
            <a:chOff x="2134756" y="722181"/>
            <a:chExt cx="8370629" cy="3079450"/>
          </a:xfrm>
        </p:grpSpPr>
        <p:grpSp>
          <p:nvGrpSpPr>
            <p:cNvPr id="5" name="Groupe 4"/>
            <p:cNvGrpSpPr/>
            <p:nvPr/>
          </p:nvGrpSpPr>
          <p:grpSpPr>
            <a:xfrm>
              <a:off x="2722650" y="722181"/>
              <a:ext cx="7782735" cy="3079450"/>
              <a:chOff x="1688384" y="997858"/>
              <a:chExt cx="8888922" cy="3079450"/>
            </a:xfrm>
          </p:grpSpPr>
          <p:grpSp>
            <p:nvGrpSpPr>
              <p:cNvPr id="13" name="Groupe 12"/>
              <p:cNvGrpSpPr/>
              <p:nvPr/>
            </p:nvGrpSpPr>
            <p:grpSpPr>
              <a:xfrm>
                <a:off x="1688384" y="997858"/>
                <a:ext cx="8888922" cy="3079450"/>
                <a:chOff x="1602659" y="1093108"/>
                <a:chExt cx="8888922" cy="307945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7349901" y="1927320"/>
                  <a:ext cx="2316831" cy="886384"/>
                  <a:chOff x="6187255" y="3499267"/>
                  <a:chExt cx="2316831" cy="886384"/>
                </a:xfrm>
              </p:grpSpPr>
              <p:sp>
                <p:nvSpPr>
                  <p:cNvPr id="75" name="ZoneTexte 74"/>
                  <p:cNvSpPr txBox="1"/>
                  <p:nvPr/>
                </p:nvSpPr>
                <p:spPr>
                  <a:xfrm>
                    <a:off x="6187255" y="3499267"/>
                    <a:ext cx="23168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dirty="0" smtClean="0"/>
                      <a:t>Fibre neutre</a:t>
                    </a:r>
                    <a:endParaRPr lang="fr-FR" sz="2000" dirty="0"/>
                  </a:p>
                </p:txBody>
              </p:sp>
              <p:cxnSp>
                <p:nvCxnSpPr>
                  <p:cNvPr id="76" name="Connecteur en arc 75"/>
                  <p:cNvCxnSpPr>
                    <a:stCxn id="75" idx="2"/>
                  </p:cNvCxnSpPr>
                  <p:nvPr/>
                </p:nvCxnSpPr>
                <p:spPr>
                  <a:xfrm rot="16200000" flipH="1">
                    <a:off x="7560923" y="3684124"/>
                    <a:ext cx="486274" cy="916780"/>
                  </a:xfrm>
                  <a:prstGeom prst="curvedConnector2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1602659" y="1093108"/>
                  <a:ext cx="8888922" cy="3079450"/>
                  <a:chOff x="1602659" y="1093108"/>
                  <a:chExt cx="8888922" cy="3079450"/>
                </a:xfrm>
              </p:grpSpPr>
              <p:grpSp>
                <p:nvGrpSpPr>
                  <p:cNvPr id="22" name="Groupe 21"/>
                  <p:cNvGrpSpPr/>
                  <p:nvPr/>
                </p:nvGrpSpPr>
                <p:grpSpPr>
                  <a:xfrm>
                    <a:off x="1602659" y="1093108"/>
                    <a:ext cx="8888922" cy="3079450"/>
                    <a:chOff x="1602659" y="1093108"/>
                    <a:chExt cx="8888922" cy="3079450"/>
                  </a:xfrm>
                </p:grpSpPr>
                <p:grpSp>
                  <p:nvGrpSpPr>
                    <p:cNvPr id="40" name="Groupe 39"/>
                    <p:cNvGrpSpPr/>
                    <p:nvPr/>
                  </p:nvGrpSpPr>
                  <p:grpSpPr>
                    <a:xfrm>
                      <a:off x="1819348" y="1093108"/>
                      <a:ext cx="8351958" cy="3079450"/>
                      <a:chOff x="1819348" y="1093108"/>
                      <a:chExt cx="8351958" cy="3079450"/>
                    </a:xfrm>
                  </p:grpSpPr>
                  <p:grpSp>
                    <p:nvGrpSpPr>
                      <p:cNvPr id="42" name="Groupe 41"/>
                      <p:cNvGrpSpPr/>
                      <p:nvPr/>
                    </p:nvGrpSpPr>
                    <p:grpSpPr>
                      <a:xfrm>
                        <a:off x="1819348" y="1093108"/>
                        <a:ext cx="8351958" cy="3079450"/>
                        <a:chOff x="1819348" y="1093108"/>
                        <a:chExt cx="8351958" cy="3079450"/>
                      </a:xfrm>
                    </p:grpSpPr>
                    <p:grpSp>
                      <p:nvGrpSpPr>
                        <p:cNvPr id="46" name="Groupe 45"/>
                        <p:cNvGrpSpPr/>
                        <p:nvPr/>
                      </p:nvGrpSpPr>
                      <p:grpSpPr>
                        <a:xfrm>
                          <a:off x="2535256" y="3017689"/>
                          <a:ext cx="2037729" cy="1154869"/>
                          <a:chOff x="1372610" y="4589636"/>
                          <a:chExt cx="2037729" cy="1154869"/>
                        </a:xfrm>
                      </p:grpSpPr>
                      <p:sp>
                        <p:nvSpPr>
                          <p:cNvPr id="73" name="ZoneTexte 72"/>
                          <p:cNvSpPr txBox="1"/>
                          <p:nvPr/>
                        </p:nvSpPr>
                        <p:spPr>
                          <a:xfrm>
                            <a:off x="1372610" y="5344395"/>
                            <a:ext cx="2037729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2000" dirty="0" smtClean="0"/>
                              <a:t>Axe de rotation</a:t>
                            </a:r>
                            <a:endParaRPr lang="fr-FR" sz="2000" dirty="0"/>
                          </a:p>
                        </p:txBody>
                      </p:sp>
                      <p:cxnSp>
                        <p:nvCxnSpPr>
                          <p:cNvPr id="74" name="Connecteur en arc 73"/>
                          <p:cNvCxnSpPr>
                            <a:stCxn id="73" idx="0"/>
                          </p:cNvCxnSpPr>
                          <p:nvPr/>
                        </p:nvCxnSpPr>
                        <p:spPr>
                          <a:xfrm rot="5400000" flipH="1" flipV="1">
                            <a:off x="2279415" y="4701695"/>
                            <a:ext cx="754760" cy="530641"/>
                          </a:xfrm>
                          <a:prstGeom prst="curvedConnector3">
                            <a:avLst>
                              <a:gd name="adj1" fmla="val 50000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7" name="Groupe 46"/>
                        <p:cNvGrpSpPr/>
                        <p:nvPr/>
                      </p:nvGrpSpPr>
                      <p:grpSpPr>
                        <a:xfrm>
                          <a:off x="1819348" y="2513843"/>
                          <a:ext cx="5370326" cy="929845"/>
                          <a:chOff x="1736332" y="4541007"/>
                          <a:chExt cx="5370326" cy="929845"/>
                        </a:xfrm>
                      </p:grpSpPr>
                      <p:grpSp>
                        <p:nvGrpSpPr>
                          <p:cNvPr id="61" name="Groupe 60"/>
                          <p:cNvGrpSpPr/>
                          <p:nvPr/>
                        </p:nvGrpSpPr>
                        <p:grpSpPr>
                          <a:xfrm>
                            <a:off x="1736332" y="4541007"/>
                            <a:ext cx="5359145" cy="929845"/>
                            <a:chOff x="1736332" y="4541007"/>
                            <a:chExt cx="5359145" cy="929845"/>
                          </a:xfrm>
                        </p:grpSpPr>
                        <p:cxnSp>
                          <p:nvCxnSpPr>
                            <p:cNvPr id="71" name="Connecteur droit 70"/>
                            <p:cNvCxnSpPr/>
                            <p:nvPr/>
                          </p:nvCxnSpPr>
                          <p:spPr>
                            <a:xfrm>
                              <a:off x="1783738" y="4541007"/>
                              <a:ext cx="5311739" cy="304681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2" name="Connecteur droit 71"/>
                            <p:cNvCxnSpPr/>
                            <p:nvPr/>
                          </p:nvCxnSpPr>
                          <p:spPr>
                            <a:xfrm>
                              <a:off x="1736332" y="5130514"/>
                              <a:ext cx="5306731" cy="340338"/>
                            </a:xfrm>
                            <a:prstGeom prst="line">
                              <a:avLst/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62" name="Connecteur droit 61"/>
                          <p:cNvCxnSpPr/>
                          <p:nvPr/>
                        </p:nvCxnSpPr>
                        <p:spPr>
                          <a:xfrm flipH="1">
                            <a:off x="1736332" y="454783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necteur droit 62"/>
                          <p:cNvCxnSpPr/>
                          <p:nvPr/>
                        </p:nvCxnSpPr>
                        <p:spPr>
                          <a:xfrm flipH="1">
                            <a:off x="2412714" y="4582789"/>
                            <a:ext cx="49909" cy="58267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necteur droit 63"/>
                          <p:cNvCxnSpPr/>
                          <p:nvPr/>
                        </p:nvCxnSpPr>
                        <p:spPr>
                          <a:xfrm flipH="1">
                            <a:off x="3084711" y="4607130"/>
                            <a:ext cx="47518" cy="60658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necteur droit 64"/>
                          <p:cNvCxnSpPr/>
                          <p:nvPr/>
                        </p:nvCxnSpPr>
                        <p:spPr>
                          <a:xfrm flipH="1">
                            <a:off x="3756706" y="4667695"/>
                            <a:ext cx="31034" cy="59320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necteur droit 65"/>
                          <p:cNvCxnSpPr/>
                          <p:nvPr/>
                        </p:nvCxnSpPr>
                        <p:spPr>
                          <a:xfrm flipH="1">
                            <a:off x="4365996" y="4689931"/>
                            <a:ext cx="47555" cy="61075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necteur droit 66"/>
                          <p:cNvCxnSpPr/>
                          <p:nvPr/>
                        </p:nvCxnSpPr>
                        <p:spPr>
                          <a:xfrm flipH="1">
                            <a:off x="5046423" y="4730727"/>
                            <a:ext cx="29236" cy="616143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necteur droit 67"/>
                          <p:cNvCxnSpPr/>
                          <p:nvPr/>
                        </p:nvCxnSpPr>
                        <p:spPr>
                          <a:xfrm flipH="1">
                            <a:off x="5703824" y="4777440"/>
                            <a:ext cx="27733" cy="601447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necteur droit 68"/>
                          <p:cNvCxnSpPr/>
                          <p:nvPr/>
                        </p:nvCxnSpPr>
                        <p:spPr>
                          <a:xfrm flipH="1">
                            <a:off x="6429447" y="4808405"/>
                            <a:ext cx="20034" cy="61045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necteur droit 69"/>
                          <p:cNvCxnSpPr/>
                          <p:nvPr/>
                        </p:nvCxnSpPr>
                        <p:spPr>
                          <a:xfrm>
                            <a:off x="7085345" y="4845123"/>
                            <a:ext cx="21313" cy="62572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8" name="Groupe 4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4181184" y="1093108"/>
                          <a:chExt cx="5990122" cy="2350901"/>
                        </a:xfrm>
                      </p:grpSpPr>
                      <p:grpSp>
                        <p:nvGrpSpPr>
                          <p:cNvPr id="54" name="Groupe 53"/>
                          <p:cNvGrpSpPr/>
                          <p:nvPr/>
                        </p:nvGrpSpPr>
                        <p:grpSpPr>
                          <a:xfrm>
                            <a:off x="4181184" y="1093108"/>
                            <a:ext cx="5990122" cy="2350901"/>
                            <a:chOff x="3018538" y="2665055"/>
                            <a:chExt cx="5990122" cy="2350901"/>
                          </a:xfrm>
                        </p:grpSpPr>
                        <p:sp>
                          <p:nvSpPr>
                            <p:cNvPr id="59" name="Arc 58"/>
                            <p:cNvSpPr/>
                            <p:nvPr/>
                          </p:nvSpPr>
                          <p:spPr>
                            <a:xfrm>
                              <a:off x="3018826" y="2665055"/>
                              <a:ext cx="5989834" cy="1728085"/>
                            </a:xfrm>
                            <a:prstGeom prst="arc">
                              <a:avLst>
                                <a:gd name="adj1" fmla="val 522619"/>
                                <a:gd name="adj2" fmla="val 5426051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  <p:sp>
                          <p:nvSpPr>
                            <p:cNvPr id="60" name="Arc 59"/>
                            <p:cNvSpPr/>
                            <p:nvPr/>
                          </p:nvSpPr>
                          <p:spPr>
                            <a:xfrm>
                              <a:off x="3018538" y="3287871"/>
                              <a:ext cx="5989834" cy="1728085"/>
                            </a:xfrm>
                            <a:prstGeom prst="arc">
                              <a:avLst>
                                <a:gd name="adj1" fmla="val 455289"/>
                                <a:gd name="adj2" fmla="val 5767464"/>
                              </a:avLst>
                            </a:prstGeom>
                            <a:ln w="1905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fr-FR" sz="2000"/>
                            </a:p>
                          </p:txBody>
                        </p:sp>
                      </p:grpSp>
                      <p:cxnSp>
                        <p:nvCxnSpPr>
                          <p:cNvPr id="55" name="Connecteur droit 54"/>
                          <p:cNvCxnSpPr/>
                          <p:nvPr/>
                        </p:nvCxnSpPr>
                        <p:spPr>
                          <a:xfrm>
                            <a:off x="7823969" y="2812012"/>
                            <a:ext cx="30906" cy="63167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necteur droit 55"/>
                          <p:cNvCxnSpPr/>
                          <p:nvPr/>
                        </p:nvCxnSpPr>
                        <p:spPr>
                          <a:xfrm>
                            <a:off x="8443385" y="2735161"/>
                            <a:ext cx="55661" cy="616562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necteur droit 56"/>
                          <p:cNvCxnSpPr/>
                          <p:nvPr/>
                        </p:nvCxnSpPr>
                        <p:spPr>
                          <a:xfrm>
                            <a:off x="9000531" y="2646539"/>
                            <a:ext cx="119236" cy="587199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necteur droit 57"/>
                          <p:cNvCxnSpPr/>
                          <p:nvPr/>
                        </p:nvCxnSpPr>
                        <p:spPr>
                          <a:xfrm>
                            <a:off x="9486148" y="2496174"/>
                            <a:ext cx="135104" cy="590295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49" name="Groupe 48"/>
                        <p:cNvGrpSpPr/>
                        <p:nvPr/>
                      </p:nvGrpSpPr>
                      <p:grpSpPr>
                        <a:xfrm>
                          <a:off x="6184946" y="3065375"/>
                          <a:ext cx="3193427" cy="1062159"/>
                          <a:chOff x="6184946" y="3065375"/>
                          <a:chExt cx="3193427" cy="1062159"/>
                        </a:xfrm>
                      </p:grpSpPr>
                      <p:grpSp>
                        <p:nvGrpSpPr>
                          <p:cNvPr id="50" name="Groupe 49"/>
                          <p:cNvGrpSpPr/>
                          <p:nvPr/>
                        </p:nvGrpSpPr>
                        <p:grpSpPr>
                          <a:xfrm>
                            <a:off x="6184946" y="3086469"/>
                            <a:ext cx="3193427" cy="1041065"/>
                            <a:chOff x="6184946" y="3086469"/>
                            <a:chExt cx="3193427" cy="1041065"/>
                          </a:xfrm>
                        </p:grpSpPr>
                        <p:cxnSp>
                          <p:nvCxnSpPr>
                            <p:cNvPr id="52" name="Connecteur en arc 51"/>
                            <p:cNvCxnSpPr>
                              <a:stCxn id="53" idx="0"/>
                            </p:cNvCxnSpPr>
                            <p:nvPr/>
                          </p:nvCxnSpPr>
                          <p:spPr>
                            <a:xfrm rot="16200000" flipV="1">
                              <a:off x="7358368" y="3272521"/>
                              <a:ext cx="609344" cy="237240"/>
                            </a:xfrm>
                            <a:prstGeom prst="curvedConnector3">
                              <a:avLst>
                                <a:gd name="adj1" fmla="val 100021"/>
                              </a:avLst>
                            </a:prstGeom>
                            <a:ln>
                              <a:solidFill>
                                <a:schemeClr val="tx1"/>
                              </a:solidFill>
                              <a:tailEnd type="triangle" w="sm" len="med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53" name="ZoneTexte 52"/>
                                <p:cNvSpPr txBox="1"/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2000" dirty="0" smtClean="0"/>
                                    <a:t>Déplacement </a:t>
                                  </a:r>
                                  <a14:m>
                                    <m:oMath xmlns:m="http://schemas.openxmlformats.org/officeDocument/2006/math">
                                      <m:acc>
                                        <m:accPr>
                                          <m:chr m:val="̃"/>
                                          <m:ctrlPr>
                                            <a:rPr lang="fr-FR" sz="2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sz="20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𝒕𝒉</m:t>
                                                  </m:r>
                                                </m:sub>
                                              </m:sSub>
                                            </m:e>
                                            <m:sub>
                                              <m:r>
                                                <a:rPr lang="fr-FR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oMath>
                                  </a14:m>
                                  <a:endParaRPr lang="fr-FR" sz="2000" b="1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53" name="ZoneTexte 52"/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6184946" y="3695813"/>
                                  <a:ext cx="3193427" cy="431721"/>
                                </a:xfrm>
                                <a:prstGeom prst="rect">
                                  <a:avLst/>
                                </a:prstGeom>
                                <a:blipFill rotWithShape="0">
                                  <a:blip r:embed="rId2"/>
                                  <a:stretch>
                                    <a:fillRect l="-2801" t="-7143" r="-60784" b="-2000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fr-FR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</p:grp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51" name="ZoneTexte 50"/>
                              <p:cNvSpPr txBox="1"/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/>
                                <a14:m>
                                  <m:oMathPara xmlns:m="http://schemas.openxmlformats.org/officeDocument/2006/math">
                                    <m:oMathParaPr>
                                      <m:jc m:val="centerGroup"/>
                                    </m:oMathParaPr>
                                    <m:oMath xmlns:m="http://schemas.openxmlformats.org/officeDocument/2006/math">
                                      <m:sSub>
                                        <m:sSubPr>
                                          <m:ctrlP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000" i="1" dirty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fr-FR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oMath>
                                  </m:oMathPara>
                                </a14:m>
                                <a:endParaRPr lang="fr-FR" sz="2000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51" name="ZoneTexte 50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7077482" y="3065375"/>
                                <a:ext cx="361137" cy="400110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3"/>
                                <a:stretch>
                                  <a:fillRect r="-75000" b="-1515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</p:grpSp>
                  <p:sp>
                    <p:nvSpPr>
                      <p:cNvPr id="44" name="Rectangle 43"/>
                      <p:cNvSpPr/>
                      <p:nvPr/>
                    </p:nvSpPr>
                    <p:spPr>
                      <a:xfrm rot="21019450">
                        <a:off x="9828581" y="1576999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 sz="2000"/>
                      </a:p>
                    </p:txBody>
                  </p:sp>
                </p:grpSp>
                <p:cxnSp>
                  <p:nvCxnSpPr>
                    <p:cNvPr id="41" name="Connecteur droit 40"/>
                    <p:cNvCxnSpPr/>
                    <p:nvPr/>
                  </p:nvCxnSpPr>
                  <p:spPr>
                    <a:xfrm>
                      <a:off x="1602659" y="2974094"/>
                      <a:ext cx="8888922" cy="0"/>
                    </a:xfrm>
                    <a:prstGeom prst="line">
                      <a:avLst/>
                    </a:prstGeom>
                    <a:ln w="28575">
                      <a:solidFill>
                        <a:schemeClr val="bg2">
                          <a:lumMod val="25000"/>
                        </a:schemeClr>
                      </a:solidFill>
                      <a:prstDash val="dash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e 22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24" name="Groupe 23"/>
                    <p:cNvGrpSpPr/>
                    <p:nvPr/>
                  </p:nvGrpSpPr>
                  <p:grpSpPr>
                    <a:xfrm>
                      <a:off x="2148493" y="2602148"/>
                      <a:ext cx="7847537" cy="523726"/>
                      <a:chOff x="2148493" y="2602148"/>
                      <a:chExt cx="7847537" cy="523726"/>
                    </a:xfrm>
                  </p:grpSpPr>
                  <p:cxnSp>
                    <p:nvCxnSpPr>
                      <p:cNvPr id="32" name="Connecteur droit avec flèche 31"/>
                      <p:cNvCxnSpPr/>
                      <p:nvPr/>
                    </p:nvCxnSpPr>
                    <p:spPr>
                      <a:xfrm flipV="1">
                        <a:off x="6845974" y="2986631"/>
                        <a:ext cx="2501" cy="139243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Connecteur droit avec flèche 32"/>
                      <p:cNvCxnSpPr/>
                      <p:nvPr/>
                    </p:nvCxnSpPr>
                    <p:spPr>
                      <a:xfrm flipV="1">
                        <a:off x="8191392" y="2968143"/>
                        <a:ext cx="0" cy="12233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Connecteur droit avec flèche 33"/>
                      <p:cNvCxnSpPr/>
                      <p:nvPr/>
                    </p:nvCxnSpPr>
                    <p:spPr>
                      <a:xfrm>
                        <a:off x="9378048" y="2883260"/>
                        <a:ext cx="0" cy="103371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Connecteur droit avec flèche 34"/>
                      <p:cNvCxnSpPr/>
                      <p:nvPr/>
                    </p:nvCxnSpPr>
                    <p:spPr>
                      <a:xfrm>
                        <a:off x="9996030" y="2602148"/>
                        <a:ext cx="0" cy="36599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Connecteur droit avec flèche 35"/>
                      <p:cNvCxnSpPr/>
                      <p:nvPr/>
                    </p:nvCxnSpPr>
                    <p:spPr>
                      <a:xfrm flipH="1" flipV="1">
                        <a:off x="6184900" y="2968144"/>
                        <a:ext cx="2714" cy="103259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7" name="Connecteur droit avec flèche 36"/>
                      <p:cNvCxnSpPr/>
                      <p:nvPr/>
                    </p:nvCxnSpPr>
                    <p:spPr>
                      <a:xfrm flipH="1">
                        <a:off x="3503206" y="2871104"/>
                        <a:ext cx="3504" cy="122257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Connecteur droit avec flèche 37"/>
                      <p:cNvCxnSpPr/>
                      <p:nvPr/>
                    </p:nvCxnSpPr>
                    <p:spPr>
                      <a:xfrm flipH="1">
                        <a:off x="2879767" y="2844627"/>
                        <a:ext cx="1" cy="13670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Connecteur droit avec flèche 38"/>
                      <p:cNvCxnSpPr/>
                      <p:nvPr/>
                    </p:nvCxnSpPr>
                    <p:spPr>
                      <a:xfrm flipH="1">
                        <a:off x="2148493" y="2787812"/>
                        <a:ext cx="1" cy="166585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" name="Groupe 24"/>
                    <p:cNvGrpSpPr/>
                    <p:nvPr/>
                  </p:nvGrpSpPr>
                  <p:grpSpPr>
                    <a:xfrm>
                      <a:off x="1602659" y="1390490"/>
                      <a:ext cx="8664782" cy="1758430"/>
                      <a:chOff x="1602659" y="1390490"/>
                      <a:chExt cx="8664782" cy="1758430"/>
                    </a:xfrm>
                  </p:grpSpPr>
                  <p:grpSp>
                    <p:nvGrpSpPr>
                      <p:cNvPr id="26" name="Groupe 25"/>
                      <p:cNvGrpSpPr/>
                      <p:nvPr/>
                    </p:nvGrpSpPr>
                    <p:grpSpPr>
                      <a:xfrm>
                        <a:off x="7473195" y="2986631"/>
                        <a:ext cx="45719" cy="162289"/>
                        <a:chOff x="7473195" y="2986631"/>
                        <a:chExt cx="45719" cy="162289"/>
                      </a:xfrm>
                    </p:grpSpPr>
                    <p:cxnSp>
                      <p:nvCxnSpPr>
                        <p:cNvPr id="31" name="Connecteur droit avec flèche 30"/>
                        <p:cNvCxnSpPr>
                          <a:stCxn id="30" idx="0"/>
                        </p:cNvCxnSpPr>
                        <p:nvPr/>
                      </p:nvCxnSpPr>
                      <p:spPr>
                        <a:xfrm flipV="1">
                          <a:off x="7496055" y="2986631"/>
                          <a:ext cx="0" cy="116570"/>
                        </a:xfrm>
                        <a:prstGeom prst="straightConnector1">
                          <a:avLst/>
                        </a:prstGeom>
                        <a:ln>
                          <a:headEnd type="none" w="sm" len="sm"/>
                          <a:tailEnd type="triangle" w="sm" len="sm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Ellipse 29"/>
                        <p:cNvSpPr/>
                        <p:nvPr/>
                      </p:nvSpPr>
                      <p:spPr>
                        <a:xfrm>
                          <a:off x="7473195" y="3103201"/>
                          <a:ext cx="45719" cy="45719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</p:grpSp>
                  <p:grpSp>
                    <p:nvGrpSpPr>
                      <p:cNvPr id="27" name="Groupe 26"/>
                      <p:cNvGrpSpPr/>
                      <p:nvPr/>
                    </p:nvGrpSpPr>
                    <p:grpSpPr>
                      <a:xfrm>
                        <a:off x="1602659" y="1390490"/>
                        <a:ext cx="8664782" cy="1735384"/>
                        <a:chOff x="440013" y="2962437"/>
                        <a:chExt cx="8664782" cy="1735384"/>
                      </a:xfrm>
                    </p:grpSpPr>
                    <p:sp>
                      <p:nvSpPr>
                        <p:cNvPr id="29" name="Arc 28"/>
                        <p:cNvSpPr/>
                        <p:nvPr/>
                      </p:nvSpPr>
                      <p:spPr>
                        <a:xfrm>
                          <a:off x="3114961" y="2962437"/>
                          <a:ext cx="5989834" cy="1735384"/>
                        </a:xfrm>
                        <a:prstGeom prst="arc">
                          <a:avLst>
                            <a:gd name="adj1" fmla="val 436790"/>
                            <a:gd name="adj2" fmla="val 7750145"/>
                          </a:avLst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 sz="2000"/>
                        </a:p>
                      </p:txBody>
                    </p:sp>
                    <p:cxnSp>
                      <p:nvCxnSpPr>
                        <p:cNvPr id="28" name="Connecteur droit 27"/>
                        <p:cNvCxnSpPr>
                          <a:endCxn id="29" idx="2"/>
                        </p:cNvCxnSpPr>
                        <p:nvPr/>
                      </p:nvCxnSpPr>
                      <p:spPr>
                        <a:xfrm>
                          <a:off x="440013" y="4318471"/>
                          <a:ext cx="4981876" cy="356145"/>
                        </a:xfrm>
                        <a:prstGeom prst="line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prstDash val="soli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grpSp>
            <p:nvGrpSpPr>
              <p:cNvPr id="14" name="Groupe 13"/>
              <p:cNvGrpSpPr/>
              <p:nvPr/>
            </p:nvGrpSpPr>
            <p:grpSpPr>
              <a:xfrm>
                <a:off x="2121924" y="1671991"/>
                <a:ext cx="1412900" cy="903955"/>
                <a:chOff x="2121924" y="1671991"/>
                <a:chExt cx="1412900" cy="903955"/>
              </a:xfrm>
            </p:grpSpPr>
            <p:cxnSp>
              <p:nvCxnSpPr>
                <p:cNvPr id="18" name="Connecteur droit avec flèche 17"/>
                <p:cNvCxnSpPr>
                  <a:stCxn id="19" idx="2"/>
                </p:cNvCxnSpPr>
                <p:nvPr/>
              </p:nvCxnSpPr>
              <p:spPr>
                <a:xfrm flipH="1">
                  <a:off x="2333628" y="2072101"/>
                  <a:ext cx="494747" cy="5038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ZoneTexte 18"/>
                <p:cNvSpPr txBox="1"/>
                <p:nvPr/>
              </p:nvSpPr>
              <p:spPr>
                <a:xfrm>
                  <a:off x="2121924" y="1671991"/>
                  <a:ext cx="141290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dirty="0" smtClean="0"/>
                    <a:t>Elément 1</a:t>
                  </a:r>
                  <a:endParaRPr lang="fr-FR" sz="2000" dirty="0"/>
                </a:p>
              </p:txBody>
            </p:sp>
          </p:grpSp>
          <p:grpSp>
            <p:nvGrpSpPr>
              <p:cNvPr id="15" name="Groupe 14"/>
              <p:cNvGrpSpPr/>
              <p:nvPr/>
            </p:nvGrpSpPr>
            <p:grpSpPr>
              <a:xfrm>
                <a:off x="4973361" y="1704204"/>
                <a:ext cx="2615708" cy="1045173"/>
                <a:chOff x="4973361" y="1704204"/>
                <a:chExt cx="2615708" cy="1045173"/>
              </a:xfrm>
            </p:grpSpPr>
            <p:cxnSp>
              <p:nvCxnSpPr>
                <p:cNvPr id="16" name="Connecteur droit avec flèche 15"/>
                <p:cNvCxnSpPr>
                  <a:stCxn id="17" idx="2"/>
                </p:cNvCxnSpPr>
                <p:nvPr/>
              </p:nvCxnSpPr>
              <p:spPr>
                <a:xfrm>
                  <a:off x="6049278" y="2104314"/>
                  <a:ext cx="1539791" cy="64506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ZoneTexte 16"/>
                <p:cNvSpPr txBox="1"/>
                <p:nvPr/>
              </p:nvSpPr>
              <p:spPr>
                <a:xfrm>
                  <a:off x="4973361" y="1704204"/>
                  <a:ext cx="21518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000" dirty="0" smtClean="0"/>
                    <a:t>Elément k</a:t>
                  </a:r>
                  <a:endParaRPr lang="fr-FR" sz="2000" dirty="0"/>
                </a:p>
              </p:txBody>
            </p:sp>
          </p:grpSp>
        </p:grpSp>
        <p:grpSp>
          <p:nvGrpSpPr>
            <p:cNvPr id="6" name="Groupe 5"/>
            <p:cNvGrpSpPr/>
            <p:nvPr/>
          </p:nvGrpSpPr>
          <p:grpSpPr>
            <a:xfrm>
              <a:off x="2134756" y="1790578"/>
              <a:ext cx="675450" cy="1252613"/>
              <a:chOff x="963552" y="2647740"/>
              <a:chExt cx="675450" cy="1252613"/>
            </a:xfrm>
          </p:grpSpPr>
          <p:cxnSp>
            <p:nvCxnSpPr>
              <p:cNvPr id="7" name="Connecteur droit avec flèche 6"/>
              <p:cNvCxnSpPr/>
              <p:nvPr/>
            </p:nvCxnSpPr>
            <p:spPr>
              <a:xfrm>
                <a:off x="1016259" y="3252383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necteur droit avec flèche 7"/>
              <p:cNvCxnSpPr/>
              <p:nvPr/>
            </p:nvCxnSpPr>
            <p:spPr>
              <a:xfrm>
                <a:off x="1016260" y="3252383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Zone de texte 153"/>
                  <p:cNvSpPr txBox="1"/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𝒓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552" y="362570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 de texte 154"/>
                  <p:cNvSpPr txBox="1"/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7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7254" y="317187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 de texte 154"/>
                  <p:cNvSpPr txBox="1"/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8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7183" y="2647740"/>
                    <a:ext cx="183498" cy="2742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46667" b="-2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eur droit avec flèche 11"/>
              <p:cNvCxnSpPr/>
              <p:nvPr/>
            </p:nvCxnSpPr>
            <p:spPr>
              <a:xfrm flipV="1">
                <a:off x="1016259" y="2938683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7851095" y="2718732"/>
              <a:ext cx="63416" cy="7243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/>
            </a:p>
          </p:txBody>
        </p:sp>
      </p:grpSp>
      <p:pic>
        <p:nvPicPr>
          <p:cNvPr id="316" name="Image 3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3806" y="1710466"/>
            <a:ext cx="7437059" cy="330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7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938694" y="700086"/>
            <a:ext cx="3765745" cy="2442497"/>
            <a:chOff x="731293" y="921701"/>
            <a:chExt cx="3765745" cy="2442497"/>
          </a:xfrm>
          <a:solidFill>
            <a:schemeClr val="bg1"/>
          </a:solidFill>
        </p:grpSpPr>
        <p:pic>
          <p:nvPicPr>
            <p:cNvPr id="25" name="Imag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175" y="1108352"/>
              <a:ext cx="1676863" cy="2255846"/>
            </a:xfrm>
            <a:prstGeom prst="rect">
              <a:avLst/>
            </a:prstGeom>
            <a:grpFill/>
          </p:spPr>
        </p:pic>
        <p:grpSp>
          <p:nvGrpSpPr>
            <p:cNvPr id="26" name="Groupe 25"/>
            <p:cNvGrpSpPr/>
            <p:nvPr/>
          </p:nvGrpSpPr>
          <p:grpSpPr>
            <a:xfrm>
              <a:off x="1040225" y="2380560"/>
              <a:ext cx="2247504" cy="537301"/>
              <a:chOff x="-2807844" y="4429941"/>
              <a:chExt cx="2690083" cy="537301"/>
            </a:xfrm>
            <a:grpFill/>
          </p:grpSpPr>
          <p:sp>
            <p:nvSpPr>
              <p:cNvPr id="31" name="Rectangle 30"/>
              <p:cNvSpPr/>
              <p:nvPr/>
            </p:nvSpPr>
            <p:spPr>
              <a:xfrm>
                <a:off x="-2807844" y="4429941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 smtClean="0">
                    <a:solidFill>
                      <a:schemeClr val="tx1"/>
                    </a:solidFill>
                  </a:rPr>
                  <a:t>Convection naturelle</a:t>
                </a:r>
              </a:p>
            </p:txBody>
          </p:sp>
          <p:cxnSp>
            <p:nvCxnSpPr>
              <p:cNvPr id="32" name="Connecteur droit avec flèche 31"/>
              <p:cNvCxnSpPr>
                <a:stCxn id="31" idx="3"/>
              </p:cNvCxnSpPr>
              <p:nvPr/>
            </p:nvCxnSpPr>
            <p:spPr>
              <a:xfrm>
                <a:off x="-883434" y="4691551"/>
                <a:ext cx="765673" cy="27569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/>
          </p:nvGrpSpPr>
          <p:grpSpPr>
            <a:xfrm>
              <a:off x="1040225" y="1623431"/>
              <a:ext cx="2370795" cy="546334"/>
              <a:chOff x="1990555" y="-335487"/>
              <a:chExt cx="2837652" cy="546334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1990555" y="-335487"/>
                <a:ext cx="1924410" cy="52322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/>
                  <a:t>Flux thermique moyenné</a:t>
                </a:r>
              </a:p>
            </p:txBody>
          </p:sp>
          <p:cxnSp>
            <p:nvCxnSpPr>
              <p:cNvPr id="30" name="Connecteur droit avec flèche 29"/>
              <p:cNvCxnSpPr>
                <a:stCxn id="29" idx="3"/>
              </p:cNvCxnSpPr>
              <p:nvPr/>
            </p:nvCxnSpPr>
            <p:spPr>
              <a:xfrm>
                <a:off x="3914965" y="-73877"/>
                <a:ext cx="913242" cy="284724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731293" y="921701"/>
              <a:ext cx="1916733" cy="584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coussinet</a:t>
              </a:r>
              <a:endParaRPr lang="fr-FR" sz="16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5102931" y="793412"/>
            <a:ext cx="5924791" cy="2442496"/>
            <a:chOff x="5198555" y="1241101"/>
            <a:chExt cx="5924791" cy="2623571"/>
          </a:xfrm>
          <a:solidFill>
            <a:schemeClr val="bg1"/>
          </a:solidFill>
        </p:grpSpPr>
        <p:grpSp>
          <p:nvGrpSpPr>
            <p:cNvPr id="7" name="Groupe 6"/>
            <p:cNvGrpSpPr/>
            <p:nvPr/>
          </p:nvGrpSpPr>
          <p:grpSpPr>
            <a:xfrm>
              <a:off x="5198555" y="1591218"/>
              <a:ext cx="5924791" cy="2273454"/>
              <a:chOff x="3701399" y="891284"/>
              <a:chExt cx="8363161" cy="2732316"/>
            </a:xfrm>
            <a:grpFill/>
          </p:grpSpPr>
          <p:grpSp>
            <p:nvGrpSpPr>
              <p:cNvPr id="9" name="Groupe 8"/>
              <p:cNvGrpSpPr/>
              <p:nvPr/>
            </p:nvGrpSpPr>
            <p:grpSpPr>
              <a:xfrm>
                <a:off x="3701399" y="891284"/>
                <a:ext cx="8363161" cy="2732316"/>
                <a:chOff x="3701399" y="891284"/>
                <a:chExt cx="8363161" cy="2732316"/>
              </a:xfrm>
              <a:grpFill/>
            </p:grpSpPr>
            <p:pic>
              <p:nvPicPr>
                <p:cNvPr id="12" name="Image 1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31683" y="891284"/>
                  <a:ext cx="6361471" cy="2028095"/>
                </a:xfrm>
                <a:prstGeom prst="rect">
                  <a:avLst/>
                </a:prstGeom>
                <a:grpFill/>
              </p:spPr>
            </p:pic>
            <p:grpSp>
              <p:nvGrpSpPr>
                <p:cNvPr id="13" name="Groupe 12"/>
                <p:cNvGrpSpPr/>
                <p:nvPr/>
              </p:nvGrpSpPr>
              <p:grpSpPr>
                <a:xfrm>
                  <a:off x="3701399" y="1905331"/>
                  <a:ext cx="2490133" cy="1405776"/>
                  <a:chOff x="1463366" y="-611823"/>
                  <a:chExt cx="2490133" cy="1405776"/>
                </a:xfrm>
                <a:grpFill/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1463366" y="165129"/>
                    <a:ext cx="1885288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Température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imposée</a:t>
                    </a:r>
                    <a:endParaRPr lang="en-US" sz="1400" dirty="0"/>
                  </a:p>
                </p:txBody>
              </p:sp>
              <p:cxnSp>
                <p:nvCxnSpPr>
                  <p:cNvPr id="24" name="Connecteur droit avec flèche 23"/>
                  <p:cNvCxnSpPr>
                    <a:stCxn id="23" idx="0"/>
                  </p:cNvCxnSpPr>
                  <p:nvPr/>
                </p:nvCxnSpPr>
                <p:spPr>
                  <a:xfrm flipV="1">
                    <a:off x="2406010" y="-611823"/>
                    <a:ext cx="1547489" cy="776952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e 13"/>
                <p:cNvGrpSpPr/>
                <p:nvPr/>
              </p:nvGrpSpPr>
              <p:grpSpPr>
                <a:xfrm>
                  <a:off x="6454956" y="1641990"/>
                  <a:ext cx="1799903" cy="1787665"/>
                  <a:chOff x="2548142" y="3542237"/>
                  <a:chExt cx="1799903" cy="1787665"/>
                </a:xfrm>
                <a:grpFill/>
              </p:grpSpPr>
              <p:sp>
                <p:nvSpPr>
                  <p:cNvPr id="21" name="Rectangle 20"/>
                  <p:cNvSpPr/>
                  <p:nvPr/>
                </p:nvSpPr>
                <p:spPr>
                  <a:xfrm>
                    <a:off x="2548142" y="4701078"/>
                    <a:ext cx="1799903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Convection </a:t>
                    </a:r>
                    <a:r>
                      <a:rPr lang="fr-FR" sz="1400" dirty="0" smtClean="0"/>
                      <a:t>forcée</a:t>
                    </a:r>
                    <a:endParaRPr lang="fr-FR" sz="1400" dirty="0"/>
                  </a:p>
                </p:txBody>
              </p:sp>
              <p:cxnSp>
                <p:nvCxnSpPr>
                  <p:cNvPr id="22" name="Connecteur droit avec flèche 21"/>
                  <p:cNvCxnSpPr>
                    <a:stCxn id="21" idx="0"/>
                  </p:cNvCxnSpPr>
                  <p:nvPr/>
                </p:nvCxnSpPr>
                <p:spPr>
                  <a:xfrm flipV="1">
                    <a:off x="3448093" y="3542237"/>
                    <a:ext cx="487946" cy="1158841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Groupe 14"/>
                <p:cNvGrpSpPr/>
                <p:nvPr/>
              </p:nvGrpSpPr>
              <p:grpSpPr>
                <a:xfrm>
                  <a:off x="9006230" y="1189303"/>
                  <a:ext cx="3058330" cy="628824"/>
                  <a:chOff x="2222990" y="219736"/>
                  <a:chExt cx="3058330" cy="628824"/>
                </a:xfrm>
                <a:grpFill/>
              </p:grpSpPr>
              <p:sp>
                <p:nvSpPr>
                  <p:cNvPr id="19" name="Rectangle 18"/>
                  <p:cNvSpPr/>
                  <p:nvPr/>
                </p:nvSpPr>
                <p:spPr>
                  <a:xfrm>
                    <a:off x="3373814" y="219736"/>
                    <a:ext cx="1907506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fr-FR" sz="1400" dirty="0"/>
                      <a:t>Flux thermique moyenné</a:t>
                    </a:r>
                  </a:p>
                </p:txBody>
              </p:sp>
              <p:cxnSp>
                <p:nvCxnSpPr>
                  <p:cNvPr id="20" name="Connecteur droit avec flèche 19"/>
                  <p:cNvCxnSpPr>
                    <a:stCxn id="19" idx="1"/>
                  </p:cNvCxnSpPr>
                  <p:nvPr/>
                </p:nvCxnSpPr>
                <p:spPr>
                  <a:xfrm flipH="1">
                    <a:off x="2222990" y="534148"/>
                    <a:ext cx="1150824" cy="171096"/>
                  </a:xfrm>
                  <a:prstGeom prst="straightConnector1">
                    <a:avLst/>
                  </a:prstGeom>
                  <a:grpFill/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/>
                <p:cNvGrpSpPr/>
                <p:nvPr/>
              </p:nvGrpSpPr>
              <p:grpSpPr>
                <a:xfrm>
                  <a:off x="9786092" y="2477730"/>
                  <a:ext cx="1815885" cy="1145870"/>
                  <a:chOff x="1646125" y="-2275016"/>
                  <a:chExt cx="1815885" cy="1145870"/>
                </a:xfrm>
                <a:grpFill/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1646125" y="-1757970"/>
                    <a:ext cx="1815885" cy="628824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400" dirty="0" err="1"/>
                      <a:t>Paroi</a:t>
                    </a:r>
                    <a:r>
                      <a:rPr lang="en-US" sz="1400" dirty="0"/>
                      <a:t> </a:t>
                    </a:r>
                    <a:r>
                      <a:rPr lang="en-US" sz="1400" dirty="0" err="1"/>
                      <a:t>adiabatique</a:t>
                    </a:r>
                    <a:endParaRPr lang="en-US" sz="1400" dirty="0"/>
                  </a:p>
                </p:txBody>
              </p:sp>
              <p:cxnSp>
                <p:nvCxnSpPr>
                  <p:cNvPr id="18" name="Connecteur droit avec flèche 17"/>
                  <p:cNvCxnSpPr>
                    <a:stCxn id="17" idx="0"/>
                  </p:cNvCxnSpPr>
                  <p:nvPr/>
                </p:nvCxnSpPr>
                <p:spPr>
                  <a:xfrm flipV="1">
                    <a:off x="2554068" y="-2275016"/>
                    <a:ext cx="170612" cy="517046"/>
                  </a:xfrm>
                  <a:prstGeom prst="straightConnector1">
                    <a:avLst/>
                  </a:prstGeom>
                  <a:grpFill/>
                  <a:ln w="57150">
                    <a:solidFill>
                      <a:schemeClr val="bg2">
                        <a:lumMod val="7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Triangle isocèle 9"/>
              <p:cNvSpPr/>
              <p:nvPr/>
            </p:nvSpPr>
            <p:spPr>
              <a:xfrm>
                <a:off x="6003941" y="2013735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Triangle isocèle 10"/>
              <p:cNvSpPr/>
              <p:nvPr/>
            </p:nvSpPr>
            <p:spPr>
              <a:xfrm>
                <a:off x="8608493" y="2408339"/>
                <a:ext cx="375182" cy="564645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335008" y="1241101"/>
              <a:ext cx="1835281" cy="59808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fr-FR" sz="1600" b="1" dirty="0" smtClean="0"/>
                <a:t>Modèle thermique du rotor</a:t>
              </a:r>
              <a:endParaRPr lang="fr-F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3632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1" t="3125" r="14495" b="4396"/>
          <a:stretch/>
        </p:blipFill>
        <p:spPr>
          <a:xfrm>
            <a:off x="1639230" y="267631"/>
            <a:ext cx="4170556" cy="4059044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20388519">
            <a:off x="2773731" y="896053"/>
            <a:ext cx="2344973" cy="1966578"/>
          </a:xfrm>
          <a:prstGeom prst="ellipse">
            <a:avLst/>
          </a:prstGeom>
          <a:noFill/>
          <a:ln w="28575">
            <a:solidFill>
              <a:srgbClr val="3B3B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7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077879"/>
              </p:ext>
            </p:extLst>
          </p:nvPr>
        </p:nvGraphicFramePr>
        <p:xfrm>
          <a:off x="2274848" y="1402814"/>
          <a:ext cx="6785532" cy="3860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51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525" y="685800"/>
            <a:ext cx="5818076" cy="491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09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733282"/>
              </p:ext>
            </p:extLst>
          </p:nvPr>
        </p:nvGraphicFramePr>
        <p:xfrm>
          <a:off x="691375" y="243088"/>
          <a:ext cx="4025589" cy="2199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4913913"/>
              </p:ext>
            </p:extLst>
          </p:nvPr>
        </p:nvGraphicFramePr>
        <p:xfrm>
          <a:off x="5161141" y="243088"/>
          <a:ext cx="3915952" cy="219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aphique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262223"/>
              </p:ext>
            </p:extLst>
          </p:nvPr>
        </p:nvGraphicFramePr>
        <p:xfrm>
          <a:off x="1526663" y="2364058"/>
          <a:ext cx="6824780" cy="376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906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e 72"/>
          <p:cNvGrpSpPr/>
          <p:nvPr/>
        </p:nvGrpSpPr>
        <p:grpSpPr>
          <a:xfrm>
            <a:off x="1689703" y="1520615"/>
            <a:ext cx="4697110" cy="1444216"/>
            <a:chOff x="1689703" y="1520615"/>
            <a:chExt cx="4697110" cy="1444216"/>
          </a:xfrm>
        </p:grpSpPr>
        <p:grpSp>
          <p:nvGrpSpPr>
            <p:cNvPr id="4" name="Groupe 3"/>
            <p:cNvGrpSpPr/>
            <p:nvPr/>
          </p:nvGrpSpPr>
          <p:grpSpPr>
            <a:xfrm>
              <a:off x="1768875" y="1686620"/>
              <a:ext cx="4617938" cy="1135612"/>
              <a:chOff x="4866512" y="4558841"/>
              <a:chExt cx="4617938" cy="1135612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4866512" y="455884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6" name="ZoneTexte 5"/>
              <p:cNvSpPr txBox="1"/>
              <p:nvPr/>
            </p:nvSpPr>
            <p:spPr>
              <a:xfrm>
                <a:off x="8717893" y="5355899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1912966" y="1593480"/>
              <a:ext cx="3478059" cy="1371351"/>
              <a:chOff x="2348231" y="2146718"/>
              <a:chExt cx="3478059" cy="137135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ZoneTexte 15"/>
              <p:cNvSpPr txBox="1"/>
              <p:nvPr/>
            </p:nvSpPr>
            <p:spPr>
              <a:xfrm>
                <a:off x="2348231" y="3179515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5006835" y="316393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e 49"/>
            <p:cNvGrpSpPr/>
            <p:nvPr/>
          </p:nvGrpSpPr>
          <p:grpSpPr>
            <a:xfrm>
              <a:off x="1689703" y="1520615"/>
              <a:ext cx="4697110" cy="634187"/>
              <a:chOff x="1857802" y="3085110"/>
              <a:chExt cx="4697110" cy="634187"/>
            </a:xfrm>
          </p:grpSpPr>
          <p:sp>
            <p:nvSpPr>
              <p:cNvPr id="70" name="Ellipse 69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71" name="Connecteur droit 70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e 50"/>
          <p:cNvGrpSpPr/>
          <p:nvPr/>
        </p:nvGrpSpPr>
        <p:grpSpPr>
          <a:xfrm>
            <a:off x="836221" y="4013098"/>
            <a:ext cx="1127467" cy="1429491"/>
            <a:chOff x="986142" y="2446409"/>
            <a:chExt cx="1127467" cy="1429491"/>
          </a:xfrm>
        </p:grpSpPr>
        <p:grpSp>
          <p:nvGrpSpPr>
            <p:cNvPr id="52" name="Groupe 51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57" name="Groupe 56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64" name="Connecteur droit avec flèche 63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onnecteur droit avec flèche 64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Connecteur droit avec flèche 68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e 57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62" name="Arc 61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e 58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60" name="Arc 59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3" name="Connecteur droit avec flèche 52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84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e 1"/>
          <p:cNvGrpSpPr/>
          <p:nvPr/>
        </p:nvGrpSpPr>
        <p:grpSpPr>
          <a:xfrm>
            <a:off x="3293389" y="638178"/>
            <a:ext cx="4692949" cy="1333010"/>
            <a:chOff x="3293389" y="638178"/>
            <a:chExt cx="4692949" cy="1333010"/>
          </a:xfrm>
        </p:grpSpPr>
        <p:grpSp>
          <p:nvGrpSpPr>
            <p:cNvPr id="70" name="Groupe 69"/>
            <p:cNvGrpSpPr/>
            <p:nvPr/>
          </p:nvGrpSpPr>
          <p:grpSpPr>
            <a:xfrm>
              <a:off x="3384783" y="729574"/>
              <a:ext cx="4601555" cy="1122548"/>
              <a:chOff x="4866512" y="4558841"/>
              <a:chExt cx="4601555" cy="1122548"/>
            </a:xfrm>
          </p:grpSpPr>
          <p:grpSp>
            <p:nvGrpSpPr>
              <p:cNvPr id="86" name="Groupe 85"/>
              <p:cNvGrpSpPr/>
              <p:nvPr/>
            </p:nvGrpSpPr>
            <p:grpSpPr>
              <a:xfrm>
                <a:off x="4866512" y="455884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89" name="Rectangle 88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2" name="ZoneTexte 71"/>
              <p:cNvSpPr txBox="1"/>
              <p:nvPr/>
            </p:nvSpPr>
            <p:spPr>
              <a:xfrm>
                <a:off x="8701510" y="5342835"/>
                <a:ext cx="7665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Disque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e 91"/>
            <p:cNvGrpSpPr/>
            <p:nvPr/>
          </p:nvGrpSpPr>
          <p:grpSpPr>
            <a:xfrm>
              <a:off x="3570046" y="638178"/>
              <a:ext cx="3492359" cy="1333010"/>
              <a:chOff x="2361012" y="2146718"/>
              <a:chExt cx="3492359" cy="133301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2581392" y="2146718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51266" y="2173306"/>
                <a:ext cx="330594" cy="8901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5" name="ZoneTexte 94"/>
              <p:cNvSpPr txBox="1"/>
              <p:nvPr/>
            </p:nvSpPr>
            <p:spPr>
              <a:xfrm>
                <a:off x="2361012" y="3141174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1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ZoneTexte 95"/>
              <p:cNvSpPr txBox="1"/>
              <p:nvPr/>
            </p:nvSpPr>
            <p:spPr>
              <a:xfrm>
                <a:off x="5033916" y="3119612"/>
                <a:ext cx="81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Palier 2</a:t>
                </a:r>
                <a:endParaRPr lang="fr-F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1" name="Groupe 100"/>
            <p:cNvGrpSpPr/>
            <p:nvPr/>
          </p:nvGrpSpPr>
          <p:grpSpPr>
            <a:xfrm>
              <a:off x="3293389" y="991746"/>
              <a:ext cx="4373594" cy="202786"/>
              <a:chOff x="3982460" y="5014683"/>
              <a:chExt cx="4373594" cy="202786"/>
            </a:xfrm>
          </p:grpSpPr>
          <p:grpSp>
            <p:nvGrpSpPr>
              <p:cNvPr id="102" name="Groupe 10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6" name="Ellipse 115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120" name="Ellipse 119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104" name="Connecteur droit 103"/>
              <p:cNvCxnSpPr>
                <a:stCxn id="120" idx="6"/>
                <a:endCxn id="119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/>
              <p:cNvCxnSpPr>
                <a:stCxn id="119" idx="6"/>
                <a:endCxn id="118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cteur droit 105"/>
              <p:cNvCxnSpPr>
                <a:stCxn id="118" idx="6"/>
                <a:endCxn id="117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cteur droit 108"/>
              <p:cNvCxnSpPr>
                <a:stCxn id="117" idx="6"/>
                <a:endCxn id="116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cteur droit 109"/>
              <p:cNvCxnSpPr>
                <a:stCxn id="116" idx="6"/>
                <a:endCxn id="11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eur droit 110"/>
              <p:cNvCxnSpPr>
                <a:stCxn id="115" idx="6"/>
                <a:endCxn id="11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cteur droit 111"/>
              <p:cNvCxnSpPr>
                <a:stCxn id="114" idx="6"/>
                <a:endCxn id="11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217</Words>
  <Application>Microsoft Office PowerPoint</Application>
  <PresentationFormat>Grand écran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116</cp:revision>
  <dcterms:created xsi:type="dcterms:W3CDTF">2019-03-04T17:39:58Z</dcterms:created>
  <dcterms:modified xsi:type="dcterms:W3CDTF">2019-03-17T03:04:35Z</dcterms:modified>
</cp:coreProperties>
</file>