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7" r:id="rId5"/>
    <p:sldId id="258" r:id="rId6"/>
    <p:sldId id="266" r:id="rId7"/>
    <p:sldId id="256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15056"/>
        <c:axId val="16141427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16141505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14272"/>
        <c:crosses val="autoZero"/>
        <c:crossBetween val="midCat"/>
        <c:majorUnit val="25"/>
      </c:valAx>
      <c:valAx>
        <c:axId val="161414272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15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50992"/>
        <c:axId val="16555256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16555099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52560"/>
        <c:crosses val="autoZero"/>
        <c:crossBetween val="midCat"/>
        <c:majorUnit val="25"/>
      </c:valAx>
      <c:valAx>
        <c:axId val="16555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50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463744"/>
        <c:axId val="30299400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16546374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994000"/>
        <c:crosses val="autoZero"/>
        <c:crossBetween val="midCat"/>
        <c:majorUnit val="25"/>
      </c:valAx>
      <c:valAx>
        <c:axId val="30299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463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987336"/>
        <c:axId val="30298851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30298733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988512"/>
        <c:crosses val="autoZero"/>
        <c:crossBetween val="midCat"/>
        <c:majorUnit val="25"/>
      </c:valAx>
      <c:valAx>
        <c:axId val="30298851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98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15448"/>
        <c:axId val="16141231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16141544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12312"/>
        <c:crosses val="autoZero"/>
        <c:crossBetween val="midCat"/>
        <c:majorUnit val="25"/>
      </c:valAx>
      <c:valAx>
        <c:axId val="16141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1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62680"/>
        <c:axId val="16556895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16556268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68952"/>
        <c:crosses val="autoZero"/>
        <c:crossBetween val="midCat"/>
        <c:majorUnit val="25"/>
      </c:valAx>
      <c:valAx>
        <c:axId val="16556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62680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82280"/>
        <c:axId val="16558620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16558228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86200"/>
        <c:crosses val="autoZero"/>
        <c:crossBetween val="midCat"/>
        <c:majorUnit val="25"/>
      </c:valAx>
      <c:valAx>
        <c:axId val="165586200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5582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04352"/>
        <c:axId val="16099808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16100435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0998080"/>
        <c:crosses val="autoZero"/>
        <c:crossBetween val="midCat"/>
        <c:majorUnit val="25"/>
      </c:valAx>
      <c:valAx>
        <c:axId val="16099808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004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010624"/>
        <c:axId val="16101023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16101062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010232"/>
        <c:crosses val="autoZero"/>
        <c:crossBetween val="midCat"/>
        <c:majorUnit val="25"/>
      </c:valAx>
      <c:valAx>
        <c:axId val="16101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010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48736"/>
        <c:axId val="13114324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13114873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143248"/>
        <c:crosses val="autoZero"/>
        <c:crossBetween val="midCat"/>
        <c:majorUnit val="25"/>
      </c:valAx>
      <c:valAx>
        <c:axId val="13114324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148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44424"/>
        <c:axId val="16140917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13114442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09176"/>
        <c:crosses val="autoZero"/>
        <c:crossBetween val="midCat"/>
        <c:majorUnit val="25"/>
      </c:valAx>
      <c:valAx>
        <c:axId val="16140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144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02120"/>
        <c:axId val="16141270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16140212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12704"/>
        <c:crosses val="autoZero"/>
        <c:crossBetween val="midCat"/>
        <c:majorUnit val="25"/>
      </c:valAx>
      <c:valAx>
        <c:axId val="16141270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40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284324" y="619072"/>
            <a:ext cx="5289809" cy="5404232"/>
            <a:chOff x="4284324" y="619072"/>
            <a:chExt cx="5289809" cy="5404232"/>
          </a:xfrm>
        </p:grpSpPr>
        <p:grpSp>
          <p:nvGrpSpPr>
            <p:cNvPr id="65" name="Groupe 64"/>
            <p:cNvGrpSpPr/>
            <p:nvPr/>
          </p:nvGrpSpPr>
          <p:grpSpPr>
            <a:xfrm>
              <a:off x="4284324" y="770562"/>
              <a:ext cx="5289809" cy="5252742"/>
              <a:chOff x="4284324" y="770562"/>
              <a:chExt cx="5289809" cy="525274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284324" y="770562"/>
                <a:ext cx="5289809" cy="5252742"/>
                <a:chOff x="4284324" y="770562"/>
                <a:chExt cx="5289809" cy="525274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284324" y="770562"/>
                  <a:ext cx="5289809" cy="5252742"/>
                  <a:chOff x="2719062" y="831289"/>
                  <a:chExt cx="4655689" cy="4559978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270655" y="1366438"/>
                    <a:ext cx="3240000" cy="324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2719062" y="2986478"/>
                    <a:ext cx="425954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3230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Coussinet</a:t>
                    </a:r>
                    <a:endParaRPr lang="fr-FR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831289"/>
                    <a:ext cx="0" cy="4315149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340167" cy="3230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340167" cy="32305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31827" cy="3230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31827" cy="32305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6849849" y="3738560"/>
                      <a:ext cx="4633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49849" y="3738560"/>
                      <a:ext cx="463396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7258834" y="3316207"/>
                      <a:ext cx="4517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8834" y="3316207"/>
                      <a:ext cx="451790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6123466" y="2669805"/>
                <a:ext cx="2321783" cy="2160000"/>
                <a:chOff x="4061411" y="2194590"/>
                <a:chExt cx="2321783" cy="2160000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4155659" y="2262358"/>
                  <a:ext cx="1800000" cy="1800000"/>
                </a:xfrm>
                <a:prstGeom prst="arc">
                  <a:avLst>
                    <a:gd name="adj1" fmla="val 19352811"/>
                    <a:gd name="adj2" fmla="val 20629183"/>
                  </a:avLst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4128037" y="3341965"/>
                  <a:ext cx="504056" cy="23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aseline="-25000" dirty="0"/>
                    <a:t>ω</a:t>
                  </a:r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4655002" y="2369077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Rotor</a:t>
                  </a:r>
                  <a:endParaRPr lang="fr-FR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38197" y="768009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5955123" y="619072"/>
                  <a:ext cx="469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23" y="619072"/>
                  <a:ext cx="46993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149685"/>
            <a:ext cx="5139518" cy="3699848"/>
            <a:chOff x="308225" y="1144435"/>
            <a:chExt cx="5139518" cy="3699848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114747"/>
                <a:ext cx="3678148" cy="1220334"/>
                <a:chOff x="3340978" y="2114747"/>
                <a:chExt cx="3678148" cy="1220334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713802" y="2114747"/>
                      <a:ext cx="474938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3802" y="2114747"/>
                      <a:ext cx="474938" cy="39126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831796" y="1144435"/>
              <a:ext cx="1128530" cy="37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Coussinet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Rotor</a:t>
              </a:r>
              <a:endParaRPr lang="fr-FR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120227"/>
            <a:ext cx="5139518" cy="3729306"/>
            <a:chOff x="5714998" y="1112170"/>
            <a:chExt cx="5139518" cy="3729306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139518" cy="3680495"/>
              <a:chOff x="2804845" y="1212351"/>
              <a:chExt cx="5139518" cy="368049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139518" cy="3680495"/>
                <a:chOff x="2804845" y="1212351"/>
                <a:chExt cx="5139518" cy="3680495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139518" cy="3680495"/>
                  <a:chOff x="2804845" y="1212351"/>
                  <a:chExt cx="5139518" cy="3680495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382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2669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4673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467307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414984" y="1112170"/>
              <a:ext cx="1128530" cy="37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Coussinet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Rotor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xmlns="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xmlns="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xmlns="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351</Words>
  <Application>Microsoft Office PowerPoint</Application>
  <PresentationFormat>Grand écran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93</cp:revision>
  <dcterms:created xsi:type="dcterms:W3CDTF">2018-09-27T16:15:48Z</dcterms:created>
  <dcterms:modified xsi:type="dcterms:W3CDTF">2019-01-07T18:54:02Z</dcterms:modified>
</cp:coreProperties>
</file>