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70" r:id="rId5"/>
    <p:sldId id="271" r:id="rId6"/>
    <p:sldId id="269" r:id="rId7"/>
    <p:sldId id="267" r:id="rId8"/>
    <p:sldId id="258" r:id="rId9"/>
    <p:sldId id="266" r:id="rId10"/>
    <p:sldId id="256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5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Feuille_de_calcul_Microsoft_Excel10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Feuille_de_calcul_Microsoft_Excel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Feuille_de_calcul_Microsoft_Excel12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Feuille_de_calcul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Feuille_de_calcul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Feuille_de_calcul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Feuille_de_calcul_Microsoft_Excel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8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919555555555555"/>
          <c:y val="8.5018333333333349E-2"/>
          <c:w val="0.74255833333333321"/>
          <c:h val="0.72548083333333335"/>
        </c:manualLayout>
      </c:layout>
      <c:scatterChart>
        <c:scatterStyle val="smoothMarker"/>
        <c:varyColors val="0"/>
        <c:ser>
          <c:idx val="0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inf'!$D$42:$D$73</c:f>
              <c:numCache>
                <c:formatCode>0.00E+00</c:formatCode>
                <c:ptCount val="32"/>
                <c:pt idx="0">
                  <c:v>43.386124203718801</c:v>
                </c:pt>
                <c:pt idx="1">
                  <c:v>43.5237204093009</c:v>
                </c:pt>
                <c:pt idx="2">
                  <c:v>43.6757642327076</c:v>
                </c:pt>
                <c:pt idx="3">
                  <c:v>43.846902437306497</c:v>
                </c:pt>
                <c:pt idx="4">
                  <c:v>44.032682035509801</c:v>
                </c:pt>
                <c:pt idx="5">
                  <c:v>44.221453145208798</c:v>
                </c:pt>
                <c:pt idx="6">
                  <c:v>44.3992625674408</c:v>
                </c:pt>
                <c:pt idx="7">
                  <c:v>44.552385720794298</c:v>
                </c:pt>
                <c:pt idx="8">
                  <c:v>44.669877062155102</c:v>
                </c:pt>
                <c:pt idx="9">
                  <c:v>44.745958254771303</c:v>
                </c:pt>
                <c:pt idx="10">
                  <c:v>44.781262827198397</c:v>
                </c:pt>
                <c:pt idx="11">
                  <c:v>44.782082156604801</c:v>
                </c:pt>
                <c:pt idx="12">
                  <c:v>44.757283485840503</c:v>
                </c:pt>
                <c:pt idx="13">
                  <c:v>44.719725422638597</c:v>
                </c:pt>
                <c:pt idx="14">
                  <c:v>44.683595885818697</c:v>
                </c:pt>
                <c:pt idx="15">
                  <c:v>44.667695685229099</c:v>
                </c:pt>
                <c:pt idx="16">
                  <c:v>44.694692387361002</c:v>
                </c:pt>
                <c:pt idx="17">
                  <c:v>44.786450493958398</c:v>
                </c:pt>
                <c:pt idx="18">
                  <c:v>44.947991248556598</c:v>
                </c:pt>
                <c:pt idx="19">
                  <c:v>45.143538039202902</c:v>
                </c:pt>
                <c:pt idx="20">
                  <c:v>45.292753091719</c:v>
                </c:pt>
                <c:pt idx="21">
                  <c:v>45.315524954670103</c:v>
                </c:pt>
                <c:pt idx="22">
                  <c:v>45.195483942250199</c:v>
                </c:pt>
                <c:pt idx="23">
                  <c:v>45.019599550833497</c:v>
                </c:pt>
                <c:pt idx="24">
                  <c:v>44.925247908348901</c:v>
                </c:pt>
                <c:pt idx="25">
                  <c:v>44.873280909680801</c:v>
                </c:pt>
                <c:pt idx="26">
                  <c:v>44.822401164476197</c:v>
                </c:pt>
                <c:pt idx="27">
                  <c:v>44.769446908042099</c:v>
                </c:pt>
                <c:pt idx="28">
                  <c:v>44.715929267164498</c:v>
                </c:pt>
                <c:pt idx="29">
                  <c:v>44.663654612349497</c:v>
                </c:pt>
                <c:pt idx="30">
                  <c:v>44.6341832704532</c:v>
                </c:pt>
                <c:pt idx="31">
                  <c:v>44.557928484657403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130-4E36-9776-885830ADEC4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44.682200000000002</c:v>
                </c:pt>
                <c:pt idx="1">
                  <c:v>44.573799999999999</c:v>
                </c:pt>
                <c:pt idx="2">
                  <c:v>44.784100000000002</c:v>
                </c:pt>
                <c:pt idx="3">
                  <c:v>45.019199999999998</c:v>
                </c:pt>
                <c:pt idx="4">
                  <c:v>45.2393</c:v>
                </c:pt>
                <c:pt idx="5">
                  <c:v>44.456699999999998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0130-4E36-9776-885830ADE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10352"/>
        <c:axId val="22590760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2"/>
                <c:order val="0"/>
                <c:tx>
                  <c:v>Num sans CE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inf'!$C$42:$C$73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43.098587672084101</c:v>
                      </c:pt>
                      <c:pt idx="1">
                        <c:v>43.315248276248198</c:v>
                      </c:pt>
                      <c:pt idx="2">
                        <c:v>43.529403465386203</c:v>
                      </c:pt>
                      <c:pt idx="3">
                        <c:v>43.733023095655</c:v>
                      </c:pt>
                      <c:pt idx="4">
                        <c:v>43.920337315043497</c:v>
                      </c:pt>
                      <c:pt idx="5">
                        <c:v>44.088020027970899</c:v>
                      </c:pt>
                      <c:pt idx="6">
                        <c:v>44.234731334493098</c:v>
                      </c:pt>
                      <c:pt idx="7">
                        <c:v>44.361125878669199</c:v>
                      </c:pt>
                      <c:pt idx="8">
                        <c:v>44.4737786409531</c:v>
                      </c:pt>
                      <c:pt idx="9">
                        <c:v>44.5708403718168</c:v>
                      </c:pt>
                      <c:pt idx="10">
                        <c:v>44.652782811494802</c:v>
                      </c:pt>
                      <c:pt idx="11">
                        <c:v>44.720865218561798</c:v>
                      </c:pt>
                      <c:pt idx="12">
                        <c:v>44.776694243301002</c:v>
                      </c:pt>
                      <c:pt idx="13">
                        <c:v>44.821941049176601</c:v>
                      </c:pt>
                      <c:pt idx="14">
                        <c:v>44.858198061818698</c:v>
                      </c:pt>
                      <c:pt idx="15">
                        <c:v>44.886911983422003</c:v>
                      </c:pt>
                      <c:pt idx="16">
                        <c:v>44.909358885060698</c:v>
                      </c:pt>
                      <c:pt idx="17">
                        <c:v>44.9266422919913</c:v>
                      </c:pt>
                      <c:pt idx="18">
                        <c:v>44.939703324403098</c:v>
                      </c:pt>
                      <c:pt idx="19">
                        <c:v>44.949336542879102</c:v>
                      </c:pt>
                      <c:pt idx="20">
                        <c:v>44.956207824643002</c:v>
                      </c:pt>
                      <c:pt idx="21">
                        <c:v>44.960872197556903</c:v>
                      </c:pt>
                      <c:pt idx="22">
                        <c:v>44.9637905269363</c:v>
                      </c:pt>
                      <c:pt idx="23">
                        <c:v>44.965344534157502</c:v>
                      </c:pt>
                      <c:pt idx="24">
                        <c:v>44.9658499719528</c:v>
                      </c:pt>
                      <c:pt idx="25">
                        <c:v>44.965567587883903</c:v>
                      </c:pt>
                      <c:pt idx="26">
                        <c:v>44.964715457175899</c:v>
                      </c:pt>
                      <c:pt idx="27">
                        <c:v>44.969615972141199</c:v>
                      </c:pt>
                      <c:pt idx="28">
                        <c:v>44.970997327065199</c:v>
                      </c:pt>
                      <c:pt idx="29">
                        <c:v>44.615555236951103</c:v>
                      </c:pt>
                      <c:pt idx="30">
                        <c:v>44.113878185446502</c:v>
                      </c:pt>
                      <c:pt idx="31">
                        <c:v>43.600166611127499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0130-4E36-9776-885830ADEC4C}"/>
                  </c:ext>
                </c:extLst>
              </c15:ser>
            </c15:filteredScatterSeries>
          </c:ext>
        </c:extLst>
      </c:scatterChart>
      <c:valAx>
        <c:axId val="22591035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</a:t>
                </a:r>
                <a:r>
                  <a:rPr lang="fr-FR" dirty="0" smtClean="0"/>
                  <a:t>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401666666666666"/>
              <c:y val="0.92051916666666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7608"/>
        <c:crosses val="autoZero"/>
        <c:crossBetween val="midCat"/>
        <c:majorUnit val="25"/>
      </c:valAx>
      <c:valAx>
        <c:axId val="225907608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en °C</a:t>
                </a:r>
              </a:p>
            </c:rich>
          </c:tx>
          <c:layout>
            <c:manualLayout>
              <c:xMode val="edge"/>
              <c:yMode val="edge"/>
              <c:x val="1.6698148148148153E-2"/>
              <c:y val="0.23805861111111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1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499296296296297"/>
          <c:y val="0.10230555555555555"/>
          <c:w val="0.39095851851851854"/>
          <c:h val="0.12818055555555555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5.6796111111111117E-2"/>
          <c:w val="0.75692814814814813"/>
          <c:h val="0.7148974999999999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0.23808471785391799</c:v>
                </c:pt>
                <c:pt idx="1">
                  <c:v>0.36989036497059502</c:v>
                </c:pt>
                <c:pt idx="2">
                  <c:v>0.50438746530439604</c:v>
                </c:pt>
                <c:pt idx="3">
                  <c:v>0.64283952722800297</c:v>
                </c:pt>
                <c:pt idx="4">
                  <c:v>0.78671475118074896</c:v>
                </c:pt>
                <c:pt idx="5">
                  <c:v>0.93745357871730395</c:v>
                </c:pt>
                <c:pt idx="6">
                  <c:v>1.09625986208795</c:v>
                </c:pt>
                <c:pt idx="7">
                  <c:v>1.2638893859362299</c:v>
                </c:pt>
                <c:pt idx="8">
                  <c:v>1.4404152499513601</c:v>
                </c:pt>
                <c:pt idx="9">
                  <c:v>1.62494859346284</c:v>
                </c:pt>
                <c:pt idx="10">
                  <c:v>1.81529719576769</c:v>
                </c:pt>
                <c:pt idx="11">
                  <c:v>2.0075590229240001</c:v>
                </c:pt>
                <c:pt idx="12">
                  <c:v>2.1956773662133102</c:v>
                </c:pt>
                <c:pt idx="13">
                  <c:v>2.37103238372339</c:v>
                </c:pt>
                <c:pt idx="14">
                  <c:v>2.5222107602727699</c:v>
                </c:pt>
                <c:pt idx="15">
                  <c:v>2.6351710912950899</c:v>
                </c:pt>
                <c:pt idx="16">
                  <c:v>2.6940784767213102</c:v>
                </c:pt>
                <c:pt idx="17">
                  <c:v>2.6830637069873902</c:v>
                </c:pt>
                <c:pt idx="18">
                  <c:v>2.58900191678645</c:v>
                </c:pt>
                <c:pt idx="19">
                  <c:v>2.40505982530774</c:v>
                </c:pt>
                <c:pt idx="20">
                  <c:v>2.13427827269699</c:v>
                </c:pt>
                <c:pt idx="21">
                  <c:v>1.7920283459192501</c:v>
                </c:pt>
                <c:pt idx="22">
                  <c:v>1.4061013048716899</c:v>
                </c:pt>
                <c:pt idx="23">
                  <c:v>1.0137016958741201</c:v>
                </c:pt>
                <c:pt idx="24">
                  <c:v>0.65566135702613504</c:v>
                </c:pt>
                <c:pt idx="25">
                  <c:v>0.36934491882645998</c:v>
                </c:pt>
                <c:pt idx="26">
                  <c:v>0.182331922721824</c:v>
                </c:pt>
                <c:pt idx="27">
                  <c:v>0.10858669716776601</c:v>
                </c:pt>
                <c:pt idx="28">
                  <c:v>9.6363001742464302E-2</c:v>
                </c:pt>
                <c:pt idx="29">
                  <c:v>9.0104965502573103E-2</c:v>
                </c:pt>
                <c:pt idx="30">
                  <c:v>8.6019668083527207E-2</c:v>
                </c:pt>
                <c:pt idx="31">
                  <c:v>8.9514408565200501E-2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80-49FE-869A-0B31E246FCD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0.95189999999999997</c:v>
                </c:pt>
                <c:pt idx="1">
                  <c:v>1.7321</c:v>
                </c:pt>
                <c:pt idx="2">
                  <c:v>2.6920000000000002</c:v>
                </c:pt>
                <c:pt idx="3">
                  <c:v>3.0206</c:v>
                </c:pt>
                <c:pt idx="4">
                  <c:v>1.8644999999999998</c:v>
                </c:pt>
                <c:pt idx="5">
                  <c:v>2.0000000000000573E-4</c:v>
                </c:pt>
                <c:pt idx="6">
                  <c:v>9.0000000000000011E-2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C80-49FE-869A-0B31E246F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66088"/>
        <c:axId val="22590329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C80-49FE-869A-0B31E246FCD4}"/>
                  </c:ext>
                </c:extLst>
              </c15:ser>
            </c15:filteredScatterSeries>
          </c:ext>
        </c:extLst>
      </c:scatterChart>
      <c:valAx>
        <c:axId val="290666088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3296"/>
        <c:crosses val="autoZero"/>
        <c:crossBetween val="midCat"/>
        <c:majorUnit val="25"/>
      </c:valAx>
      <c:valAx>
        <c:axId val="22590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660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715485185185185"/>
          <c:y val="0.57150000000000001"/>
          <c:w val="0.28982888888888891"/>
          <c:h val="0.1493472222222222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4.9740555555555559E-2"/>
          <c:w val="0.75692814814814813"/>
          <c:h val="0.77486972222222217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0.316907343891352</c:v>
                </c:pt>
                <c:pt idx="1">
                  <c:v>0.54114751868695599</c:v>
                </c:pt>
                <c:pt idx="2">
                  <c:v>0.68711849582918105</c:v>
                </c:pt>
                <c:pt idx="3">
                  <c:v>0.75118105498281895</c:v>
                </c:pt>
                <c:pt idx="4">
                  <c:v>0.73608322571932405</c:v>
                </c:pt>
                <c:pt idx="5">
                  <c:v>0.65344049760104606</c:v>
                </c:pt>
                <c:pt idx="6">
                  <c:v>0.52391421851881403</c:v>
                </c:pt>
                <c:pt idx="7">
                  <c:v>0.37522254188994097</c:v>
                </c:pt>
                <c:pt idx="8">
                  <c:v>0.23822745500199699</c:v>
                </c:pt>
                <c:pt idx="9">
                  <c:v>0.14201160628735299</c:v>
                </c:pt>
                <c:pt idx="10">
                  <c:v>0.107545718183836</c:v>
                </c:pt>
                <c:pt idx="11">
                  <c:v>9.7508015626915495E-2</c:v>
                </c:pt>
                <c:pt idx="12">
                  <c:v>9.1599507295799298E-2</c:v>
                </c:pt>
                <c:pt idx="13">
                  <c:v>8.7336057893046104E-2</c:v>
                </c:pt>
                <c:pt idx="14">
                  <c:v>8.39763408888866E-2</c:v>
                </c:pt>
                <c:pt idx="15">
                  <c:v>8.1197377234637699E-2</c:v>
                </c:pt>
                <c:pt idx="16">
                  <c:v>7.88275522553082E-2</c:v>
                </c:pt>
                <c:pt idx="17">
                  <c:v>7.6763842036372307E-2</c:v>
                </c:pt>
                <c:pt idx="18">
                  <c:v>7.4939124958974507E-2</c:v>
                </c:pt>
                <c:pt idx="19">
                  <c:v>7.3307064389595403E-2</c:v>
                </c:pt>
                <c:pt idx="20">
                  <c:v>7.18342835373698E-2</c:v>
                </c:pt>
                <c:pt idx="21">
                  <c:v>7.0495954646192904E-2</c:v>
                </c:pt>
                <c:pt idx="22">
                  <c:v>6.9273140832598903E-2</c:v>
                </c:pt>
                <c:pt idx="23">
                  <c:v>6.8151106093597896E-2</c:v>
                </c:pt>
                <c:pt idx="24">
                  <c:v>6.7118194934007003E-2</c:v>
                </c:pt>
                <c:pt idx="25">
                  <c:v>6.6165085694888701E-2</c:v>
                </c:pt>
                <c:pt idx="26">
                  <c:v>6.5284552535078894E-2</c:v>
                </c:pt>
                <c:pt idx="27">
                  <c:v>6.4474406164726494E-2</c:v>
                </c:pt>
                <c:pt idx="28">
                  <c:v>6.37690665281824E-2</c:v>
                </c:pt>
                <c:pt idx="29">
                  <c:v>6.3508408532693697E-2</c:v>
                </c:pt>
                <c:pt idx="30">
                  <c:v>6.6347683123950493E-2</c:v>
                </c:pt>
                <c:pt idx="31">
                  <c:v>9.1512890340647995E-2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5580-4393-AE68-BF73AFC9790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0.63480000000000003</c:v>
                </c:pt>
                <c:pt idx="1">
                  <c:v>0.1898</c:v>
                </c:pt>
                <c:pt idx="2">
                  <c:v>9.900000000000006E-3</c:v>
                </c:pt>
                <c:pt idx="3">
                  <c:v>5.79E-2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5580-4393-AE68-BF73AFC97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06432"/>
        <c:axId val="2259083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5580-4393-AE68-BF73AFC9790D}"/>
                  </c:ext>
                </c:extLst>
              </c15:ser>
            </c15:filteredScatterSeries>
          </c:ext>
        </c:extLst>
      </c:scatterChart>
      <c:valAx>
        <c:axId val="22590643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8392"/>
        <c:crosses val="autoZero"/>
        <c:crossBetween val="midCat"/>
        <c:majorUnit val="25"/>
      </c:valAx>
      <c:valAx>
        <c:axId val="225908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64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3260407407407404"/>
          <c:y val="0.38100000000000001"/>
          <c:w val="0.29923629629629628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6.0323888888888899E-2"/>
          <c:w val="0.76631203703703699"/>
          <c:h val="0.74664750000000002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58.933722082141102</c:v>
                </c:pt>
                <c:pt idx="1">
                  <c:v>60.192715610736897</c:v>
                </c:pt>
                <c:pt idx="2">
                  <c:v>61.389133577494498</c:v>
                </c:pt>
                <c:pt idx="3">
                  <c:v>62.5903750472608</c:v>
                </c:pt>
                <c:pt idx="4">
                  <c:v>63.781529736234702</c:v>
                </c:pt>
                <c:pt idx="5">
                  <c:v>64.918947312313094</c:v>
                </c:pt>
                <c:pt idx="6">
                  <c:v>65.952361008252396</c:v>
                </c:pt>
                <c:pt idx="7">
                  <c:v>66.836578472414601</c:v>
                </c:pt>
                <c:pt idx="8">
                  <c:v>67.538947923298394</c:v>
                </c:pt>
                <c:pt idx="9">
                  <c:v>68.034936394023106</c:v>
                </c:pt>
                <c:pt idx="10">
                  <c:v>68.391185712422995</c:v>
                </c:pt>
                <c:pt idx="11">
                  <c:v>68.655536972986695</c:v>
                </c:pt>
                <c:pt idx="12">
                  <c:v>68.826170357906705</c:v>
                </c:pt>
                <c:pt idx="13">
                  <c:v>68.899834635327906</c:v>
                </c:pt>
                <c:pt idx="14">
                  <c:v>68.883080448507499</c:v>
                </c:pt>
                <c:pt idx="15">
                  <c:v>68.787138685674407</c:v>
                </c:pt>
                <c:pt idx="16">
                  <c:v>68.625292442795896</c:v>
                </c:pt>
                <c:pt idx="17">
                  <c:v>68.411284494515002</c:v>
                </c:pt>
                <c:pt idx="18">
                  <c:v>68.158303816324803</c:v>
                </c:pt>
                <c:pt idx="19">
                  <c:v>67.878363761983593</c:v>
                </c:pt>
                <c:pt idx="20">
                  <c:v>67.581952396016703</c:v>
                </c:pt>
                <c:pt idx="21">
                  <c:v>67.277876105774794</c:v>
                </c:pt>
                <c:pt idx="22">
                  <c:v>66.973245847615402</c:v>
                </c:pt>
                <c:pt idx="23">
                  <c:v>66.673569822715194</c:v>
                </c:pt>
                <c:pt idx="24">
                  <c:v>66.382921413174401</c:v>
                </c:pt>
                <c:pt idx="25">
                  <c:v>66.104158814670598</c:v>
                </c:pt>
                <c:pt idx="26">
                  <c:v>65.839239315366996</c:v>
                </c:pt>
                <c:pt idx="27">
                  <c:v>65.590222001021004</c:v>
                </c:pt>
                <c:pt idx="28">
                  <c:v>65.365201474166398</c:v>
                </c:pt>
                <c:pt idx="29">
                  <c:v>65.199371949020602</c:v>
                </c:pt>
                <c:pt idx="30">
                  <c:v>65.075765887697898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F86-4A2F-AE32-8E55BDC804E4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52.970999999999997</c:v>
                </c:pt>
                <c:pt idx="1">
                  <c:v>57.082099999999997</c:v>
                </c:pt>
                <c:pt idx="2">
                  <c:v>60.286000000000001</c:v>
                </c:pt>
                <c:pt idx="3">
                  <c:v>63.193399999999997</c:v>
                </c:pt>
                <c:pt idx="4">
                  <c:v>63.643999999999998</c:v>
                </c:pt>
                <c:pt idx="5">
                  <c:v>61.933500000000002</c:v>
                </c:pt>
                <c:pt idx="6">
                  <c:v>59.009300000000003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F86-4A2F-AE32-8E55BDC80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25728"/>
        <c:axId val="2885229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7F86-4A2F-AE32-8E55BDC804E4}"/>
                  </c:ext>
                </c:extLst>
              </c15:ser>
            </c15:filteredScatterSeries>
          </c:ext>
        </c:extLst>
      </c:scatterChart>
      <c:valAx>
        <c:axId val="288525728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2984"/>
        <c:crosses val="autoZero"/>
        <c:crossBetween val="midCat"/>
        <c:majorUnit val="25"/>
      </c:valAx>
      <c:valAx>
        <c:axId val="28852298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5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994111111111122"/>
          <c:y val="0.61383333333333334"/>
          <c:w val="0.30815462962962964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34425925925926"/>
          <c:y val="7.9668055555555561E-2"/>
          <c:w val="0.81316888888888894"/>
          <c:h val="0.73007662037037024"/>
        </c:manualLayout>
      </c:layout>
      <c:scatterChart>
        <c:scatterStyle val="smoothMarker"/>
        <c:varyColors val="0"/>
        <c:ser>
          <c:idx val="3"/>
          <c:order val="1"/>
          <c:tx>
            <c:v>Numérique</c:v>
          </c:tx>
          <c:spPr>
            <a:ln w="25400" cap="flat" cmpd="sng" algn="ctr">
              <a:solidFill>
                <a:srgbClr val="70AD47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inf'!$D$3:$D$34</c:f>
              <c:numCache>
                <c:formatCode>0.00E+00</c:formatCode>
                <c:ptCount val="32"/>
                <c:pt idx="0">
                  <c:v>0.19650220328927501</c:v>
                </c:pt>
                <c:pt idx="1">
                  <c:v>0.25409033631338301</c:v>
                </c:pt>
                <c:pt idx="2">
                  <c:v>0.31856694952304199</c:v>
                </c:pt>
                <c:pt idx="3">
                  <c:v>0.39261678676858203</c:v>
                </c:pt>
                <c:pt idx="4">
                  <c:v>0.47956675487427303</c:v>
                </c:pt>
                <c:pt idx="5">
                  <c:v>0.58360231405750596</c:v>
                </c:pt>
                <c:pt idx="6">
                  <c:v>0.71006204836545705</c:v>
                </c:pt>
                <c:pt idx="7">
                  <c:v>0.86582902343937895</c:v>
                </c:pt>
                <c:pt idx="8">
                  <c:v>1.0598162531316899</c:v>
                </c:pt>
                <c:pt idx="9">
                  <c:v>1.3035261692987901</c:v>
                </c:pt>
                <c:pt idx="10">
                  <c:v>1.6115473366295301</c:v>
                </c:pt>
                <c:pt idx="11">
                  <c:v>2.0016758465003099</c:v>
                </c:pt>
                <c:pt idx="12">
                  <c:v>2.4939497916512199</c:v>
                </c:pt>
                <c:pt idx="13">
                  <c:v>3.1071250313577501</c:v>
                </c:pt>
                <c:pt idx="14">
                  <c:v>3.8494852952774101</c:v>
                </c:pt>
                <c:pt idx="15">
                  <c:v>4.6997254927267598</c:v>
                </c:pt>
                <c:pt idx="16">
                  <c:v>5.5725309570100396</c:v>
                </c:pt>
                <c:pt idx="17">
                  <c:v>6.2746152922889804</c:v>
                </c:pt>
                <c:pt idx="18">
                  <c:v>6.48934579287695</c:v>
                </c:pt>
                <c:pt idx="19">
                  <c:v>5.8806295834510198</c:v>
                </c:pt>
                <c:pt idx="20">
                  <c:v>4.3757611716193496</c:v>
                </c:pt>
                <c:pt idx="21">
                  <c:v>2.4242566497540299</c:v>
                </c:pt>
                <c:pt idx="22">
                  <c:v>0.814457162702381</c:v>
                </c:pt>
                <c:pt idx="23">
                  <c:v>0.10373769196832</c:v>
                </c:pt>
                <c:pt idx="24">
                  <c:v>8.6646093258510096E-2</c:v>
                </c:pt>
                <c:pt idx="25">
                  <c:v>7.9373045806387196E-2</c:v>
                </c:pt>
                <c:pt idx="26">
                  <c:v>7.4463132546215893E-2</c:v>
                </c:pt>
                <c:pt idx="27">
                  <c:v>7.0687283146646199E-2</c:v>
                </c:pt>
                <c:pt idx="28">
                  <c:v>6.75945888329198E-2</c:v>
                </c:pt>
                <c:pt idx="29">
                  <c:v>6.4986654366098906E-2</c:v>
                </c:pt>
                <c:pt idx="30">
                  <c:v>6.3303188590612097E-2</c:v>
                </c:pt>
                <c:pt idx="31">
                  <c:v>7.2578102161805103E-2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EC2-473F-A89E-01EF7F3898BA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inf'!$F$3:$F$9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inf'!$G$3:$G$9</c:f>
              <c:numCache>
                <c:formatCode>0\.000</c:formatCode>
                <c:ptCount val="7"/>
                <c:pt idx="0">
                  <c:v>0.6421</c:v>
                </c:pt>
                <c:pt idx="1">
                  <c:v>1.5022</c:v>
                </c:pt>
                <c:pt idx="2">
                  <c:v>3.5880000000000001</c:v>
                </c:pt>
                <c:pt idx="3">
                  <c:v>5.6465000000000005</c:v>
                </c:pt>
                <c:pt idx="4">
                  <c:v>2.7879</c:v>
                </c:pt>
                <c:pt idx="5">
                  <c:v>7.7899999999999997E-2</c:v>
                </c:pt>
                <c:pt idx="6">
                  <c:v>8.8300000000000003E-2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EC2-473F-A89E-01EF7F389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08000"/>
        <c:axId val="11715086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0.20056695078148401</c:v>
                      </c:pt>
                      <c:pt idx="1">
                        <c:v>0.26749983315063602</c:v>
                      </c:pt>
                      <c:pt idx="2">
                        <c:v>0.34226419060681801</c:v>
                      </c:pt>
                      <c:pt idx="3">
                        <c:v>0.427710656339305</c:v>
                      </c:pt>
                      <c:pt idx="4">
                        <c:v>0.52737838423832295</c:v>
                      </c:pt>
                      <c:pt idx="5">
                        <c:v>0.64565670925978802</c:v>
                      </c:pt>
                      <c:pt idx="6">
                        <c:v>0.78799738389048701</c:v>
                      </c:pt>
                      <c:pt idx="7">
                        <c:v>0.96115481198743202</c:v>
                      </c:pt>
                      <c:pt idx="8">
                        <c:v>1.1734213962458899</c:v>
                      </c:pt>
                      <c:pt idx="9">
                        <c:v>1.4347868206732499</c:v>
                      </c:pt>
                      <c:pt idx="10">
                        <c:v>1.75687848068356</c:v>
                      </c:pt>
                      <c:pt idx="11">
                        <c:v>2.15239484960368</c:v>
                      </c:pt>
                      <c:pt idx="12">
                        <c:v>2.6334644588371798</c:v>
                      </c:pt>
                      <c:pt idx="13">
                        <c:v>3.2078516920750699</c:v>
                      </c:pt>
                      <c:pt idx="14">
                        <c:v>3.87150402765826</c:v>
                      </c:pt>
                      <c:pt idx="15">
                        <c:v>4.5952676589801502</c:v>
                      </c:pt>
                      <c:pt idx="16">
                        <c:v>5.3050352095088096</c:v>
                      </c:pt>
                      <c:pt idx="17">
                        <c:v>5.8605556820454501</c:v>
                      </c:pt>
                      <c:pt idx="18">
                        <c:v>6.0528881608471297</c:v>
                      </c:pt>
                      <c:pt idx="19">
                        <c:v>5.6594861018339202</c:v>
                      </c:pt>
                      <c:pt idx="20">
                        <c:v>4.5853358942714904</c:v>
                      </c:pt>
                      <c:pt idx="21">
                        <c:v>3.02503269150789</c:v>
                      </c:pt>
                      <c:pt idx="22">
                        <c:v>1.4595912043082</c:v>
                      </c:pt>
                      <c:pt idx="23">
                        <c:v>0.39559905697911701</c:v>
                      </c:pt>
                      <c:pt idx="24">
                        <c:v>7.0000000000000007E-2</c:v>
                      </c:pt>
                      <c:pt idx="25">
                        <c:v>7.0000000000000007E-2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6.9999999999999896E-2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3EC2-473F-A89E-01EF7F3898BA}"/>
                  </c:ext>
                </c:extLst>
              </c15:ser>
            </c15:filteredScatterSeries>
          </c:ext>
        </c:extLst>
      </c:scatterChart>
      <c:valAx>
        <c:axId val="22590800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Coordonnées circonférentielles </a:t>
                </a:r>
                <a:r>
                  <a:rPr lang="fr-FR" dirty="0" smtClean="0"/>
                  <a:t>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7150864"/>
        <c:crosses val="autoZero"/>
        <c:crossBetween val="midCat"/>
        <c:majorUnit val="25"/>
      </c:valAx>
      <c:valAx>
        <c:axId val="11715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Pression </a:t>
                </a:r>
                <a:r>
                  <a:rPr lang="fr-FR" dirty="0" smtClean="0"/>
                  <a:t>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80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143"/>
          <c:y val="0.10289361111111112"/>
          <c:w val="0.29851055555555556"/>
          <c:h val="0.1420949074074073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0431416666666669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sup'!$B$3:$B$34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sup'!$D$3:$D$34</c:f>
              <c:numCache>
                <c:formatCode>0.00E+00</c:formatCode>
                <c:ptCount val="32"/>
                <c:pt idx="0">
                  <c:v>0.16499013752611799</c:v>
                </c:pt>
                <c:pt idx="1">
                  <c:v>0.15092795125943601</c:v>
                </c:pt>
                <c:pt idx="2">
                  <c:v>0.134407537049341</c:v>
                </c:pt>
                <c:pt idx="3">
                  <c:v>0.117057556646901</c:v>
                </c:pt>
                <c:pt idx="4">
                  <c:v>0.10051557228602501</c:v>
                </c:pt>
                <c:pt idx="5">
                  <c:v>8.6320433821571299E-2</c:v>
                </c:pt>
                <c:pt idx="6">
                  <c:v>7.5823470644467997E-2</c:v>
                </c:pt>
                <c:pt idx="7">
                  <c:v>7.0119917416301997E-2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6.9999999999999896E-2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6.9999999999999896E-2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8.5779496330823796E-2</c:v>
                </c:pt>
                <c:pt idx="30">
                  <c:v>0.120549962136055</c:v>
                </c:pt>
                <c:pt idx="31">
                  <c:v>0.15380057031989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81-48E6-B98E-347F468F7BD8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0.000</c:formatCode>
                <c:ptCount val="4"/>
                <c:pt idx="0">
                  <c:v>7.7600000000000002E-2</c:v>
                </c:pt>
                <c:pt idx="1">
                  <c:v>7.8800000000000009E-2</c:v>
                </c:pt>
                <c:pt idx="2">
                  <c:v>7.9700000000000007E-2</c:v>
                </c:pt>
                <c:pt idx="3">
                  <c:v>8.0200000000000007E-2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A181-48E6-B98E-347F468F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23376"/>
        <c:axId val="28852180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sup'!$C$3:$C$34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0.169803099511591</c:v>
                      </c:pt>
                      <c:pt idx="1">
                        <c:v>0.16232056377312801</c:v>
                      </c:pt>
                      <c:pt idx="2">
                        <c:v>0.148431516608616</c:v>
                      </c:pt>
                      <c:pt idx="3">
                        <c:v>0.130321503967951</c:v>
                      </c:pt>
                      <c:pt idx="4">
                        <c:v>0.110653809002177</c:v>
                      </c:pt>
                      <c:pt idx="5">
                        <c:v>9.2272618642828902E-2</c:v>
                      </c:pt>
                      <c:pt idx="6">
                        <c:v>7.7922620302480802E-2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7.0000000000000007E-2</c:v>
                      </c:pt>
                      <c:pt idx="10">
                        <c:v>7.0000000000000007E-2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6.9999999999999896E-2</c:v>
                      </c:pt>
                      <c:pt idx="15">
                        <c:v>7.0000000000000007E-2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6.9999999999999896E-2</c:v>
                      </c:pt>
                      <c:pt idx="21">
                        <c:v>6.9999999999999896E-2</c:v>
                      </c:pt>
                      <c:pt idx="22">
                        <c:v>6.9999999999999896E-2</c:v>
                      </c:pt>
                      <c:pt idx="23">
                        <c:v>7.0000000000000007E-2</c:v>
                      </c:pt>
                      <c:pt idx="24">
                        <c:v>7.0000000000000007E-2</c:v>
                      </c:pt>
                      <c:pt idx="25">
                        <c:v>6.9999999999999896E-2</c:v>
                      </c:pt>
                      <c:pt idx="26">
                        <c:v>7.0000000000000007E-2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9.4221931048378005E-2</c:v>
                      </c:pt>
                      <c:pt idx="31">
                        <c:v>0.145433066221242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A181-48E6-B98E-347F468F7BD8}"/>
                  </c:ext>
                </c:extLst>
              </c15:ser>
            </c15:filteredScatterSeries>
          </c:ext>
        </c:extLst>
      </c:scatterChart>
      <c:valAx>
        <c:axId val="288523376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1808"/>
        <c:crosses val="autoZero"/>
        <c:crossBetween val="midCat"/>
        <c:majorUnit val="25"/>
      </c:valAx>
      <c:valAx>
        <c:axId val="288521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Pression [MPa]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3376"/>
        <c:crosses val="autoZero"/>
        <c:crossBetween val="midCat"/>
        <c:majorUnit val="3.0000000000000006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515962962962963"/>
          <c:y val="0.58208333333333329"/>
          <c:w val="0.2733659259259259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sup'!$A$42:$A$73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sup'!$C$42:$C$73</c:f>
              <c:numCache>
                <c:formatCode>0.00E+00</c:formatCode>
                <c:ptCount val="32"/>
                <c:pt idx="0">
                  <c:v>43.933657124761602</c:v>
                </c:pt>
                <c:pt idx="1">
                  <c:v>44.057925221622298</c:v>
                </c:pt>
                <c:pt idx="2">
                  <c:v>44.164292780605201</c:v>
                </c:pt>
                <c:pt idx="3">
                  <c:v>44.257136716393497</c:v>
                </c:pt>
                <c:pt idx="4">
                  <c:v>44.336872320738102</c:v>
                </c:pt>
                <c:pt idx="5">
                  <c:v>44.403473630789698</c:v>
                </c:pt>
                <c:pt idx="6">
                  <c:v>44.4571776923706</c:v>
                </c:pt>
                <c:pt idx="7">
                  <c:v>44.497721297413698</c:v>
                </c:pt>
                <c:pt idx="8">
                  <c:v>44.531347295938403</c:v>
                </c:pt>
                <c:pt idx="9">
                  <c:v>44.559233012495902</c:v>
                </c:pt>
                <c:pt idx="10">
                  <c:v>44.5807007614574</c:v>
                </c:pt>
                <c:pt idx="11">
                  <c:v>44.596254883294499</c:v>
                </c:pt>
                <c:pt idx="12">
                  <c:v>44.606656424255902</c:v>
                </c:pt>
                <c:pt idx="13">
                  <c:v>44.612697379374197</c:v>
                </c:pt>
                <c:pt idx="14">
                  <c:v>44.615126359090901</c:v>
                </c:pt>
                <c:pt idx="15">
                  <c:v>44.6146203543165</c:v>
                </c:pt>
                <c:pt idx="16">
                  <c:v>44.611775928419497</c:v>
                </c:pt>
                <c:pt idx="17">
                  <c:v>44.6071096663443</c:v>
                </c:pt>
                <c:pt idx="18">
                  <c:v>44.601063163157498</c:v>
                </c:pt>
                <c:pt idx="19">
                  <c:v>44.594010099382402</c:v>
                </c:pt>
                <c:pt idx="20">
                  <c:v>44.586264048548301</c:v>
                </c:pt>
                <c:pt idx="21">
                  <c:v>44.578086257933002</c:v>
                </c:pt>
                <c:pt idx="22">
                  <c:v>44.569692989688001</c:v>
                </c:pt>
                <c:pt idx="23">
                  <c:v>44.5612622173227</c:v>
                </c:pt>
                <c:pt idx="24">
                  <c:v>44.552939597618298</c:v>
                </c:pt>
                <c:pt idx="25">
                  <c:v>44.544843563162203</c:v>
                </c:pt>
                <c:pt idx="26">
                  <c:v>44.537075262122002</c:v>
                </c:pt>
                <c:pt idx="27">
                  <c:v>44.5393391452697</c:v>
                </c:pt>
                <c:pt idx="28">
                  <c:v>44.525445323214797</c:v>
                </c:pt>
                <c:pt idx="29">
                  <c:v>44.441453863884199</c:v>
                </c:pt>
                <c:pt idx="30">
                  <c:v>44.319784670351098</c:v>
                </c:pt>
                <c:pt idx="31">
                  <c:v>44.1518865635365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A45-4DA0-BBCB-27B5104D4C93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sup'!$E$42:$E$48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sup'!$F$42:$F$48</c:f>
              <c:numCache>
                <c:formatCode>General</c:formatCode>
                <c:ptCount val="7"/>
                <c:pt idx="0">
                  <c:v>43.525399999999998</c:v>
                </c:pt>
                <c:pt idx="1">
                  <c:v>43.830500000000001</c:v>
                </c:pt>
                <c:pt idx="2">
                  <c:v>43.734400000000001</c:v>
                </c:pt>
                <c:pt idx="3">
                  <c:v>44.315899999999999</c:v>
                </c:pt>
                <c:pt idx="4">
                  <c:v>44.396000000000001</c:v>
                </c:pt>
                <c:pt idx="5">
                  <c:v>44.046199999999999</c:v>
                </c:pt>
                <c:pt idx="6">
                  <c:v>44.147300000000001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A45-4DA0-BBCB-27B5104D4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8526120"/>
        <c:axId val="288522592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43.178575875800597</c:v>
                      </c:pt>
                      <c:pt idx="1">
                        <c:v>43.421664760967403</c:v>
                      </c:pt>
                      <c:pt idx="2">
                        <c:v>43.6511800027898</c:v>
                      </c:pt>
                      <c:pt idx="3">
                        <c:v>43.861510120917401</c:v>
                      </c:pt>
                      <c:pt idx="4">
                        <c:v>44.048474145379501</c:v>
                      </c:pt>
                      <c:pt idx="5">
                        <c:v>44.209721444693102</c:v>
                      </c:pt>
                      <c:pt idx="6">
                        <c:v>44.344497496951</c:v>
                      </c:pt>
                      <c:pt idx="7">
                        <c:v>44.452911793267297</c:v>
                      </c:pt>
                      <c:pt idx="8">
                        <c:v>44.543678367474399</c:v>
                      </c:pt>
                      <c:pt idx="9">
                        <c:v>44.617948385155998</c:v>
                      </c:pt>
                      <c:pt idx="10">
                        <c:v>44.676717006455398</c:v>
                      </c:pt>
                      <c:pt idx="11">
                        <c:v>44.7216662409283</c:v>
                      </c:pt>
                      <c:pt idx="12">
                        <c:v>44.754756579186299</c:v>
                      </c:pt>
                      <c:pt idx="13">
                        <c:v>44.777928936310701</c:v>
                      </c:pt>
                      <c:pt idx="14">
                        <c:v>44.792969098099299</c:v>
                      </c:pt>
                      <c:pt idx="15">
                        <c:v>44.801453500924403</c:v>
                      </c:pt>
                      <c:pt idx="16">
                        <c:v>44.804737004986499</c:v>
                      </c:pt>
                      <c:pt idx="17">
                        <c:v>44.803962212874502</c:v>
                      </c:pt>
                      <c:pt idx="18">
                        <c:v>44.800079135334002</c:v>
                      </c:pt>
                      <c:pt idx="19">
                        <c:v>44.793868914228398</c:v>
                      </c:pt>
                      <c:pt idx="20">
                        <c:v>44.785968088953403</c:v>
                      </c:pt>
                      <c:pt idx="21">
                        <c:v>44.7768915243376</c:v>
                      </c:pt>
                      <c:pt idx="22">
                        <c:v>44.767053089800903</c:v>
                      </c:pt>
                      <c:pt idx="23">
                        <c:v>44.756783753228198</c:v>
                      </c:pt>
                      <c:pt idx="24">
                        <c:v>44.746347081744901</c:v>
                      </c:pt>
                      <c:pt idx="25">
                        <c:v>44.735952318322802</c:v>
                      </c:pt>
                      <c:pt idx="26">
                        <c:v>44.7257661552797</c:v>
                      </c:pt>
                      <c:pt idx="27">
                        <c:v>44.715916093897803</c:v>
                      </c:pt>
                      <c:pt idx="28">
                        <c:v>44.716248204687602</c:v>
                      </c:pt>
                      <c:pt idx="29">
                        <c:v>44.7179965497686</c:v>
                      </c:pt>
                      <c:pt idx="30">
                        <c:v>43.821088299074503</c:v>
                      </c:pt>
                      <c:pt idx="31">
                        <c:v>43.223776507627498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A45-4DA0-BBCB-27B5104D4C93}"/>
                  </c:ext>
                </c:extLst>
              </c15:ser>
            </c15:filteredScatterSeries>
          </c:ext>
        </c:extLst>
      </c:scatterChart>
      <c:valAx>
        <c:axId val="288526120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mtClean="0"/>
                  <a:t>Coordonnées circonférentielles [degré]</a:t>
                </a:r>
                <a:endParaRPr lang="fr-FR" dirty="0" smtClean="0"/>
              </a:p>
            </c:rich>
          </c:tx>
          <c:layout>
            <c:manualLayout>
              <c:xMode val="edge"/>
              <c:yMode val="edge"/>
              <c:x val="0.21802870370370367"/>
              <c:y val="0.89582472222222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2592"/>
        <c:crosses val="autoZero"/>
        <c:crossBetween val="midCat"/>
        <c:majorUnit val="25"/>
      </c:valAx>
      <c:valAx>
        <c:axId val="288522592"/>
        <c:scaling>
          <c:orientation val="minMax"/>
          <c:max val="50"/>
          <c:min val="4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Température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88526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37394444444444447"/>
          <c:w val="0.33216222222222225"/>
          <c:h val="0.16698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5.6796111111111117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46.155131831960702</c:v>
                </c:pt>
                <c:pt idx="1">
                  <c:v>46.270002607718197</c:v>
                </c:pt>
                <c:pt idx="2">
                  <c:v>46.382147629903798</c:v>
                </c:pt>
                <c:pt idx="3">
                  <c:v>46.551644232155297</c:v>
                </c:pt>
                <c:pt idx="4">
                  <c:v>46.766002248051599</c:v>
                </c:pt>
                <c:pt idx="5">
                  <c:v>47.017680832168502</c:v>
                </c:pt>
                <c:pt idx="6">
                  <c:v>47.302333746614003</c:v>
                </c:pt>
                <c:pt idx="7">
                  <c:v>47.617421632867199</c:v>
                </c:pt>
                <c:pt idx="8">
                  <c:v>47.962507817586001</c:v>
                </c:pt>
                <c:pt idx="9">
                  <c:v>48.339876031924298</c:v>
                </c:pt>
                <c:pt idx="10">
                  <c:v>48.755415786828898</c:v>
                </c:pt>
                <c:pt idx="11">
                  <c:v>49.219411375674497</c:v>
                </c:pt>
                <c:pt idx="12">
                  <c:v>49.746871832356497</c:v>
                </c:pt>
                <c:pt idx="13">
                  <c:v>50.357018516276398</c:v>
                </c:pt>
                <c:pt idx="14">
                  <c:v>51.0715343161921</c:v>
                </c:pt>
                <c:pt idx="15">
                  <c:v>51.911216221695703</c:v>
                </c:pt>
                <c:pt idx="16">
                  <c:v>52.890791826891501</c:v>
                </c:pt>
                <c:pt idx="17">
                  <c:v>54.011966212678701</c:v>
                </c:pt>
                <c:pt idx="18">
                  <c:v>55.255512303220897</c:v>
                </c:pt>
                <c:pt idx="19">
                  <c:v>56.5746068889366</c:v>
                </c:pt>
                <c:pt idx="20">
                  <c:v>57.893208077424497</c:v>
                </c:pt>
                <c:pt idx="21">
                  <c:v>59.113534524039601</c:v>
                </c:pt>
                <c:pt idx="22">
                  <c:v>60.133857815821401</c:v>
                </c:pt>
                <c:pt idx="23">
                  <c:v>60.872172683253801</c:v>
                </c:pt>
                <c:pt idx="24">
                  <c:v>61.286554960316401</c:v>
                </c:pt>
                <c:pt idx="25">
                  <c:v>61.383386508993901</c:v>
                </c:pt>
                <c:pt idx="26">
                  <c:v>61.172508859847497</c:v>
                </c:pt>
                <c:pt idx="27">
                  <c:v>60.8393802456361</c:v>
                </c:pt>
                <c:pt idx="28">
                  <c:v>60.495482585932997</c:v>
                </c:pt>
                <c:pt idx="29">
                  <c:v>60.128519888706002</c:v>
                </c:pt>
                <c:pt idx="30">
                  <c:v>59.844758923805202</c:v>
                </c:pt>
                <c:pt idx="31">
                  <c:v>59.4268589044948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6BD-4563-9EAE-98F22BB510FC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49.599400000000003</c:v>
                </c:pt>
                <c:pt idx="1">
                  <c:v>50.848300000000002</c:v>
                </c:pt>
                <c:pt idx="2">
                  <c:v>53.174100000000003</c:v>
                </c:pt>
                <c:pt idx="3">
                  <c:v>55.557099999999998</c:v>
                </c:pt>
                <c:pt idx="4">
                  <c:v>58.237499999999997</c:v>
                </c:pt>
                <c:pt idx="5">
                  <c:v>57.042499999999997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6BD-4563-9EAE-98F22BB51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5904472"/>
        <c:axId val="225903688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C6BD-4563-9EAE-98F22BB510FC}"/>
                  </c:ext>
                </c:extLst>
              </c15:ser>
            </c15:filteredScatterSeries>
          </c:ext>
        </c:extLst>
      </c:scatterChart>
      <c:valAx>
        <c:axId val="225904472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3688"/>
        <c:crosses val="autoZero"/>
        <c:crossBetween val="midCat"/>
        <c:majorUnit val="25"/>
      </c:valAx>
      <c:valAx>
        <c:axId val="225903688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5904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910407407407404"/>
          <c:y val="0.5785555555555556"/>
          <c:w val="0.3368659259259259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2574074074074"/>
          <c:y val="7.0907222222222219E-2"/>
          <c:w val="0.76868740740740737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inf'!$A$3:$A$34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inf'!$C$3:$C$34</c:f>
              <c:numCache>
                <c:formatCode>0.00E+00</c:formatCode>
                <c:ptCount val="32"/>
                <c:pt idx="0">
                  <c:v>0.22362180105722701</c:v>
                </c:pt>
                <c:pt idx="1">
                  <c:v>0.33095772939006202</c:v>
                </c:pt>
                <c:pt idx="2">
                  <c:v>0.44368263479018299</c:v>
                </c:pt>
                <c:pt idx="3">
                  <c:v>0.56405364982864503</c:v>
                </c:pt>
                <c:pt idx="4">
                  <c:v>0.694571020891247</c:v>
                </c:pt>
                <c:pt idx="5">
                  <c:v>0.83792031385414401</c:v>
                </c:pt>
                <c:pt idx="6">
                  <c:v>0.99689453192464095</c:v>
                </c:pt>
                <c:pt idx="7">
                  <c:v>1.17430178707545</c:v>
                </c:pt>
                <c:pt idx="8">
                  <c:v>1.37279969790933</c:v>
                </c:pt>
                <c:pt idx="9">
                  <c:v>1.5946105786798099</c:v>
                </c:pt>
                <c:pt idx="10">
                  <c:v>1.8410581311432199</c:v>
                </c:pt>
                <c:pt idx="11">
                  <c:v>2.1118574953868201</c:v>
                </c:pt>
                <c:pt idx="12">
                  <c:v>2.4040910866662402</c:v>
                </c:pt>
                <c:pt idx="13">
                  <c:v>2.7108293838937998</c:v>
                </c:pt>
                <c:pt idx="14">
                  <c:v>3.0194388266436198</c:v>
                </c:pt>
                <c:pt idx="15">
                  <c:v>3.3098055300546698</c:v>
                </c:pt>
                <c:pt idx="16">
                  <c:v>3.5530476258241399</c:v>
                </c:pt>
                <c:pt idx="17">
                  <c:v>3.71179666445274</c:v>
                </c:pt>
                <c:pt idx="18">
                  <c:v>3.7436271540051602</c:v>
                </c:pt>
                <c:pt idx="19">
                  <c:v>3.60918630809411</c:v>
                </c:pt>
                <c:pt idx="20">
                  <c:v>3.2852022529223901</c:v>
                </c:pt>
                <c:pt idx="21">
                  <c:v>2.7793620082622201</c:v>
                </c:pt>
                <c:pt idx="22">
                  <c:v>2.1402240808424402</c:v>
                </c:pt>
                <c:pt idx="23">
                  <c:v>1.4542331372355599</c:v>
                </c:pt>
                <c:pt idx="24">
                  <c:v>0.82677338632591801</c:v>
                </c:pt>
                <c:pt idx="25">
                  <c:v>0.353609205659357</c:v>
                </c:pt>
                <c:pt idx="26">
                  <c:v>9.5862531215665903E-2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6.9999999999999896E-2</c:v>
                </c:pt>
                <c:pt idx="31">
                  <c:v>7.0000000000000007E-2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E3E-48F6-A785-0F157388339D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inf'!$E$3:$E$9</c:f>
              <c:numCache>
                <c:formatCode>0.00</c:formatCode>
                <c:ptCount val="7"/>
                <c:pt idx="0">
                  <c:v>125</c:v>
                </c:pt>
                <c:pt idx="1">
                  <c:v>145</c:v>
                </c:pt>
                <c:pt idx="2">
                  <c:v>165</c:v>
                </c:pt>
                <c:pt idx="3">
                  <c:v>185</c:v>
                </c:pt>
                <c:pt idx="4">
                  <c:v>205</c:v>
                </c:pt>
                <c:pt idx="5">
                  <c:v>225</c:v>
                </c:pt>
                <c:pt idx="6">
                  <c:v>235</c:v>
                </c:pt>
              </c:numCache>
            </c:numRef>
          </c:xVal>
          <c:yVal>
            <c:numRef>
              <c:f>'Lobe inf'!$F$3:$F$9</c:f>
              <c:numCache>
                <c:formatCode>0\.000</c:formatCode>
                <c:ptCount val="7"/>
                <c:pt idx="0">
                  <c:v>0.84150000000000003</c:v>
                </c:pt>
                <c:pt idx="1">
                  <c:v>1.6688999999999998</c:v>
                </c:pt>
                <c:pt idx="2">
                  <c:v>2.9554</c:v>
                </c:pt>
                <c:pt idx="3">
                  <c:v>3.7531000000000003</c:v>
                </c:pt>
                <c:pt idx="4">
                  <c:v>2.7464</c:v>
                </c:pt>
                <c:pt idx="5">
                  <c:v>5.4700000000000006E-2</c:v>
                </c:pt>
                <c:pt idx="6">
                  <c:v>9.0400000000000008E-2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FE3E-48F6-A785-0F1573883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68440"/>
        <c:axId val="29067157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0.26290494388455299</c:v>
                      </c:pt>
                      <c:pt idx="1">
                        <c:v>0.419726073857011</c:v>
                      </c:pt>
                      <c:pt idx="2">
                        <c:v>0.58056766803864102</c:v>
                      </c:pt>
                      <c:pt idx="3">
                        <c:v>0.747683772276866</c:v>
                      </c:pt>
                      <c:pt idx="4">
                        <c:v>0.92283229943576395</c:v>
                      </c:pt>
                      <c:pt idx="5">
                        <c:v>1.1073466236607601</c:v>
                      </c:pt>
                      <c:pt idx="6">
                        <c:v>1.3019103627056401</c:v>
                      </c:pt>
                      <c:pt idx="7">
                        <c:v>1.5062807002079599</c:v>
                      </c:pt>
                      <c:pt idx="8">
                        <c:v>1.7189474097225199</c:v>
                      </c:pt>
                      <c:pt idx="9">
                        <c:v>1.93673286750073</c:v>
                      </c:pt>
                      <c:pt idx="10">
                        <c:v>2.1543640357924598</c:v>
                      </c:pt>
                      <c:pt idx="11">
                        <c:v>2.3640850025716702</c:v>
                      </c:pt>
                      <c:pt idx="12">
                        <c:v>2.55542702899035</c:v>
                      </c:pt>
                      <c:pt idx="13">
                        <c:v>2.7153037296698699</c:v>
                      </c:pt>
                      <c:pt idx="14">
                        <c:v>2.82863168730651</c:v>
                      </c:pt>
                      <c:pt idx="15">
                        <c:v>2.8796581246994801</c:v>
                      </c:pt>
                      <c:pt idx="16">
                        <c:v>2.85406894775284</c:v>
                      </c:pt>
                      <c:pt idx="17">
                        <c:v>2.7417319934341502</c:v>
                      </c:pt>
                      <c:pt idx="18">
                        <c:v>2.5396317759831102</c:v>
                      </c:pt>
                      <c:pt idx="19">
                        <c:v>2.25427528788811</c:v>
                      </c:pt>
                      <c:pt idx="20">
                        <c:v>1.9027442318390799</c:v>
                      </c:pt>
                      <c:pt idx="21">
                        <c:v>1.5117604180114499</c:v>
                      </c:pt>
                      <c:pt idx="22">
                        <c:v>1.1146240039609401</c:v>
                      </c:pt>
                      <c:pt idx="23">
                        <c:v>0.74653371653920098</c:v>
                      </c:pt>
                      <c:pt idx="24">
                        <c:v>0.43935757544327603</c:v>
                      </c:pt>
                      <c:pt idx="25">
                        <c:v>0.217146856954753</c:v>
                      </c:pt>
                      <c:pt idx="26">
                        <c:v>9.3439635230418594E-2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7.0000000000000007E-2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FE3E-48F6-A785-0F157388339D}"/>
                  </c:ext>
                </c:extLst>
              </c15:ser>
            </c15:filteredScatterSeries>
          </c:ext>
        </c:extLst>
      </c:scatterChart>
      <c:valAx>
        <c:axId val="29066844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71576"/>
        <c:crosses val="autoZero"/>
        <c:crossBetween val="midCat"/>
        <c:majorUnit val="25"/>
      </c:valAx>
      <c:valAx>
        <c:axId val="29067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8814814814814815E-2"/>
              <c:y val="0.243491388888888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68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928925925925925"/>
          <c:y val="0.10583333333333333"/>
          <c:w val="0.27806962962962961"/>
          <c:h val="0.16698611111111114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89788888888889"/>
          <c:y val="6.737944444444445E-2"/>
          <c:w val="0.76631203703703699"/>
          <c:h val="0.73606416666666663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sup'!$A$42:$A$72</c:f>
              <c:numCache>
                <c:formatCode>0.00</c:formatCode>
                <c:ptCount val="31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</c:numCache>
            </c:numRef>
          </c:xVal>
          <c:yVal>
            <c:numRef>
              <c:f>'Lobe sup'!$C$42:$C$72</c:f>
              <c:numCache>
                <c:formatCode>0.00E+00</c:formatCode>
                <c:ptCount val="31"/>
                <c:pt idx="0">
                  <c:v>51.374863506089604</c:v>
                </c:pt>
                <c:pt idx="1">
                  <c:v>52.216224973628798</c:v>
                </c:pt>
                <c:pt idx="2">
                  <c:v>52.970227589729603</c:v>
                </c:pt>
                <c:pt idx="3">
                  <c:v>53.689097765925403</c:v>
                </c:pt>
                <c:pt idx="4">
                  <c:v>54.359749506781903</c:v>
                </c:pt>
                <c:pt idx="5">
                  <c:v>54.961295054321397</c:v>
                </c:pt>
                <c:pt idx="6">
                  <c:v>55.475709659568203</c:v>
                </c:pt>
                <c:pt idx="7">
                  <c:v>55.887872640385297</c:v>
                </c:pt>
                <c:pt idx="8">
                  <c:v>56.220139702564403</c:v>
                </c:pt>
                <c:pt idx="9">
                  <c:v>56.503636258415199</c:v>
                </c:pt>
                <c:pt idx="10">
                  <c:v>56.735227958211198</c:v>
                </c:pt>
                <c:pt idx="11">
                  <c:v>56.9088028351105</c:v>
                </c:pt>
                <c:pt idx="12">
                  <c:v>57.026456432793097</c:v>
                </c:pt>
                <c:pt idx="13">
                  <c:v>57.0934460717843</c:v>
                </c:pt>
                <c:pt idx="14">
                  <c:v>57.116520335522701</c:v>
                </c:pt>
                <c:pt idx="15">
                  <c:v>57.102926415272897</c:v>
                </c:pt>
                <c:pt idx="16">
                  <c:v>57.059765201051398</c:v>
                </c:pt>
                <c:pt idx="17">
                  <c:v>56.993599379192503</c:v>
                </c:pt>
                <c:pt idx="18">
                  <c:v>56.910248890462697</c:v>
                </c:pt>
                <c:pt idx="19">
                  <c:v>56.814716457970199</c:v>
                </c:pt>
                <c:pt idx="20">
                  <c:v>56.711195953865399</c:v>
                </c:pt>
                <c:pt idx="21">
                  <c:v>56.603128279696698</c:v>
                </c:pt>
                <c:pt idx="22">
                  <c:v>56.493280682850198</c:v>
                </c:pt>
                <c:pt idx="23">
                  <c:v>56.3838344231485</c:v>
                </c:pt>
                <c:pt idx="24">
                  <c:v>56.276472034958601</c:v>
                </c:pt>
                <c:pt idx="25">
                  <c:v>56.172459459501098</c:v>
                </c:pt>
                <c:pt idx="26">
                  <c:v>56.072720682124803</c:v>
                </c:pt>
                <c:pt idx="27">
                  <c:v>55.977895422407997</c:v>
                </c:pt>
                <c:pt idx="28">
                  <c:v>55.888537836771903</c:v>
                </c:pt>
                <c:pt idx="29">
                  <c:v>55.870671714284299</c:v>
                </c:pt>
                <c:pt idx="30">
                  <c:v>55.738086645269298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E6B-4725-AE4B-5410DAEB9241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sup'!$F$42:$F$48</c:f>
              <c:numCache>
                <c:formatCode>0.00</c:formatCode>
                <c:ptCount val="7"/>
                <c:pt idx="0">
                  <c:v>300</c:v>
                </c:pt>
                <c:pt idx="1">
                  <c:v>320</c:v>
                </c:pt>
                <c:pt idx="2">
                  <c:v>340</c:v>
                </c:pt>
                <c:pt idx="3">
                  <c:v>360</c:v>
                </c:pt>
                <c:pt idx="4">
                  <c:v>380</c:v>
                </c:pt>
                <c:pt idx="5">
                  <c:v>400</c:v>
                </c:pt>
                <c:pt idx="6">
                  <c:v>420</c:v>
                </c:pt>
              </c:numCache>
            </c:numRef>
          </c:xVal>
          <c:yVal>
            <c:numRef>
              <c:f>'Lobe sup'!$G$42:$G$48</c:f>
              <c:numCache>
                <c:formatCode>General</c:formatCode>
                <c:ptCount val="7"/>
                <c:pt idx="0">
                  <c:v>48.885899999999999</c:v>
                </c:pt>
                <c:pt idx="1">
                  <c:v>51.241100000000003</c:v>
                </c:pt>
                <c:pt idx="2">
                  <c:v>52.618299999999998</c:v>
                </c:pt>
                <c:pt idx="3">
                  <c:v>53.895299999999999</c:v>
                </c:pt>
                <c:pt idx="4">
                  <c:v>53.882199999999997</c:v>
                </c:pt>
                <c:pt idx="5">
                  <c:v>53.073700000000002</c:v>
                </c:pt>
                <c:pt idx="6">
                  <c:v>51.253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2E6B-4725-AE4B-5410DAEB92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69224"/>
        <c:axId val="29066530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35.996527234397099</c:v>
                      </c:pt>
                      <c:pt idx="1">
                        <c:v>41.958836426044599</c:v>
                      </c:pt>
                      <c:pt idx="2">
                        <c:v>45.1925365834798</c:v>
                      </c:pt>
                      <c:pt idx="3">
                        <c:v>47.557058406362103</c:v>
                      </c:pt>
                      <c:pt idx="4">
                        <c:v>49.605091174611303</c:v>
                      </c:pt>
                      <c:pt idx="5">
                        <c:v>51.464512927844098</c:v>
                      </c:pt>
                      <c:pt idx="6">
                        <c:v>53.146589021390596</c:v>
                      </c:pt>
                      <c:pt idx="7">
                        <c:v>54.632814518180503</c:v>
                      </c:pt>
                      <c:pt idx="8">
                        <c:v>55.9035481436417</c:v>
                      </c:pt>
                      <c:pt idx="9">
                        <c:v>56.949555163148297</c:v>
                      </c:pt>
                      <c:pt idx="10">
                        <c:v>57.775189572679103</c:v>
                      </c:pt>
                      <c:pt idx="11">
                        <c:v>58.394140824410698</c:v>
                      </c:pt>
                      <c:pt idx="12">
                        <c:v>58.971985585899397</c:v>
                      </c:pt>
                      <c:pt idx="13">
                        <c:v>59.533148817597301</c:v>
                      </c:pt>
                      <c:pt idx="14">
                        <c:v>60.051133787020497</c:v>
                      </c:pt>
                      <c:pt idx="15">
                        <c:v>60.520311242655701</c:v>
                      </c:pt>
                      <c:pt idx="16">
                        <c:v>60.939259773163499</c:v>
                      </c:pt>
                      <c:pt idx="17">
                        <c:v>61.308376214728902</c:v>
                      </c:pt>
                      <c:pt idx="18">
                        <c:v>61.629105263699401</c:v>
                      </c:pt>
                      <c:pt idx="19">
                        <c:v>61.903595217191899</c:v>
                      </c:pt>
                      <c:pt idx="20">
                        <c:v>62.134521171812501</c:v>
                      </c:pt>
                      <c:pt idx="21">
                        <c:v>62.3249957302788</c:v>
                      </c:pt>
                      <c:pt idx="22">
                        <c:v>62.478508996558503</c:v>
                      </c:pt>
                      <c:pt idx="23">
                        <c:v>62.598850806208098</c:v>
                      </c:pt>
                      <c:pt idx="24">
                        <c:v>62.689995755869496</c:v>
                      </c:pt>
                      <c:pt idx="25">
                        <c:v>62.755960271774597</c:v>
                      </c:pt>
                      <c:pt idx="26">
                        <c:v>62.800656108539101</c:v>
                      </c:pt>
                      <c:pt idx="27">
                        <c:v>62.827764200453998</c:v>
                      </c:pt>
                      <c:pt idx="28">
                        <c:v>62.8406169862441</c:v>
                      </c:pt>
                      <c:pt idx="29">
                        <c:v>62.843792771520299</c:v>
                      </c:pt>
                      <c:pt idx="30">
                        <c:v>62.954219470340199</c:v>
                      </c:pt>
                      <c:pt idx="31">
                        <c:v>57.371669260732503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2E6B-4725-AE4B-5410DAEB9241}"/>
                  </c:ext>
                </c:extLst>
              </c15:ser>
            </c15:filteredScatterSeries>
          </c:ext>
        </c:extLst>
      </c:scatterChart>
      <c:valAx>
        <c:axId val="290669224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600" b="0" i="0" baseline="0" dirty="0" smtClean="0">
                    <a:effectLst/>
                  </a:rPr>
                  <a:t>Coordonnées circonférentielles [degré]</a:t>
                </a:r>
                <a:endParaRPr lang="fr-FR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65304"/>
        <c:crosses val="autoZero"/>
        <c:crossBetween val="midCat"/>
        <c:majorUnit val="25"/>
      </c:valAx>
      <c:valAx>
        <c:axId val="29066530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69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3617814814814813"/>
          <c:y val="0.10936111111111112"/>
          <c:w val="0.36743999999999993"/>
          <c:h val="0.1740416666666666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89925925925926"/>
          <c:y val="6.737944444444445E-2"/>
          <c:w val="0.73785462962962967"/>
          <c:h val="0.72900861111111115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sup'!$A$3:$A$34</c:f>
              <c:numCache>
                <c:formatCode>0.00</c:formatCode>
                <c:ptCount val="32"/>
                <c:pt idx="0">
                  <c:v>289.765625</c:v>
                </c:pt>
                <c:pt idx="1">
                  <c:v>294.296875</c:v>
                </c:pt>
                <c:pt idx="2">
                  <c:v>298.828125</c:v>
                </c:pt>
                <c:pt idx="3">
                  <c:v>303.359375</c:v>
                </c:pt>
                <c:pt idx="4">
                  <c:v>307.890625</c:v>
                </c:pt>
                <c:pt idx="5">
                  <c:v>312.421875</c:v>
                </c:pt>
                <c:pt idx="6">
                  <c:v>316.953125</c:v>
                </c:pt>
                <c:pt idx="7">
                  <c:v>321.484375</c:v>
                </c:pt>
                <c:pt idx="8">
                  <c:v>326.015625</c:v>
                </c:pt>
                <c:pt idx="9">
                  <c:v>330.546875</c:v>
                </c:pt>
                <c:pt idx="10">
                  <c:v>335.078125</c:v>
                </c:pt>
                <c:pt idx="11">
                  <c:v>339.609375</c:v>
                </c:pt>
                <c:pt idx="12">
                  <c:v>344.140625</c:v>
                </c:pt>
                <c:pt idx="13">
                  <c:v>348.671875</c:v>
                </c:pt>
                <c:pt idx="14">
                  <c:v>353.203125</c:v>
                </c:pt>
                <c:pt idx="15">
                  <c:v>357.734375</c:v>
                </c:pt>
                <c:pt idx="16">
                  <c:v>362.265625</c:v>
                </c:pt>
                <c:pt idx="17">
                  <c:v>366.796875</c:v>
                </c:pt>
                <c:pt idx="18">
                  <c:v>371.328125</c:v>
                </c:pt>
                <c:pt idx="19">
                  <c:v>375.859375</c:v>
                </c:pt>
                <c:pt idx="20">
                  <c:v>380.390625</c:v>
                </c:pt>
                <c:pt idx="21">
                  <c:v>384.921875</c:v>
                </c:pt>
                <c:pt idx="22">
                  <c:v>389.453125</c:v>
                </c:pt>
                <c:pt idx="23">
                  <c:v>393.984375</c:v>
                </c:pt>
                <c:pt idx="24">
                  <c:v>398.515625</c:v>
                </c:pt>
                <c:pt idx="25">
                  <c:v>403.046875</c:v>
                </c:pt>
                <c:pt idx="26">
                  <c:v>407.578125</c:v>
                </c:pt>
                <c:pt idx="27">
                  <c:v>412.109375</c:v>
                </c:pt>
                <c:pt idx="28">
                  <c:v>416.640625</c:v>
                </c:pt>
                <c:pt idx="29">
                  <c:v>421.171875</c:v>
                </c:pt>
                <c:pt idx="30">
                  <c:v>425.703125</c:v>
                </c:pt>
                <c:pt idx="31">
                  <c:v>430.234375</c:v>
                </c:pt>
              </c:numCache>
            </c:numRef>
          </c:xVal>
          <c:yVal>
            <c:numRef>
              <c:f>'Lobe sup'!$C$3:$C$34</c:f>
              <c:numCache>
                <c:formatCode>0.00E+00</c:formatCode>
                <c:ptCount val="32"/>
                <c:pt idx="0">
                  <c:v>0.239283975902537</c:v>
                </c:pt>
                <c:pt idx="1">
                  <c:v>0.321382629946455</c:v>
                </c:pt>
                <c:pt idx="2">
                  <c:v>0.34961282372500901</c:v>
                </c:pt>
                <c:pt idx="3">
                  <c:v>0.33187791084151302</c:v>
                </c:pt>
                <c:pt idx="4">
                  <c:v>0.28019306763218499</c:v>
                </c:pt>
                <c:pt idx="5">
                  <c:v>0.210517866523594</c:v>
                </c:pt>
                <c:pt idx="6">
                  <c:v>0.14094766466497</c:v>
                </c:pt>
                <c:pt idx="7">
                  <c:v>8.9185322984793203E-2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6.9999999999999896E-2</c:v>
                </c:pt>
                <c:pt idx="13">
                  <c:v>7.0000000000000007E-2</c:v>
                </c:pt>
                <c:pt idx="14">
                  <c:v>6.9999999999999896E-2</c:v>
                </c:pt>
                <c:pt idx="15">
                  <c:v>6.9999999999999896E-2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6.9999999999999896E-2</c:v>
                </c:pt>
                <c:pt idx="21">
                  <c:v>7.0000000000000007E-2</c:v>
                </c:pt>
                <c:pt idx="22">
                  <c:v>6.9999999999999896E-2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6.9999999999999896E-2</c:v>
                </c:pt>
                <c:pt idx="26">
                  <c:v>6.9999999999999896E-2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6.9999999999999896E-2</c:v>
                </c:pt>
                <c:pt idx="30">
                  <c:v>7.0000000000000007E-2</c:v>
                </c:pt>
                <c:pt idx="31">
                  <c:v>0.108126496813767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756-41A9-9AB2-ADEEB219F9BB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sup'!$F$3:$F$6</c:f>
              <c:numCache>
                <c:formatCode>0.00</c:formatCode>
                <c:ptCount val="4"/>
                <c:pt idx="0">
                  <c:v>325</c:v>
                </c:pt>
                <c:pt idx="1">
                  <c:v>345</c:v>
                </c:pt>
                <c:pt idx="2">
                  <c:v>365</c:v>
                </c:pt>
                <c:pt idx="3">
                  <c:v>385</c:v>
                </c:pt>
              </c:numCache>
            </c:numRef>
          </c:xVal>
          <c:yVal>
            <c:numRef>
              <c:f>'Lobe sup'!$G$3:$G$6</c:f>
              <c:numCache>
                <c:formatCode>0\.000</c:formatCode>
                <c:ptCount val="4"/>
                <c:pt idx="0">
                  <c:v>0.1411</c:v>
                </c:pt>
                <c:pt idx="1">
                  <c:v>5.5200000000000006E-2</c:v>
                </c:pt>
                <c:pt idx="2">
                  <c:v>6.720000000000001E-2</c:v>
                </c:pt>
                <c:pt idx="3">
                  <c:v>7.9000000000000001E-2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B756-41A9-9AB2-ADEEB219F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72752"/>
        <c:axId val="290665696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sup'!$A$3:$A$34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289.765625</c:v>
                      </c:pt>
                      <c:pt idx="1">
                        <c:v>294.296875</c:v>
                      </c:pt>
                      <c:pt idx="2">
                        <c:v>298.828125</c:v>
                      </c:pt>
                      <c:pt idx="3">
                        <c:v>303.359375</c:v>
                      </c:pt>
                      <c:pt idx="4">
                        <c:v>307.890625</c:v>
                      </c:pt>
                      <c:pt idx="5">
                        <c:v>312.421875</c:v>
                      </c:pt>
                      <c:pt idx="6">
                        <c:v>316.953125</c:v>
                      </c:pt>
                      <c:pt idx="7">
                        <c:v>321.484375</c:v>
                      </c:pt>
                      <c:pt idx="8">
                        <c:v>326.015625</c:v>
                      </c:pt>
                      <c:pt idx="9">
                        <c:v>330.546875</c:v>
                      </c:pt>
                      <c:pt idx="10">
                        <c:v>335.078125</c:v>
                      </c:pt>
                      <c:pt idx="11">
                        <c:v>339.609375</c:v>
                      </c:pt>
                      <c:pt idx="12">
                        <c:v>344.140625</c:v>
                      </c:pt>
                      <c:pt idx="13">
                        <c:v>348.671875</c:v>
                      </c:pt>
                      <c:pt idx="14">
                        <c:v>353.203125</c:v>
                      </c:pt>
                      <c:pt idx="15">
                        <c:v>357.734375</c:v>
                      </c:pt>
                      <c:pt idx="16">
                        <c:v>362.265625</c:v>
                      </c:pt>
                      <c:pt idx="17">
                        <c:v>366.796875</c:v>
                      </c:pt>
                      <c:pt idx="18">
                        <c:v>371.328125</c:v>
                      </c:pt>
                      <c:pt idx="19">
                        <c:v>375.859375</c:v>
                      </c:pt>
                      <c:pt idx="20">
                        <c:v>380.390625</c:v>
                      </c:pt>
                      <c:pt idx="21">
                        <c:v>384.921875</c:v>
                      </c:pt>
                      <c:pt idx="22">
                        <c:v>389.453125</c:v>
                      </c:pt>
                      <c:pt idx="23">
                        <c:v>393.984375</c:v>
                      </c:pt>
                      <c:pt idx="24">
                        <c:v>398.515625</c:v>
                      </c:pt>
                      <c:pt idx="25">
                        <c:v>403.046875</c:v>
                      </c:pt>
                      <c:pt idx="26">
                        <c:v>407.578125</c:v>
                      </c:pt>
                      <c:pt idx="27">
                        <c:v>412.109375</c:v>
                      </c:pt>
                      <c:pt idx="28">
                        <c:v>416.640625</c:v>
                      </c:pt>
                      <c:pt idx="29">
                        <c:v>421.171875</c:v>
                      </c:pt>
                      <c:pt idx="30">
                        <c:v>425.703125</c:v>
                      </c:pt>
                      <c:pt idx="31">
                        <c:v>430.234375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sup'!$B$3:$B$34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0.451070038456582</c:v>
                      </c:pt>
                      <c:pt idx="1">
                        <c:v>0.81547563669735701</c:v>
                      </c:pt>
                      <c:pt idx="2">
                        <c:v>1.0349821782544499</c:v>
                      </c:pt>
                      <c:pt idx="3">
                        <c:v>1.14090730361103</c:v>
                      </c:pt>
                      <c:pt idx="4">
                        <c:v>1.14307095951209</c:v>
                      </c:pt>
                      <c:pt idx="5">
                        <c:v>1.0544024527479701</c:v>
                      </c:pt>
                      <c:pt idx="6">
                        <c:v>0.89529752352688097</c:v>
                      </c:pt>
                      <c:pt idx="7">
                        <c:v>0.69315256266627401</c:v>
                      </c:pt>
                      <c:pt idx="8">
                        <c:v>0.47973917599467902</c:v>
                      </c:pt>
                      <c:pt idx="9">
                        <c:v>0.28722411492293598</c:v>
                      </c:pt>
                      <c:pt idx="10">
                        <c:v>0.14381101652285</c:v>
                      </c:pt>
                      <c:pt idx="11">
                        <c:v>7.0000000000000007E-2</c:v>
                      </c:pt>
                      <c:pt idx="12">
                        <c:v>7.0000000000000007E-2</c:v>
                      </c:pt>
                      <c:pt idx="13">
                        <c:v>7.0000000000000007E-2</c:v>
                      </c:pt>
                      <c:pt idx="14">
                        <c:v>7.0000000000000007E-2</c:v>
                      </c:pt>
                      <c:pt idx="15">
                        <c:v>6.9999999999999896E-2</c:v>
                      </c:pt>
                      <c:pt idx="16">
                        <c:v>7.0000000000000007E-2</c:v>
                      </c:pt>
                      <c:pt idx="17">
                        <c:v>7.0000000000000007E-2</c:v>
                      </c:pt>
                      <c:pt idx="18">
                        <c:v>7.0000000000000007E-2</c:v>
                      </c:pt>
                      <c:pt idx="19">
                        <c:v>7.0000000000000007E-2</c:v>
                      </c:pt>
                      <c:pt idx="20">
                        <c:v>7.0000000000000007E-2</c:v>
                      </c:pt>
                      <c:pt idx="21">
                        <c:v>6.9999999999999896E-2</c:v>
                      </c:pt>
                      <c:pt idx="22">
                        <c:v>7.0000000000000007E-2</c:v>
                      </c:pt>
                      <c:pt idx="23">
                        <c:v>7.0000000000000007E-2</c:v>
                      </c:pt>
                      <c:pt idx="24">
                        <c:v>6.9999999999999896E-2</c:v>
                      </c:pt>
                      <c:pt idx="25">
                        <c:v>7.0000000000000007E-2</c:v>
                      </c:pt>
                      <c:pt idx="26">
                        <c:v>6.9999999999999896E-2</c:v>
                      </c:pt>
                      <c:pt idx="27">
                        <c:v>7.0000000000000007E-2</c:v>
                      </c:pt>
                      <c:pt idx="28">
                        <c:v>7.0000000000000007E-2</c:v>
                      </c:pt>
                      <c:pt idx="29">
                        <c:v>6.9999999999999896E-2</c:v>
                      </c:pt>
                      <c:pt idx="30">
                        <c:v>7.0000000000000007E-2</c:v>
                      </c:pt>
                      <c:pt idx="31">
                        <c:v>7.0000000000000007E-2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B756-41A9-9AB2-ADEEB219F9BB}"/>
                  </c:ext>
                </c:extLst>
              </c15:ser>
            </c15:filteredScatterSeries>
          </c:ext>
        </c:extLst>
      </c:scatterChart>
      <c:valAx>
        <c:axId val="290672752"/>
        <c:scaling>
          <c:orientation val="minMax"/>
          <c:max val="432.5"/>
          <c:min val="28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2416648148148148"/>
              <c:y val="0.89229694444444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65696"/>
        <c:crosses val="autoZero"/>
        <c:crossBetween val="midCat"/>
        <c:majorUnit val="25"/>
      </c:valAx>
      <c:valAx>
        <c:axId val="29066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Pression [</a:t>
                </a:r>
                <a:r>
                  <a:rPr lang="fr-FR" dirty="0" err="1" smtClean="0"/>
                  <a:t>MPa</a:t>
                </a:r>
                <a:r>
                  <a:rPr lang="fr-FR" dirty="0" smtClean="0"/>
                  <a:t>]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1.6462962962962964E-2"/>
              <c:y val="0.247874722222222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72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40037037037039"/>
          <c:y val="0.27869444444444447"/>
          <c:w val="0.32040296296296294"/>
          <c:h val="0.19873611111111111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544185185185186"/>
          <c:y val="4.9740555555555559E-2"/>
          <c:w val="0.76631203703703699"/>
          <c:h val="0.72195305555555556"/>
        </c:manualLayout>
      </c:layout>
      <c:scatterChart>
        <c:scatterStyle val="smoothMarker"/>
        <c:varyColors val="0"/>
        <c:ser>
          <c:idx val="2"/>
          <c:order val="1"/>
          <c:tx>
            <c:v>Numérique</c:v>
          </c:tx>
          <c:spPr>
            <a:ln w="19050" cap="rnd">
              <a:solidFill>
                <a:srgbClr val="70AD47"/>
              </a:solidFill>
              <a:round/>
            </a:ln>
            <a:effectLst/>
          </c:spPr>
          <c:marker>
            <c:symbol val="none"/>
          </c:marker>
          <c:xVal>
            <c:numRef>
              <c:f>'Lobe inf'!$A$42:$A$73</c:f>
              <c:numCache>
                <c:formatCode>0.00</c:formatCode>
                <c:ptCount val="32"/>
                <c:pt idx="0">
                  <c:v>109.76562499999901</c:v>
                </c:pt>
                <c:pt idx="1">
                  <c:v>114.296875</c:v>
                </c:pt>
                <c:pt idx="2">
                  <c:v>118.82812499999901</c:v>
                </c:pt>
                <c:pt idx="3">
                  <c:v>123.35937499999901</c:v>
                </c:pt>
                <c:pt idx="4">
                  <c:v>127.89062499999901</c:v>
                </c:pt>
                <c:pt idx="5">
                  <c:v>132.42187499999901</c:v>
                </c:pt>
                <c:pt idx="6">
                  <c:v>136.953125</c:v>
                </c:pt>
                <c:pt idx="7">
                  <c:v>141.484375</c:v>
                </c:pt>
                <c:pt idx="8">
                  <c:v>146.015625</c:v>
                </c:pt>
                <c:pt idx="9">
                  <c:v>150.546875</c:v>
                </c:pt>
                <c:pt idx="10">
                  <c:v>155.078125</c:v>
                </c:pt>
                <c:pt idx="11">
                  <c:v>159.609375</c:v>
                </c:pt>
                <c:pt idx="12">
                  <c:v>164.140625</c:v>
                </c:pt>
                <c:pt idx="13">
                  <c:v>168.671875</c:v>
                </c:pt>
                <c:pt idx="14">
                  <c:v>173.203125</c:v>
                </c:pt>
                <c:pt idx="15">
                  <c:v>177.734375</c:v>
                </c:pt>
                <c:pt idx="16">
                  <c:v>182.265625</c:v>
                </c:pt>
                <c:pt idx="17">
                  <c:v>186.796875</c:v>
                </c:pt>
                <c:pt idx="18">
                  <c:v>191.328125</c:v>
                </c:pt>
                <c:pt idx="19">
                  <c:v>195.859375</c:v>
                </c:pt>
                <c:pt idx="20">
                  <c:v>200.390625</c:v>
                </c:pt>
                <c:pt idx="21">
                  <c:v>204.921875</c:v>
                </c:pt>
                <c:pt idx="22">
                  <c:v>209.453125</c:v>
                </c:pt>
                <c:pt idx="23">
                  <c:v>213.984375</c:v>
                </c:pt>
                <c:pt idx="24">
                  <c:v>218.515625</c:v>
                </c:pt>
                <c:pt idx="25">
                  <c:v>223.046875</c:v>
                </c:pt>
                <c:pt idx="26">
                  <c:v>227.578125</c:v>
                </c:pt>
                <c:pt idx="27">
                  <c:v>232.109375</c:v>
                </c:pt>
                <c:pt idx="28">
                  <c:v>236.640625</c:v>
                </c:pt>
                <c:pt idx="29">
                  <c:v>241.171875</c:v>
                </c:pt>
                <c:pt idx="30">
                  <c:v>245.703125</c:v>
                </c:pt>
                <c:pt idx="31">
                  <c:v>250.234375</c:v>
                </c:pt>
              </c:numCache>
            </c:numRef>
          </c:xVal>
          <c:yVal>
            <c:numRef>
              <c:f>'Lobe inf'!$C$42:$C$73</c:f>
              <c:numCache>
                <c:formatCode>0.00E+00</c:formatCode>
                <c:ptCount val="32"/>
                <c:pt idx="0">
                  <c:v>50.195649652967802</c:v>
                </c:pt>
                <c:pt idx="1">
                  <c:v>49.981080754785602</c:v>
                </c:pt>
                <c:pt idx="2">
                  <c:v>49.877621877932803</c:v>
                </c:pt>
                <c:pt idx="3">
                  <c:v>49.920800154565597</c:v>
                </c:pt>
                <c:pt idx="4">
                  <c:v>50.088717172844603</c:v>
                </c:pt>
                <c:pt idx="5">
                  <c:v>50.361033593474502</c:v>
                </c:pt>
                <c:pt idx="6">
                  <c:v>50.722692599016199</c:v>
                </c:pt>
                <c:pt idx="7">
                  <c:v>51.163752431585102</c:v>
                </c:pt>
                <c:pt idx="8">
                  <c:v>51.678076775454997</c:v>
                </c:pt>
                <c:pt idx="9">
                  <c:v>52.262137310298101</c:v>
                </c:pt>
                <c:pt idx="10">
                  <c:v>52.914561491085102</c:v>
                </c:pt>
                <c:pt idx="11">
                  <c:v>53.636415344916202</c:v>
                </c:pt>
                <c:pt idx="12">
                  <c:v>54.431720966647298</c:v>
                </c:pt>
                <c:pt idx="13">
                  <c:v>55.307496045777</c:v>
                </c:pt>
                <c:pt idx="14">
                  <c:v>56.272654789158501</c:v>
                </c:pt>
                <c:pt idx="15">
                  <c:v>57.335372690735497</c:v>
                </c:pt>
                <c:pt idx="16">
                  <c:v>58.4989656961856</c:v>
                </c:pt>
                <c:pt idx="17">
                  <c:v>59.756938495700702</c:v>
                </c:pt>
                <c:pt idx="18">
                  <c:v>61.088498273671</c:v>
                </c:pt>
                <c:pt idx="19">
                  <c:v>62.456244253716697</c:v>
                </c:pt>
                <c:pt idx="20">
                  <c:v>63.807583619330899</c:v>
                </c:pt>
                <c:pt idx="21">
                  <c:v>65.080486701278502</c:v>
                </c:pt>
                <c:pt idx="22">
                  <c:v>66.212682942550799</c:v>
                </c:pt>
                <c:pt idx="23">
                  <c:v>67.151970894222003</c:v>
                </c:pt>
                <c:pt idx="24">
                  <c:v>67.864736760984499</c:v>
                </c:pt>
                <c:pt idx="25">
                  <c:v>68.340307492589304</c:v>
                </c:pt>
                <c:pt idx="26">
                  <c:v>68.576007634146507</c:v>
                </c:pt>
                <c:pt idx="27">
                  <c:v>68.653529827731106</c:v>
                </c:pt>
                <c:pt idx="28">
                  <c:v>68.677276796660706</c:v>
                </c:pt>
                <c:pt idx="29">
                  <c:v>68.661702426167594</c:v>
                </c:pt>
                <c:pt idx="30">
                  <c:v>68.6616802089017</c:v>
                </c:pt>
                <c:pt idx="31">
                  <c:v>68.435363665342393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451-498B-8EB3-E3C08A13F6F7}"/>
            </c:ext>
          </c:extLst>
        </c:ser>
        <c:ser>
          <c:idx val="1"/>
          <c:order val="2"/>
          <c:tx>
            <c:v>Expérimental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'Lobe inf'!$E$42:$E$47</c:f>
              <c:numCache>
                <c:formatCode>0.00</c:formatCode>
                <c:ptCount val="6"/>
                <c:pt idx="0">
                  <c:v>120</c:v>
                </c:pt>
                <c:pt idx="1">
                  <c:v>140</c:v>
                </c:pt>
                <c:pt idx="2">
                  <c:v>160</c:v>
                </c:pt>
                <c:pt idx="3">
                  <c:v>180</c:v>
                </c:pt>
                <c:pt idx="4">
                  <c:v>200</c:v>
                </c:pt>
                <c:pt idx="5">
                  <c:v>240</c:v>
                </c:pt>
              </c:numCache>
            </c:numRef>
          </c:xVal>
          <c:yVal>
            <c:numRef>
              <c:f>'Lobe inf'!$F$42:$F$47</c:f>
              <c:numCache>
                <c:formatCode>0\.000</c:formatCode>
                <c:ptCount val="6"/>
                <c:pt idx="0">
                  <c:v>51.945799999999998</c:v>
                </c:pt>
                <c:pt idx="1">
                  <c:v>53.856000000000002</c:v>
                </c:pt>
                <c:pt idx="2">
                  <c:v>57.715000000000003</c:v>
                </c:pt>
                <c:pt idx="3">
                  <c:v>61.820300000000003</c:v>
                </c:pt>
                <c:pt idx="4">
                  <c:v>66.549899999999994</c:v>
                </c:pt>
                <c:pt idx="5">
                  <c:v>66.390500000000003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451-498B-8EB3-E3C08A13F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670400"/>
        <c:axId val="290671184"/>
        <c:extLst xmlns:c16r2="http://schemas.microsoft.com/office/drawing/2015/06/chart"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Num sans CE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inf'!$A$42:$A$73</c15:sqref>
                        </c15:formulaRef>
                      </c:ext>
                    </c:extLst>
                    <c:numCache>
                      <c:formatCode>0.00</c:formatCode>
                      <c:ptCount val="32"/>
                      <c:pt idx="0">
                        <c:v>109.76562499999901</c:v>
                      </c:pt>
                      <c:pt idx="1">
                        <c:v>114.296875</c:v>
                      </c:pt>
                      <c:pt idx="2">
                        <c:v>118.82812499999901</c:v>
                      </c:pt>
                      <c:pt idx="3">
                        <c:v>123.35937499999901</c:v>
                      </c:pt>
                      <c:pt idx="4">
                        <c:v>127.89062499999901</c:v>
                      </c:pt>
                      <c:pt idx="5">
                        <c:v>132.42187499999901</c:v>
                      </c:pt>
                      <c:pt idx="6">
                        <c:v>136.953125</c:v>
                      </c:pt>
                      <c:pt idx="7">
                        <c:v>141.484375</c:v>
                      </c:pt>
                      <c:pt idx="8">
                        <c:v>146.015625</c:v>
                      </c:pt>
                      <c:pt idx="9">
                        <c:v>150.546875</c:v>
                      </c:pt>
                      <c:pt idx="10">
                        <c:v>155.078125</c:v>
                      </c:pt>
                      <c:pt idx="11">
                        <c:v>159.609375</c:v>
                      </c:pt>
                      <c:pt idx="12">
                        <c:v>164.140625</c:v>
                      </c:pt>
                      <c:pt idx="13">
                        <c:v>168.671875</c:v>
                      </c:pt>
                      <c:pt idx="14">
                        <c:v>173.203125</c:v>
                      </c:pt>
                      <c:pt idx="15">
                        <c:v>177.734375</c:v>
                      </c:pt>
                      <c:pt idx="16">
                        <c:v>182.265625</c:v>
                      </c:pt>
                      <c:pt idx="17">
                        <c:v>186.796875</c:v>
                      </c:pt>
                      <c:pt idx="18">
                        <c:v>191.328125</c:v>
                      </c:pt>
                      <c:pt idx="19">
                        <c:v>195.859375</c:v>
                      </c:pt>
                      <c:pt idx="20">
                        <c:v>200.390625</c:v>
                      </c:pt>
                      <c:pt idx="21">
                        <c:v>204.921875</c:v>
                      </c:pt>
                      <c:pt idx="22">
                        <c:v>209.453125</c:v>
                      </c:pt>
                      <c:pt idx="23">
                        <c:v>213.984375</c:v>
                      </c:pt>
                      <c:pt idx="24">
                        <c:v>218.515625</c:v>
                      </c:pt>
                      <c:pt idx="25">
                        <c:v>223.046875</c:v>
                      </c:pt>
                      <c:pt idx="26">
                        <c:v>227.578125</c:v>
                      </c:pt>
                      <c:pt idx="27">
                        <c:v>232.109375</c:v>
                      </c:pt>
                      <c:pt idx="28">
                        <c:v>236.640625</c:v>
                      </c:pt>
                      <c:pt idx="29">
                        <c:v>241.171875</c:v>
                      </c:pt>
                      <c:pt idx="30">
                        <c:v>245.703125</c:v>
                      </c:pt>
                      <c:pt idx="31">
                        <c:v>250.234375</c:v>
                      </c:pt>
                    </c:numCache>
                  </c:numRef>
                </c:xVal>
                <c:yVal>
                  <c:numRef>
                    <c:extLst xmlns:c16r2="http://schemas.microsoft.com/office/drawing/2015/06/chart">
                      <c:ext uri="{02D57815-91ED-43cb-92C2-25804820EDAC}">
                        <c15:formulaRef>
                          <c15:sqref>'Lobe inf'!$B$42:$B$73</c15:sqref>
                        </c15:formulaRef>
                      </c:ext>
                    </c:extLst>
                    <c:numCache>
                      <c:formatCode>0.00E+00</c:formatCode>
                      <c:ptCount val="32"/>
                      <c:pt idx="0">
                        <c:v>36.581457461611699</c:v>
                      </c:pt>
                      <c:pt idx="1">
                        <c:v>39.321329625925998</c:v>
                      </c:pt>
                      <c:pt idx="2">
                        <c:v>41.881224145977697</c:v>
                      </c:pt>
                      <c:pt idx="3">
                        <c:v>44.302383935830498</c:v>
                      </c:pt>
                      <c:pt idx="4">
                        <c:v>46.620367386476602</c:v>
                      </c:pt>
                      <c:pt idx="5">
                        <c:v>48.8237361830327</c:v>
                      </c:pt>
                      <c:pt idx="6">
                        <c:v>50.880549527864403</c:v>
                      </c:pt>
                      <c:pt idx="7">
                        <c:v>52.754391793400501</c:v>
                      </c:pt>
                      <c:pt idx="8">
                        <c:v>54.4147004385106</c:v>
                      </c:pt>
                      <c:pt idx="9">
                        <c:v>55.8427791439629</c:v>
                      </c:pt>
                      <c:pt idx="10">
                        <c:v>57.035912078784598</c:v>
                      </c:pt>
                      <c:pt idx="11">
                        <c:v>58.029946616855</c:v>
                      </c:pt>
                      <c:pt idx="12">
                        <c:v>58.913078212515401</c:v>
                      </c:pt>
                      <c:pt idx="13">
                        <c:v>59.6817680395541</c:v>
                      </c:pt>
                      <c:pt idx="14">
                        <c:v>60.341900786151299</c:v>
                      </c:pt>
                      <c:pt idx="15">
                        <c:v>60.900924631623298</c:v>
                      </c:pt>
                      <c:pt idx="16">
                        <c:v>61.368781697517903</c:v>
                      </c:pt>
                      <c:pt idx="17">
                        <c:v>61.756583861792201</c:v>
                      </c:pt>
                      <c:pt idx="18">
                        <c:v>62.075569787565598</c:v>
                      </c:pt>
                      <c:pt idx="19">
                        <c:v>62.336385501970803</c:v>
                      </c:pt>
                      <c:pt idx="20">
                        <c:v>62.5486482617249</c:v>
                      </c:pt>
                      <c:pt idx="21">
                        <c:v>62.720741681755598</c:v>
                      </c:pt>
                      <c:pt idx="22">
                        <c:v>62.8597820752545</c:v>
                      </c:pt>
                      <c:pt idx="23">
                        <c:v>62.971696902587901</c:v>
                      </c:pt>
                      <c:pt idx="24">
                        <c:v>63.061364732806801</c:v>
                      </c:pt>
                      <c:pt idx="25">
                        <c:v>63.132778594468299</c:v>
                      </c:pt>
                      <c:pt idx="26">
                        <c:v>63.189207999744497</c:v>
                      </c:pt>
                      <c:pt idx="27">
                        <c:v>63.233317936867898</c:v>
                      </c:pt>
                      <c:pt idx="28">
                        <c:v>63.266934208013403</c:v>
                      </c:pt>
                      <c:pt idx="29">
                        <c:v>63.303305475321103</c:v>
                      </c:pt>
                      <c:pt idx="30">
                        <c:v>63.548202658984302</c:v>
                      </c:pt>
                      <c:pt idx="31">
                        <c:v>55.659803655430501</c:v>
                      </c:pt>
                    </c:numCache>
                  </c:numRef>
                </c:yVal>
                <c:smooth val="1"/>
                <c:extLst xmlns:c16r2="http://schemas.microsoft.com/office/drawing/2015/06/chart">
                  <c:ext xmlns:c16="http://schemas.microsoft.com/office/drawing/2014/chart" uri="{C3380CC4-5D6E-409C-BE32-E72D297353CC}">
                    <c16:uniqueId val="{00000002-9451-498B-8EB3-E3C08A13F6F7}"/>
                  </c:ext>
                </c:extLst>
              </c15:ser>
            </c15:filteredScatterSeries>
          </c:ext>
        </c:extLst>
      </c:scatterChart>
      <c:valAx>
        <c:axId val="290670400"/>
        <c:scaling>
          <c:orientation val="minMax"/>
          <c:max val="252.5"/>
          <c:min val="107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Coordonnées circonférentielles [degré]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71184"/>
        <c:crosses val="autoZero"/>
        <c:crossBetween val="midCat"/>
        <c:majorUnit val="25"/>
      </c:valAx>
      <c:valAx>
        <c:axId val="290671184"/>
        <c:scaling>
          <c:orientation val="minMax"/>
          <c:max val="7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[°C]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0670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464481481481488"/>
          <c:y val="0.59972222222222227"/>
          <c:w val="0.33872870370370367"/>
          <c:h val="0.13876388888888888"/>
        </c:manualLayout>
      </c:layout>
      <c:overlay val="0"/>
      <c:spPr>
        <a:solidFill>
          <a:sysClr val="window" lastClr="FFFFFF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0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8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6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84C4-7C53-474A-BFA3-0C91E41EF858}" type="datetimeFigureOut">
              <a:rPr lang="fr-FR" smtClean="0"/>
              <a:t>16/01/2019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BEA0-149F-4E0D-A15C-644538687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3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20.png"/><Relationship Id="rId12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3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4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image" Target="../media/image37.png"/><Relationship Id="rId21" Type="http://schemas.openxmlformats.org/officeDocument/2006/relationships/image" Target="../media/image5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" Type="http://schemas.openxmlformats.org/officeDocument/2006/relationships/image" Target="../media/image36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40.png"/><Relationship Id="rId5" Type="http://schemas.openxmlformats.org/officeDocument/2006/relationships/image" Target="../media/image170.png"/><Relationship Id="rId10" Type="http://schemas.openxmlformats.org/officeDocument/2006/relationships/image" Target="../media/image230.png"/><Relationship Id="rId4" Type="http://schemas.openxmlformats.org/officeDocument/2006/relationships/image" Target="../media/image16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e 90"/>
          <p:cNvGrpSpPr/>
          <p:nvPr/>
        </p:nvGrpSpPr>
        <p:grpSpPr>
          <a:xfrm>
            <a:off x="4828854" y="1044375"/>
            <a:ext cx="4745279" cy="5068455"/>
            <a:chOff x="4828854" y="1044375"/>
            <a:chExt cx="4745279" cy="5068455"/>
          </a:xfrm>
        </p:grpSpPr>
        <p:grpSp>
          <p:nvGrpSpPr>
            <p:cNvPr id="65" name="Groupe 64"/>
            <p:cNvGrpSpPr/>
            <p:nvPr/>
          </p:nvGrpSpPr>
          <p:grpSpPr>
            <a:xfrm>
              <a:off x="4828854" y="1304818"/>
              <a:ext cx="4745279" cy="4808012"/>
              <a:chOff x="4828854" y="1304818"/>
              <a:chExt cx="4745279" cy="4808012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4828854" y="1304818"/>
                <a:ext cx="4745279" cy="4808012"/>
                <a:chOff x="4828854" y="1304818"/>
                <a:chExt cx="4745279" cy="4808012"/>
              </a:xfrm>
            </p:grpSpPr>
            <p:grpSp>
              <p:nvGrpSpPr>
                <p:cNvPr id="53" name="Groupe 52"/>
                <p:cNvGrpSpPr/>
                <p:nvPr/>
              </p:nvGrpSpPr>
              <p:grpSpPr>
                <a:xfrm>
                  <a:off x="4828854" y="1304818"/>
                  <a:ext cx="4745279" cy="4808012"/>
                  <a:chOff x="3198316" y="1295084"/>
                  <a:chExt cx="4176435" cy="4173902"/>
                </a:xfrm>
              </p:grpSpPr>
              <p:sp>
                <p:nvSpPr>
                  <p:cNvPr id="6" name="Ellipse 5"/>
                  <p:cNvSpPr/>
                  <p:nvPr/>
                </p:nvSpPr>
                <p:spPr>
                  <a:xfrm>
                    <a:off x="3532890" y="1605178"/>
                    <a:ext cx="2977766" cy="300126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7" name="Connecteur droit 6"/>
                  <p:cNvCxnSpPr/>
                  <p:nvPr/>
                </p:nvCxnSpPr>
                <p:spPr>
                  <a:xfrm flipH="1">
                    <a:off x="3198316" y="2986478"/>
                    <a:ext cx="378029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/>
                  <p:cNvSpPr txBox="1"/>
                  <p:nvPr/>
                </p:nvSpPr>
                <p:spPr>
                  <a:xfrm>
                    <a:off x="5646559" y="1605178"/>
                    <a:ext cx="1728192" cy="400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400" dirty="0" smtClean="0"/>
                      <a:t>Coussinet</a:t>
                    </a:r>
                    <a:endParaRPr lang="fr-FR" sz="2400" dirty="0"/>
                  </a:p>
                </p:txBody>
              </p:sp>
              <p:cxnSp>
                <p:nvCxnSpPr>
                  <p:cNvPr id="32" name="Connecteur droit 31"/>
                  <p:cNvCxnSpPr/>
                  <p:nvPr/>
                </p:nvCxnSpPr>
                <p:spPr>
                  <a:xfrm>
                    <a:off x="4872837" y="1295084"/>
                    <a:ext cx="0" cy="3851354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  <a:prstDash val="solid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ZoneTexte 50"/>
                      <p:cNvSpPr txBox="1"/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1" name="ZoneTexte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463" y="5068208"/>
                        <a:ext cx="404742" cy="400778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ZoneTexte 51"/>
                      <p:cNvSpPr txBox="1"/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52" name="ZoneTexte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7505" y="2765772"/>
                        <a:ext cx="393455" cy="400778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0" name="Connecteur droit avec flèche 49"/>
                <p:cNvCxnSpPr/>
                <p:nvPr/>
              </p:nvCxnSpPr>
              <p:spPr>
                <a:xfrm>
                  <a:off x="6731450" y="3738560"/>
                  <a:ext cx="472016" cy="112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/>
                <p:cNvCxnSpPr/>
                <p:nvPr/>
              </p:nvCxnSpPr>
              <p:spPr>
                <a:xfrm>
                  <a:off x="7213259" y="3263185"/>
                  <a:ext cx="1" cy="5242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6803" y="3243011"/>
                      <a:ext cx="552587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ZoneTexte 61"/>
                    <p:cNvSpPr txBox="1"/>
                    <p:nvPr/>
                  </p:nvSpPr>
                  <p:spPr>
                    <a:xfrm>
                      <a:off x="6724803" y="3704901"/>
                      <a:ext cx="5365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62" name="ZoneTexte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4803" y="3704901"/>
                      <a:ext cx="536557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e 43"/>
              <p:cNvGrpSpPr/>
              <p:nvPr/>
            </p:nvGrpSpPr>
            <p:grpSpPr>
              <a:xfrm>
                <a:off x="5285202" y="2635526"/>
                <a:ext cx="2998264" cy="2194279"/>
                <a:chOff x="3223147" y="2160311"/>
                <a:chExt cx="2998264" cy="2194279"/>
              </a:xfrm>
            </p:grpSpPr>
            <p:cxnSp>
              <p:nvCxnSpPr>
                <p:cNvPr id="11" name="Connecteur droit 10"/>
                <p:cNvCxnSpPr>
                  <a:stCxn id="9" idx="0"/>
                </p:cNvCxnSpPr>
                <p:nvPr/>
              </p:nvCxnSpPr>
              <p:spPr>
                <a:xfrm>
                  <a:off x="5141411" y="2194590"/>
                  <a:ext cx="0" cy="2160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Ellipse 8"/>
                <p:cNvSpPr/>
                <p:nvPr/>
              </p:nvSpPr>
              <p:spPr>
                <a:xfrm>
                  <a:off x="4061411" y="2194590"/>
                  <a:ext cx="2160000" cy="21600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 flipH="1">
                  <a:off x="4061411" y="3274590"/>
                  <a:ext cx="2160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Arc 24"/>
                <p:cNvSpPr/>
                <p:nvPr/>
              </p:nvSpPr>
              <p:spPr>
                <a:xfrm rot="10800000">
                  <a:off x="4155659" y="2262358"/>
                  <a:ext cx="1800000" cy="1800000"/>
                </a:xfrm>
                <a:prstGeom prst="arc">
                  <a:avLst>
                    <a:gd name="adj1" fmla="val 19352811"/>
                    <a:gd name="adj2" fmla="val 20629183"/>
                  </a:avLst>
                </a:prstGeom>
                <a:ln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/>
                <p:cNvSpPr txBox="1"/>
                <p:nvPr/>
              </p:nvSpPr>
              <p:spPr>
                <a:xfrm>
                  <a:off x="4128037" y="3341965"/>
                  <a:ext cx="504056" cy="2359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baseline="-25000" dirty="0"/>
                    <a:t>ω</a:t>
                  </a:r>
                </a:p>
              </p:txBody>
            </p:sp>
            <p:sp>
              <p:nvSpPr>
                <p:cNvPr id="28" name="ZoneTexte 27"/>
                <p:cNvSpPr txBox="1"/>
                <p:nvPr/>
              </p:nvSpPr>
              <p:spPr>
                <a:xfrm>
                  <a:off x="3223147" y="2160311"/>
                  <a:ext cx="17281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400" dirty="0" smtClean="0"/>
                    <a:t>Rotor</a:t>
                  </a:r>
                  <a:endParaRPr lang="fr-FR" sz="2400" dirty="0"/>
                </a:p>
              </p:txBody>
            </p:sp>
          </p:grpSp>
        </p:grpSp>
        <p:sp>
          <p:nvSpPr>
            <p:cNvPr id="89" name="Arc 88"/>
            <p:cNvSpPr/>
            <p:nvPr/>
          </p:nvSpPr>
          <p:spPr>
            <a:xfrm rot="16669032">
              <a:off x="5769091" y="1250886"/>
              <a:ext cx="1850117" cy="2127382"/>
            </a:xfrm>
            <a:prstGeom prst="arc">
              <a:avLst>
                <a:gd name="adj1" fmla="val 18461361"/>
                <a:gd name="adj2" fmla="val 2131146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ZoneTexte 89"/>
                <p:cNvSpPr txBox="1"/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90" name="ZoneTexte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7894" y="1044375"/>
                  <a:ext cx="56355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46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(500tr/min 10kg)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12" name="Groupe 11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8" name="Graphique 7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41157059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  <p:grpSp>
          <p:nvGrpSpPr>
            <p:cNvPr id="11" name="Groupe 10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3" name="Graphique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80600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ZoneTexte 1"/>
              <p:cNvSpPr txBox="1"/>
              <p:nvPr/>
            </p:nvSpPr>
            <p:spPr>
              <a:xfrm>
                <a:off x="4069222" y="1800546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9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(500tr/min 10kg)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800000" cy="3600000"/>
            <a:chOff x="309134" y="1412837"/>
            <a:chExt cx="10800000" cy="3600000"/>
          </a:xfrm>
        </p:grpSpPr>
        <p:grpSp>
          <p:nvGrpSpPr>
            <p:cNvPr id="2" name="Groupe 1"/>
            <p:cNvGrpSpPr/>
            <p:nvPr/>
          </p:nvGrpSpPr>
          <p:grpSpPr>
            <a:xfrm>
              <a:off x="309134" y="1412837"/>
              <a:ext cx="5400000" cy="3600000"/>
              <a:chOff x="309134" y="1412837"/>
              <a:chExt cx="5400000" cy="3600000"/>
            </a:xfrm>
          </p:grpSpPr>
          <p:graphicFrame>
            <p:nvGraphicFramePr>
              <p:cNvPr id="15" name="Graphique 1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27628972"/>
                  </p:ext>
                </p:extLst>
              </p:nvPr>
            </p:nvGraphicFramePr>
            <p:xfrm>
              <a:off x="3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ZoneTexte 1"/>
              <p:cNvSpPr txBox="1"/>
              <p:nvPr/>
            </p:nvSpPr>
            <p:spPr>
              <a:xfrm>
                <a:off x="1858430" y="1738901"/>
                <a:ext cx="115070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Pression</a:t>
                </a:r>
                <a:endParaRPr lang="fr-FR" sz="1100" b="1" dirty="0"/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5709134" y="1412837"/>
              <a:ext cx="5400000" cy="3600000"/>
              <a:chOff x="5709134" y="1412837"/>
              <a:chExt cx="5400000" cy="3600000"/>
            </a:xfrm>
          </p:grpSpPr>
          <p:graphicFrame>
            <p:nvGraphicFramePr>
              <p:cNvPr id="17" name="Graphique 1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376534"/>
                  </p:ext>
                </p:extLst>
              </p:nvPr>
            </p:nvGraphicFramePr>
            <p:xfrm>
              <a:off x="5709134" y="1412837"/>
              <a:ext cx="5400000" cy="36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ZoneTexte 1"/>
              <p:cNvSpPr txBox="1"/>
              <p:nvPr/>
            </p:nvSpPr>
            <p:spPr>
              <a:xfrm>
                <a:off x="6881710" y="1800546"/>
                <a:ext cx="1527424" cy="4006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b="1" dirty="0" smtClean="0"/>
                  <a:t>Température</a:t>
                </a:r>
                <a:endParaRPr lang="fr-FR" sz="11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8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(2000tr/min 8kg)</a:t>
            </a:r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309134" y="1412837"/>
            <a:ext cx="10690936" cy="3600000"/>
            <a:chOff x="309134" y="1412837"/>
            <a:chExt cx="10690936" cy="3600000"/>
          </a:xfrm>
        </p:grpSpPr>
        <p:graphicFrame>
          <p:nvGraphicFramePr>
            <p:cNvPr id="18" name="Graphique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715124"/>
                </p:ext>
              </p:extLst>
            </p:nvPr>
          </p:nvGraphicFramePr>
          <p:xfrm>
            <a:off x="5600070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6" name="Graphique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0140887"/>
                </p:ext>
              </p:extLst>
            </p:nvPr>
          </p:nvGraphicFramePr>
          <p:xfrm>
            <a:off x="309134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14469" y="1800545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4069222" y="1800546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94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5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(2000tr/min 8kg)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0229622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15700933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86387" y="1813386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36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inférieure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15135" y="1412837"/>
            <a:ext cx="10568833" cy="3600000"/>
            <a:chOff x="15135" y="1412837"/>
            <a:chExt cx="10568833" cy="3600000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0805865"/>
                </p:ext>
              </p:extLst>
            </p:nvPr>
          </p:nvGraphicFramePr>
          <p:xfrm>
            <a:off x="5183968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Graphique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0808670"/>
                </p:ext>
              </p:extLst>
            </p:nvPr>
          </p:nvGraphicFramePr>
          <p:xfrm>
            <a:off x="15135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109964" y="1800544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786684" y="1800544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31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9870" y="359596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Lobe supérieure (3500tr/min 6kN)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26687" y="1412837"/>
            <a:ext cx="10800000" cy="3600000"/>
            <a:chOff x="226687" y="1412837"/>
            <a:chExt cx="10800000" cy="3600000"/>
          </a:xfrm>
        </p:grpSpPr>
        <p:graphicFrame>
          <p:nvGraphicFramePr>
            <p:cNvPr id="14" name="Graphique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5109304"/>
                </p:ext>
              </p:extLst>
            </p:nvPr>
          </p:nvGraphicFramePr>
          <p:xfrm>
            <a:off x="2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1" name="Graphique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3450624"/>
                </p:ext>
              </p:extLst>
            </p:nvPr>
          </p:nvGraphicFramePr>
          <p:xfrm>
            <a:off x="5626687" y="1412837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ZoneTexte 1"/>
            <p:cNvSpPr txBox="1"/>
            <p:nvPr/>
          </p:nvSpPr>
          <p:spPr>
            <a:xfrm>
              <a:off x="6596661" y="3721408"/>
              <a:ext cx="152742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Température</a:t>
              </a:r>
              <a:endParaRPr lang="fr-FR" sz="1100" b="1" dirty="0"/>
            </a:p>
          </p:txBody>
        </p:sp>
        <p:sp>
          <p:nvSpPr>
            <p:cNvPr id="10" name="ZoneTexte 1"/>
            <p:cNvSpPr txBox="1"/>
            <p:nvPr/>
          </p:nvSpPr>
          <p:spPr>
            <a:xfrm>
              <a:off x="3892460" y="1813387"/>
              <a:ext cx="1150704" cy="400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1800" b="1" dirty="0" smtClean="0"/>
                <a:t>Pression</a:t>
              </a:r>
              <a:endParaRPr lang="fr-FR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5217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692500" y="1087158"/>
            <a:ext cx="5139518" cy="3762375"/>
            <a:chOff x="308225" y="1081908"/>
            <a:chExt cx="5139518" cy="3762375"/>
          </a:xfrm>
        </p:grpSpPr>
        <p:grpSp>
          <p:nvGrpSpPr>
            <p:cNvPr id="20" name="Groupe 19"/>
            <p:cNvGrpSpPr/>
            <p:nvPr/>
          </p:nvGrpSpPr>
          <p:grpSpPr>
            <a:xfrm>
              <a:off x="308225" y="1160981"/>
              <a:ext cx="5139518" cy="3683302"/>
              <a:chOff x="2804845" y="1212351"/>
              <a:chExt cx="5139518" cy="3683302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804845" y="1212351"/>
                <a:ext cx="5139518" cy="3683302"/>
                <a:chOff x="2804845" y="1212351"/>
                <a:chExt cx="5139518" cy="3683302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2804845" y="1212351"/>
                  <a:ext cx="5139518" cy="3683302"/>
                  <a:chOff x="2804845" y="1212351"/>
                  <a:chExt cx="5139518" cy="3683302"/>
                </a:xfrm>
              </p:grpSpPr>
              <p:cxnSp>
                <p:nvCxnSpPr>
                  <p:cNvPr id="8" name="Connecteur droit 7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ZoneTexte 9"/>
                      <p:cNvSpPr txBox="1"/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0" name="ZoneTexte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386499" cy="372139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ZoneTexte 10"/>
                      <p:cNvSpPr txBox="1"/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dirty="0"/>
                      </a:p>
                    </p:txBody>
                  </p:sp>
                </mc:Choice>
                <mc:Fallback xmlns="">
                  <p:sp>
                    <p:nvSpPr>
                      <p:cNvPr id="11" name="ZoneTexte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379463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3340978" y="2091378"/>
                <a:ext cx="3678148" cy="1243703"/>
                <a:chOff x="3340978" y="2091378"/>
                <a:chExt cx="3678148" cy="1243703"/>
              </a:xfrm>
            </p:grpSpPr>
            <p:sp>
              <p:nvSpPr>
                <p:cNvPr id="7" name="Rectangle 6"/>
                <p:cNvSpPr/>
                <p:nvPr/>
              </p:nvSpPr>
              <p:spPr>
                <a:xfrm rot="740852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Arc 15"/>
                <p:cNvSpPr/>
                <p:nvPr/>
              </p:nvSpPr>
              <p:spPr>
                <a:xfrm rot="16669032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0031" y="2091378"/>
                      <a:ext cx="569578" cy="49084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5" name="ZoneTexte 34"/>
            <p:cNvSpPr txBox="1"/>
            <p:nvPr/>
          </p:nvSpPr>
          <p:spPr>
            <a:xfrm>
              <a:off x="2739542" y="1081908"/>
              <a:ext cx="16757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869228" y="1933823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5832018" y="1069413"/>
            <a:ext cx="5203894" cy="3872453"/>
            <a:chOff x="5714998" y="1061356"/>
            <a:chExt cx="5203894" cy="3872453"/>
          </a:xfrm>
        </p:grpSpPr>
        <p:grpSp>
          <p:nvGrpSpPr>
            <p:cNvPr id="21" name="Groupe 20"/>
            <p:cNvGrpSpPr/>
            <p:nvPr/>
          </p:nvGrpSpPr>
          <p:grpSpPr>
            <a:xfrm>
              <a:off x="5714998" y="1160981"/>
              <a:ext cx="5203894" cy="3772828"/>
              <a:chOff x="2804845" y="1212351"/>
              <a:chExt cx="5203894" cy="3772828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2804845" y="1212351"/>
                <a:ext cx="5203894" cy="3772828"/>
                <a:chOff x="2804845" y="1212351"/>
                <a:chExt cx="5203894" cy="3772828"/>
              </a:xfrm>
            </p:grpSpPr>
            <p:grpSp>
              <p:nvGrpSpPr>
                <p:cNvPr id="27" name="Groupe 26"/>
                <p:cNvGrpSpPr/>
                <p:nvPr/>
              </p:nvGrpSpPr>
              <p:grpSpPr>
                <a:xfrm>
                  <a:off x="4263775" y="1551398"/>
                  <a:ext cx="1910994" cy="2568539"/>
                  <a:chOff x="4263775" y="1551398"/>
                  <a:chExt cx="1910994" cy="2568539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63775" y="1551398"/>
                    <a:ext cx="1910994" cy="2568539"/>
                  </a:xfrm>
                  <a:prstGeom prst="rect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50638" y="1668149"/>
                    <a:ext cx="1737267" cy="233503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" name="Groupe 27"/>
                <p:cNvGrpSpPr/>
                <p:nvPr/>
              </p:nvGrpSpPr>
              <p:grpSpPr>
                <a:xfrm>
                  <a:off x="2804845" y="1212351"/>
                  <a:ext cx="5203894" cy="3772828"/>
                  <a:chOff x="2804845" y="1212351"/>
                  <a:chExt cx="5203894" cy="3772828"/>
                </a:xfrm>
              </p:grpSpPr>
              <p:cxnSp>
                <p:nvCxnSpPr>
                  <p:cNvPr id="29" name="Connecteur droit 28"/>
                  <p:cNvCxnSpPr/>
                  <p:nvPr/>
                </p:nvCxnSpPr>
                <p:spPr>
                  <a:xfrm flipH="1">
                    <a:off x="2804845" y="2760014"/>
                    <a:ext cx="476779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cteur droit 29"/>
                  <p:cNvCxnSpPr/>
                  <p:nvPr/>
                </p:nvCxnSpPr>
                <p:spPr>
                  <a:xfrm>
                    <a:off x="5180052" y="1212351"/>
                    <a:ext cx="0" cy="3472665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  <a:prstDash val="dash"/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ZoneTexte 30"/>
                      <p:cNvSpPr txBox="1"/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1" name="ZoneTexte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52781" y="4523514"/>
                        <a:ext cx="447045" cy="461665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ZoneTexte 31"/>
                      <p:cNvSpPr txBox="1"/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fr-FR" sz="2400" dirty="0"/>
                      </a:p>
                    </p:txBody>
                  </p:sp>
                </mc:Choice>
                <mc:Fallback xmlns="">
                  <p:sp>
                    <p:nvSpPr>
                      <p:cNvPr id="32" name="ZoneTexte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4900" y="2549377"/>
                        <a:ext cx="443839" cy="461665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3" name="Groupe 22"/>
              <p:cNvGrpSpPr/>
              <p:nvPr/>
            </p:nvGrpSpPr>
            <p:grpSpPr>
              <a:xfrm>
                <a:off x="3340978" y="2133004"/>
                <a:ext cx="3678148" cy="1202077"/>
                <a:chOff x="3340978" y="2133004"/>
                <a:chExt cx="3678148" cy="120207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 rot="20791237">
                  <a:off x="3340978" y="2133004"/>
                  <a:ext cx="3678148" cy="12020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Arc 24"/>
                <p:cNvSpPr/>
                <p:nvPr/>
              </p:nvSpPr>
              <p:spPr>
                <a:xfrm rot="5605041">
                  <a:off x="4884059" y="2469832"/>
                  <a:ext cx="537445" cy="580364"/>
                </a:xfrm>
                <a:prstGeom prst="arc">
                  <a:avLst>
                    <a:gd name="adj1" fmla="val 17205559"/>
                    <a:gd name="adj2" fmla="val 3706346"/>
                  </a:avLst>
                </a:prstGeom>
                <a:ln w="254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2400" dirty="0"/>
                    </a:p>
                  </p:txBody>
                </p:sp>
              </mc:Choice>
              <mc:Fallback xmlns="">
                <p:sp>
                  <p:nvSpPr>
                    <p:cNvPr id="26" name="ZoneTexte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1864" y="2860891"/>
                      <a:ext cx="560538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38" name="ZoneTexte 37"/>
            <p:cNvSpPr txBox="1"/>
            <p:nvPr/>
          </p:nvSpPr>
          <p:spPr>
            <a:xfrm>
              <a:off x="8210253" y="1061356"/>
              <a:ext cx="1690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Coussinet</a:t>
              </a:r>
              <a:endParaRPr lang="fr-FR" sz="24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020444" y="1878711"/>
              <a:ext cx="880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Rotor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96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/>
          <p:cNvGrpSpPr/>
          <p:nvPr/>
        </p:nvGrpSpPr>
        <p:grpSpPr>
          <a:xfrm>
            <a:off x="2550511" y="901129"/>
            <a:ext cx="6841157" cy="4058151"/>
            <a:chOff x="1045347" y="1212350"/>
            <a:chExt cx="6841157" cy="4058151"/>
          </a:xfrm>
        </p:grpSpPr>
        <p:sp>
          <p:nvSpPr>
            <p:cNvPr id="40" name="Ellipse 39"/>
            <p:cNvSpPr/>
            <p:nvPr/>
          </p:nvSpPr>
          <p:spPr>
            <a:xfrm>
              <a:off x="3690991" y="3504342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68327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683269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661007" y="350434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3675580" y="2663575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675580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4741522" y="182280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21831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748370" y="3498777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732118" y="264302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740685" y="349877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/>
            <p:cNvSpPr/>
            <p:nvPr/>
          </p:nvSpPr>
          <p:spPr>
            <a:xfrm>
              <a:off x="5709859" y="1827513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790371" y="1818098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/>
            <p:cNvSpPr/>
            <p:nvPr/>
          </p:nvSpPr>
          <p:spPr>
            <a:xfrm>
              <a:off x="6784365" y="2658866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/>
            <p:cNvSpPr/>
            <p:nvPr/>
          </p:nvSpPr>
          <p:spPr>
            <a:xfrm>
              <a:off x="6773241" y="3495350"/>
              <a:ext cx="113015" cy="113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672163" y="1612206"/>
              <a:ext cx="466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NW</a:t>
              </a:r>
              <a:endParaRPr lang="fr-FR" sz="14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759651" y="16242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</a:t>
              </a:r>
              <a:endParaRPr lang="fr-FR" sz="1400" b="1" dirty="0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3690991" y="246410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0991" y="3309580"/>
              <a:ext cx="4317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5682807" y="1630428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NE</a:t>
              </a:r>
              <a:endParaRPr lang="fr-FR" sz="1400" b="1" dirty="0"/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756098" y="2456532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755097" y="3269822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SE</a:t>
              </a:r>
              <a:endParaRPr lang="fr-FR" sz="14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759651" y="3317752"/>
              <a:ext cx="269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S</a:t>
              </a:r>
              <a:endParaRPr lang="fr-FR" sz="14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4729242" y="243962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P</a:t>
              </a:r>
              <a:endParaRPr lang="fr-FR" sz="14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4226164" y="2525098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w</a:t>
              </a:r>
              <a:endParaRPr lang="fr-FR" sz="14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023419" y="25168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e</a:t>
              </a: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4675590" y="221227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n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4679902" y="2872919"/>
              <a:ext cx="256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s</a:t>
              </a:r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 flipH="1">
              <a:off x="4798722" y="3151041"/>
              <a:ext cx="4606" cy="28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/>
            <p:cNvCxnSpPr/>
            <p:nvPr/>
          </p:nvCxnSpPr>
          <p:spPr>
            <a:xfrm>
              <a:off x="5303737" y="2699533"/>
              <a:ext cx="2857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H="1">
              <a:off x="3976803" y="2699533"/>
              <a:ext cx="2862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4814402" y="1984111"/>
              <a:ext cx="0" cy="27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260350" y="4314825"/>
              <a:ext cx="103597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/>
                <p:cNvSpPr txBox="1"/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86" name="ZoneTexte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989" y="4048968"/>
                  <a:ext cx="436338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Connecteur droit avec flèche 86"/>
            <p:cNvCxnSpPr/>
            <p:nvPr/>
          </p:nvCxnSpPr>
          <p:spPr>
            <a:xfrm>
              <a:off x="7515225" y="2286818"/>
              <a:ext cx="0" cy="8536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ZoneTexte 91"/>
                <p:cNvSpPr txBox="1"/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fr-FR" sz="1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2" name="Zone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196" y="2506032"/>
                  <a:ext cx="42030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079" y="1293812"/>
                  <a:ext cx="549573" cy="32816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334" y="2024277"/>
                  <a:ext cx="376450" cy="32816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/>
                <p:cNvSpPr txBox="1"/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1" name="ZoneTexte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09" y="2934877"/>
                  <a:ext cx="549573" cy="32816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/>
                <p:cNvSpPr txBox="1"/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4" name="ZoneTexte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26" y="4510341"/>
                  <a:ext cx="557589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/>
                <p:cNvSpPr txBox="1"/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5" name="ZoneTexte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896" y="4529362"/>
                  <a:ext cx="384464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/>
                <p:cNvSpPr txBox="1"/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r-FR" sz="1400" b="1" dirty="0"/>
                </a:p>
              </p:txBody>
            </p:sp>
          </mc:Choice>
          <mc:Fallback xmlns="">
            <p:sp>
              <p:nvSpPr>
                <p:cNvPr id="106" name="ZoneTexte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18" y="4549218"/>
                  <a:ext cx="55758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e 20"/>
            <p:cNvGrpSpPr/>
            <p:nvPr/>
          </p:nvGrpSpPr>
          <p:grpSpPr>
            <a:xfrm>
              <a:off x="1045347" y="1212350"/>
              <a:ext cx="6680819" cy="4058151"/>
              <a:chOff x="1045347" y="1212350"/>
              <a:chExt cx="6680819" cy="4058151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1900720" y="1212350"/>
                <a:ext cx="5825446" cy="3328827"/>
                <a:chOff x="1900720" y="1212350"/>
                <a:chExt cx="5825446" cy="3328827"/>
              </a:xfrm>
            </p:grpSpPr>
            <p:cxnSp>
              <p:nvCxnSpPr>
                <p:cNvPr id="6" name="Connecteur droit 5"/>
                <p:cNvCxnSpPr/>
                <p:nvPr/>
              </p:nvCxnSpPr>
              <p:spPr>
                <a:xfrm>
                  <a:off x="1900720" y="1551397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6"/>
                <p:cNvCxnSpPr/>
                <p:nvPr/>
              </p:nvCxnSpPr>
              <p:spPr>
                <a:xfrm>
                  <a:off x="1900720" y="2258602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/>
                <p:cNvCxnSpPr/>
                <p:nvPr/>
              </p:nvCxnSpPr>
              <p:spPr>
                <a:xfrm>
                  <a:off x="1900720" y="3140466"/>
                  <a:ext cx="58151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8"/>
                <p:cNvCxnSpPr/>
                <p:nvPr/>
              </p:nvCxnSpPr>
              <p:spPr>
                <a:xfrm>
                  <a:off x="1900720" y="398123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18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e 2"/>
              <p:cNvGrpSpPr/>
              <p:nvPr/>
            </p:nvGrpSpPr>
            <p:grpSpPr>
              <a:xfrm>
                <a:off x="1045347" y="3263044"/>
                <a:ext cx="2392083" cy="2007457"/>
                <a:chOff x="1383630" y="3293822"/>
                <a:chExt cx="2392083" cy="20074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ZoneTexte 101"/>
                    <p:cNvSpPr txBox="1"/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2" name="ZoneTexte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630" y="3795482"/>
                      <a:ext cx="317716" cy="30777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5371" y="4616302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ZoneTexte 106"/>
                    <p:cNvSpPr txBox="1"/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7" name="ZoneTexte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4264" y="4626000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ZoneTexte 107"/>
                    <p:cNvSpPr txBox="1"/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08" name="ZoneTexte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94351" y="4356452"/>
                      <a:ext cx="335348" cy="30777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" name="Groupe 1"/>
                <p:cNvGrpSpPr/>
                <p:nvPr/>
              </p:nvGrpSpPr>
              <p:grpSpPr>
                <a:xfrm>
                  <a:off x="1544571" y="3293822"/>
                  <a:ext cx="2231142" cy="2007457"/>
                  <a:chOff x="1544571" y="3293822"/>
                  <a:chExt cx="2231142" cy="2007457"/>
                </a:xfrm>
              </p:grpSpPr>
              <p:grpSp>
                <p:nvGrpSpPr>
                  <p:cNvPr id="98" name="Groupe 97"/>
                  <p:cNvGrpSpPr/>
                  <p:nvPr/>
                </p:nvGrpSpPr>
                <p:grpSpPr>
                  <a:xfrm>
                    <a:off x="1546300" y="3293822"/>
                    <a:ext cx="2229413" cy="1802056"/>
                    <a:chOff x="1546300" y="3341447"/>
                    <a:chExt cx="2229413" cy="1802056"/>
                  </a:xfrm>
                </p:grpSpPr>
                <p:cxnSp>
                  <p:nvCxnSpPr>
                    <p:cNvPr id="94" name="Connecteur droit avec flèche 93"/>
                    <p:cNvCxnSpPr/>
                    <p:nvPr/>
                  </p:nvCxnSpPr>
                  <p:spPr>
                    <a:xfrm>
                      <a:off x="1546300" y="4991100"/>
                      <a:ext cx="22294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avec flèche 94"/>
                    <p:cNvCxnSpPr/>
                    <p:nvPr/>
                  </p:nvCxnSpPr>
                  <p:spPr>
                    <a:xfrm flipV="1">
                      <a:off x="1698701" y="3341447"/>
                      <a:ext cx="14812" cy="180205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Connecteur droit avec flèche 108"/>
                  <p:cNvCxnSpPr/>
                  <p:nvPr/>
                </p:nvCxnSpPr>
                <p:spPr>
                  <a:xfrm flipV="1">
                    <a:off x="1696041" y="4664229"/>
                    <a:ext cx="0" cy="63705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Connecteur droit avec flèche 111"/>
                  <p:cNvCxnSpPr/>
                  <p:nvPr/>
                </p:nvCxnSpPr>
                <p:spPr>
                  <a:xfrm>
                    <a:off x="1544571" y="4929435"/>
                    <a:ext cx="712298" cy="194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8165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6445561" y="2875777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00" y="2927650"/>
                <a:ext cx="348172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/>
          <p:cNvSpPr txBox="1"/>
          <p:nvPr/>
        </p:nvSpPr>
        <p:spPr>
          <a:xfrm>
            <a:off x="4667638" y="584276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w</a:t>
            </a:r>
            <a:endParaRPr lang="fr-FR" sz="14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11145742" y="27110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e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11172010" y="23119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10802225" y="3067124"/>
            <a:ext cx="256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</a:t>
            </a: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1426060" y="2893738"/>
            <a:ext cx="285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7149875" y="892053"/>
            <a:ext cx="0" cy="274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051655" y="4460350"/>
            <a:ext cx="19964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474" y="4446284"/>
                <a:ext cx="436338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eur droit avec flèche 38"/>
          <p:cNvCxnSpPr/>
          <p:nvPr/>
        </p:nvCxnSpPr>
        <p:spPr>
          <a:xfrm>
            <a:off x="10855657" y="4194211"/>
            <a:ext cx="0" cy="8536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𝐳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125" y="4498457"/>
                <a:ext cx="420308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28" y="1989458"/>
                <a:ext cx="549573" cy="328167"/>
              </a:xfrm>
              <a:prstGeom prst="rect">
                <a:avLst/>
              </a:prstGeom>
              <a:blipFill rotWithShape="0"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83" y="2719923"/>
                <a:ext cx="376450" cy="328167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8" y="3630523"/>
                <a:ext cx="549573" cy="328167"/>
              </a:xfrm>
              <a:prstGeom prst="rect">
                <a:avLst/>
              </a:prstGeom>
              <a:blipFill rotWithShape="0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869" y="5718454"/>
                <a:ext cx="55758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66" y="4692626"/>
                <a:ext cx="384464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94" y="4659887"/>
                <a:ext cx="557589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4792310" y="2615201"/>
            <a:ext cx="25381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667638" y="4123788"/>
            <a:ext cx="2601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36048" y="1929143"/>
            <a:ext cx="0" cy="26850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7048070" y="1907996"/>
            <a:ext cx="0" cy="2706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996" y="4460350"/>
                <a:ext cx="31771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37" y="5281170"/>
                <a:ext cx="328936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30" y="5290868"/>
                <a:ext cx="292067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189" y="4973393"/>
                <a:ext cx="335348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e 53"/>
          <p:cNvGrpSpPr/>
          <p:nvPr/>
        </p:nvGrpSpPr>
        <p:grpSpPr>
          <a:xfrm>
            <a:off x="2118996" y="3958690"/>
            <a:ext cx="2392083" cy="2007457"/>
            <a:chOff x="1383630" y="3293822"/>
            <a:chExt cx="2392083" cy="2007457"/>
          </a:xfrm>
        </p:grpSpPr>
        <p:grpSp>
          <p:nvGrpSpPr>
            <p:cNvPr id="55" name="Groupe 54"/>
            <p:cNvGrpSpPr/>
            <p:nvPr/>
          </p:nvGrpSpPr>
          <p:grpSpPr>
            <a:xfrm>
              <a:off x="1546300" y="3293822"/>
              <a:ext cx="2229413" cy="1802056"/>
              <a:chOff x="1546300" y="3341447"/>
              <a:chExt cx="2229413" cy="1802056"/>
            </a:xfrm>
          </p:grpSpPr>
          <p:cxnSp>
            <p:nvCxnSpPr>
              <p:cNvPr id="58" name="Connecteur droit avec flèche 57"/>
              <p:cNvCxnSpPr/>
              <p:nvPr/>
            </p:nvCxnSpPr>
            <p:spPr>
              <a:xfrm>
                <a:off x="1546300" y="4991100"/>
                <a:ext cx="22294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avec flèche 58"/>
              <p:cNvCxnSpPr/>
              <p:nvPr/>
            </p:nvCxnSpPr>
            <p:spPr>
              <a:xfrm flipV="1">
                <a:off x="1698701" y="3341447"/>
                <a:ext cx="14812" cy="18020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Connecteur droit avec flèche 55"/>
            <p:cNvCxnSpPr/>
            <p:nvPr/>
          </p:nvCxnSpPr>
          <p:spPr>
            <a:xfrm flipV="1">
              <a:off x="1696041" y="4356452"/>
              <a:ext cx="2660" cy="944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1383630" y="4943475"/>
              <a:ext cx="8514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Connecteur droit 90"/>
          <p:cNvCxnSpPr/>
          <p:nvPr/>
        </p:nvCxnSpPr>
        <p:spPr>
          <a:xfrm flipV="1">
            <a:off x="4792310" y="2400300"/>
            <a:ext cx="1755623" cy="200134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801875" y="1016843"/>
            <a:ext cx="1658616" cy="189075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6829352" y="1104900"/>
            <a:ext cx="1562835" cy="178157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6809945" y="2610805"/>
            <a:ext cx="1559865" cy="179304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8153765" y="1163261"/>
            <a:ext cx="0" cy="2346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5753100" y="1365521"/>
            <a:ext cx="2715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6188929" y="935650"/>
            <a:ext cx="0" cy="23462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5777146" y="2805528"/>
            <a:ext cx="260184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/>
          <p:cNvSpPr/>
          <p:nvPr/>
        </p:nvSpPr>
        <p:spPr>
          <a:xfrm>
            <a:off x="6454029" y="1103072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Ellipse 127"/>
          <p:cNvSpPr/>
          <p:nvPr/>
        </p:nvSpPr>
        <p:spPr>
          <a:xfrm>
            <a:off x="6428864" y="4573129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avec flèche 129"/>
          <p:cNvCxnSpPr/>
          <p:nvPr/>
        </p:nvCxnSpPr>
        <p:spPr>
          <a:xfrm flipV="1">
            <a:off x="7084537" y="3271690"/>
            <a:ext cx="1037338" cy="118866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ZoneTexte 135"/>
              <p:cNvSpPr txBox="1"/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41" y="3790443"/>
                <a:ext cx="439544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Ellipse 136"/>
          <p:cNvSpPr/>
          <p:nvPr/>
        </p:nvSpPr>
        <p:spPr>
          <a:xfrm>
            <a:off x="8770716" y="2851091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5622468" y="384372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Ellipse 138"/>
          <p:cNvSpPr/>
          <p:nvPr/>
        </p:nvSpPr>
        <p:spPr>
          <a:xfrm>
            <a:off x="7315654" y="1865170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Ellipse 139"/>
          <p:cNvSpPr/>
          <p:nvPr/>
        </p:nvSpPr>
        <p:spPr>
          <a:xfrm>
            <a:off x="4624118" y="2907598"/>
            <a:ext cx="113015" cy="1130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2" name="Connecteur droit 141"/>
          <p:cNvCxnSpPr/>
          <p:nvPr/>
        </p:nvCxnSpPr>
        <p:spPr>
          <a:xfrm flipH="1">
            <a:off x="5313864" y="1648496"/>
            <a:ext cx="2296905" cy="265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 flipH="1">
            <a:off x="4229673" y="2909089"/>
            <a:ext cx="4891467" cy="49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 flipV="1">
            <a:off x="6488063" y="935651"/>
            <a:ext cx="21168" cy="381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/>
              <p:cNvSpPr txBox="1"/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55" name="ZoneTexte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613" y="2939396"/>
                <a:ext cx="34176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/>
              <p:cNvSpPr txBox="1"/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88" y="4603028"/>
                <a:ext cx="354584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ZoneTexte 156"/>
              <p:cNvSpPr txBox="1"/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57" name="ZoneText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68" y="872102"/>
                <a:ext cx="336952" cy="30777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/>
              <p:cNvSpPr txBox="1"/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19" y="1544770"/>
                <a:ext cx="360996" cy="30777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ZoneTexte 158"/>
              <p:cNvSpPr txBox="1"/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59" name="ZoneTexte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85" y="3693973"/>
                <a:ext cx="327334" cy="30777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ZoneTexte 159"/>
              <p:cNvSpPr txBox="1"/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97" y="2991739"/>
                <a:ext cx="401071" cy="30777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e 167"/>
          <p:cNvGrpSpPr/>
          <p:nvPr/>
        </p:nvGrpSpPr>
        <p:grpSpPr>
          <a:xfrm>
            <a:off x="5213760" y="1278698"/>
            <a:ext cx="4934995" cy="4161284"/>
            <a:chOff x="5213760" y="1278698"/>
            <a:chExt cx="4934995" cy="4161284"/>
          </a:xfrm>
        </p:grpSpPr>
        <p:grpSp>
          <p:nvGrpSpPr>
            <p:cNvPr id="54" name="Groupe 53"/>
            <p:cNvGrpSpPr/>
            <p:nvPr/>
          </p:nvGrpSpPr>
          <p:grpSpPr>
            <a:xfrm>
              <a:off x="5213760" y="4046913"/>
              <a:ext cx="1138593" cy="1393069"/>
              <a:chOff x="1547496" y="4773103"/>
              <a:chExt cx="1138593" cy="139306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ZoneTexte 4"/>
                  <p:cNvSpPr txBox="1"/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5" name="ZoneText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315" y="4773103"/>
                    <a:ext cx="332142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7153" y="5789911"/>
                    <a:ext cx="32893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6259" y="5500591"/>
                    <a:ext cx="292067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ZoneTexte 7"/>
                  <p:cNvSpPr txBox="1"/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8" name="ZoneTexte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44" y="5156684"/>
                    <a:ext cx="295274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cteur droit avec flèche 12"/>
              <p:cNvCxnSpPr/>
              <p:nvPr/>
            </p:nvCxnSpPr>
            <p:spPr>
              <a:xfrm>
                <a:off x="1710166" y="5808368"/>
                <a:ext cx="91095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/>
              <p:cNvCxnSpPr/>
              <p:nvPr/>
            </p:nvCxnSpPr>
            <p:spPr>
              <a:xfrm flipV="1">
                <a:off x="1862567" y="4893324"/>
                <a:ext cx="8774" cy="10674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1859907" y="5221345"/>
                <a:ext cx="2660" cy="9448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547496" y="5808368"/>
                <a:ext cx="85143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e 43"/>
              <p:cNvGrpSpPr/>
              <p:nvPr/>
            </p:nvGrpSpPr>
            <p:grpSpPr>
              <a:xfrm>
                <a:off x="1631195" y="5216312"/>
                <a:ext cx="873187" cy="824675"/>
                <a:chOff x="2008981" y="5170620"/>
                <a:chExt cx="7620" cy="858864"/>
              </a:xfrm>
            </p:grpSpPr>
            <p:cxnSp>
              <p:nvCxnSpPr>
                <p:cNvPr id="40" name="Connecteur droit avec flèche 39"/>
                <p:cNvCxnSpPr/>
                <p:nvPr/>
              </p:nvCxnSpPr>
              <p:spPr>
                <a:xfrm flipV="1">
                  <a:off x="2010848" y="5170620"/>
                  <a:ext cx="5753" cy="61660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V="1">
                  <a:off x="2008981" y="5362684"/>
                  <a:ext cx="5745" cy="666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ZoneTexte 51"/>
                  <p:cNvSpPr txBox="1"/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52" name="ZoneTexte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5278" y="5174749"/>
                    <a:ext cx="33534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ZoneTexte 52"/>
                  <p:cNvSpPr txBox="1"/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53" name="ZoneTexte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217" y="4893636"/>
                    <a:ext cx="317716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e 164"/>
            <p:cNvGrpSpPr/>
            <p:nvPr/>
          </p:nvGrpSpPr>
          <p:grpSpPr>
            <a:xfrm>
              <a:off x="5931967" y="1278698"/>
              <a:ext cx="4216788" cy="3949894"/>
              <a:chOff x="5931967" y="1278698"/>
              <a:chExt cx="4216788" cy="3949894"/>
            </a:xfrm>
          </p:grpSpPr>
          <p:grpSp>
            <p:nvGrpSpPr>
              <p:cNvPr id="145" name="Groupe 144"/>
              <p:cNvGrpSpPr/>
              <p:nvPr/>
            </p:nvGrpSpPr>
            <p:grpSpPr>
              <a:xfrm>
                <a:off x="5931967" y="1278698"/>
                <a:ext cx="4216788" cy="3949894"/>
                <a:chOff x="5931967" y="1278698"/>
                <a:chExt cx="4216788" cy="3949894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6219069" y="1635721"/>
                  <a:ext cx="3163762" cy="3200003"/>
                  <a:chOff x="5714244" y="1481832"/>
                  <a:chExt cx="3163762" cy="3200003"/>
                </a:xfrm>
              </p:grpSpPr>
              <p:sp>
                <p:nvSpPr>
                  <p:cNvPr id="4" name="Cube 3"/>
                  <p:cNvSpPr/>
                  <p:nvPr/>
                </p:nvSpPr>
                <p:spPr>
                  <a:xfrm>
                    <a:off x="6029136" y="1812223"/>
                    <a:ext cx="2667000" cy="2475292"/>
                  </a:xfrm>
                  <a:prstGeom prst="cube">
                    <a:avLst/>
                  </a:prstGeom>
                  <a:solidFill>
                    <a:schemeClr val="bg2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5714244" y="1550501"/>
                    <a:ext cx="1200906" cy="11927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/>
                  <p:cNvCxnSpPr/>
                  <p:nvPr/>
                </p:nvCxnSpPr>
                <p:spPr>
                  <a:xfrm flipV="1">
                    <a:off x="8022986" y="1689235"/>
                    <a:ext cx="793546" cy="8037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/>
                  <p:cNvCxnSpPr/>
                  <p:nvPr/>
                </p:nvCxnSpPr>
                <p:spPr>
                  <a:xfrm flipV="1">
                    <a:off x="7876419" y="3489871"/>
                    <a:ext cx="1001587" cy="99474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e 29"/>
                  <p:cNvGrpSpPr/>
                  <p:nvPr/>
                </p:nvGrpSpPr>
                <p:grpSpPr>
                  <a:xfrm>
                    <a:off x="5816024" y="3504442"/>
                    <a:ext cx="1017439" cy="1016220"/>
                    <a:chOff x="4311074" y="3866392"/>
                    <a:chExt cx="1017439" cy="1016220"/>
                  </a:xfrm>
                </p:grpSpPr>
                <p:cxnSp>
                  <p:nvCxnSpPr>
                    <p:cNvPr id="26" name="Connecteur droit 25"/>
                    <p:cNvCxnSpPr/>
                    <p:nvPr/>
                  </p:nvCxnSpPr>
                  <p:spPr>
                    <a:xfrm flipV="1">
                      <a:off x="4540052" y="3866392"/>
                      <a:ext cx="788461" cy="7830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Connecteur droit 27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e 30"/>
                  <p:cNvGrpSpPr/>
                  <p:nvPr/>
                </p:nvGrpSpPr>
                <p:grpSpPr>
                  <a:xfrm rot="8096141">
                    <a:off x="5301638" y="2034606"/>
                    <a:ext cx="2065104" cy="963147"/>
                    <a:chOff x="4240126" y="3919465"/>
                    <a:chExt cx="2065104" cy="963147"/>
                  </a:xfrm>
                </p:grpSpPr>
                <p:cxnSp>
                  <p:nvCxnSpPr>
                    <p:cNvPr id="32" name="Connecteur droit 31"/>
                    <p:cNvCxnSpPr/>
                    <p:nvPr/>
                  </p:nvCxnSpPr>
                  <p:spPr>
                    <a:xfrm rot="13503859" flipH="1">
                      <a:off x="5270297" y="2889294"/>
                      <a:ext cx="4762" cy="206510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eur droit 32"/>
                    <p:cNvCxnSpPr/>
                    <p:nvPr/>
                  </p:nvCxnSpPr>
                  <p:spPr>
                    <a:xfrm flipV="1">
                      <a:off x="4311074" y="4655199"/>
                      <a:ext cx="228978" cy="22741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Groupe 34"/>
                  <p:cNvGrpSpPr/>
                  <p:nvPr/>
                </p:nvGrpSpPr>
                <p:grpSpPr>
                  <a:xfrm rot="13500000">
                    <a:off x="6664230" y="2805243"/>
                    <a:ext cx="2441361" cy="996550"/>
                    <a:chOff x="3497825" y="4468045"/>
                    <a:chExt cx="2441361" cy="996550"/>
                  </a:xfrm>
                </p:grpSpPr>
                <p:cxnSp>
                  <p:nvCxnSpPr>
                    <p:cNvPr id="36" name="Connecteur droit 35"/>
                    <p:cNvCxnSpPr/>
                    <p:nvPr/>
                  </p:nvCxnSpPr>
                  <p:spPr>
                    <a:xfrm rot="8100000" flipH="1" flipV="1">
                      <a:off x="3497825" y="4468045"/>
                      <a:ext cx="2441361" cy="837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necteur droit 36"/>
                    <p:cNvCxnSpPr/>
                    <p:nvPr/>
                  </p:nvCxnSpPr>
                  <p:spPr>
                    <a:xfrm rot="8100000" flipH="1" flipV="1">
                      <a:off x="3522131" y="5463176"/>
                      <a:ext cx="413698" cy="141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Connecteur droit 57"/>
                  <p:cNvCxnSpPr/>
                  <p:nvPr/>
                </p:nvCxnSpPr>
                <p:spPr>
                  <a:xfrm>
                    <a:off x="5816024" y="4287515"/>
                    <a:ext cx="253702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/>
                  <p:cNvCxnSpPr/>
                  <p:nvPr/>
                </p:nvCxnSpPr>
                <p:spPr>
                  <a:xfrm flipH="1" flipV="1">
                    <a:off x="6024307" y="2019301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/>
                  <p:cNvCxnSpPr/>
                  <p:nvPr/>
                </p:nvCxnSpPr>
                <p:spPr>
                  <a:xfrm flipV="1">
                    <a:off x="8077200" y="1914527"/>
                    <a:ext cx="0" cy="276730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69"/>
                  <p:cNvCxnSpPr/>
                  <p:nvPr/>
                </p:nvCxnSpPr>
                <p:spPr>
                  <a:xfrm flipH="1" flipV="1">
                    <a:off x="8691995" y="1481832"/>
                    <a:ext cx="8465" cy="26625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" name="Groupe 107"/>
                <p:cNvGrpSpPr/>
                <p:nvPr/>
              </p:nvGrpSpPr>
              <p:grpSpPr>
                <a:xfrm>
                  <a:off x="5931967" y="1278698"/>
                  <a:ext cx="4216788" cy="3949894"/>
                  <a:chOff x="5950467" y="1554540"/>
                  <a:chExt cx="4216788" cy="3949894"/>
                </a:xfrm>
              </p:grpSpPr>
              <p:grpSp>
                <p:nvGrpSpPr>
                  <p:cNvPr id="89" name="Groupe 88"/>
                  <p:cNvGrpSpPr/>
                  <p:nvPr/>
                </p:nvGrpSpPr>
                <p:grpSpPr>
                  <a:xfrm>
                    <a:off x="6845491" y="4360838"/>
                    <a:ext cx="374441" cy="307777"/>
                    <a:chOff x="6371980" y="4467102"/>
                    <a:chExt cx="374441" cy="307777"/>
                  </a:xfrm>
                </p:grpSpPr>
                <p:sp>
                  <p:nvSpPr>
                    <p:cNvPr id="87" name="Ellipse 86"/>
                    <p:cNvSpPr/>
                    <p:nvPr/>
                  </p:nvSpPr>
                  <p:spPr>
                    <a:xfrm>
                      <a:off x="6371980" y="4483372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88" name="ZoneTexte 87"/>
                        <p:cNvSpPr txBox="1"/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88" name="ZoneTexte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19087" y="4467102"/>
                          <a:ext cx="327334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0" name="Groupe 89"/>
                  <p:cNvGrpSpPr/>
                  <p:nvPr/>
                </p:nvGrpSpPr>
                <p:grpSpPr>
                  <a:xfrm>
                    <a:off x="7876976" y="3375849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91" name="Ellipse 90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2" name="ZoneTexte 91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92" name="ZoneTexte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8832037" y="2494794"/>
                    <a:ext cx="407655" cy="307777"/>
                    <a:chOff x="6174680" y="4626926"/>
                    <a:chExt cx="407655" cy="307777"/>
                  </a:xfrm>
                </p:grpSpPr>
                <p:sp>
                  <p:nvSpPr>
                    <p:cNvPr id="94" name="Ellipse 93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5" name="ZoneTexte 94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95" name="ZoneTexte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60548" cy="307777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9776208" y="3350554"/>
                    <a:ext cx="391047" cy="307777"/>
                    <a:chOff x="6174680" y="4626926"/>
                    <a:chExt cx="391047" cy="307777"/>
                  </a:xfrm>
                </p:grpSpPr>
                <p:sp>
                  <p:nvSpPr>
                    <p:cNvPr id="97" name="Ellipse 96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8" name="ZoneTexte 97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98" name="ZoneTexte 9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3940" cy="307777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99" name="Groupe 98"/>
                  <p:cNvGrpSpPr/>
                  <p:nvPr/>
                </p:nvGrpSpPr>
                <p:grpSpPr>
                  <a:xfrm>
                    <a:off x="7840953" y="5196657"/>
                    <a:ext cx="395279" cy="307777"/>
                    <a:chOff x="6149261" y="5013093"/>
                    <a:chExt cx="395279" cy="307777"/>
                  </a:xfrm>
                </p:grpSpPr>
                <p:sp>
                  <p:nvSpPr>
                    <p:cNvPr id="100" name="Ellipse 99"/>
                    <p:cNvSpPr/>
                    <p:nvPr/>
                  </p:nvSpPr>
                  <p:spPr>
                    <a:xfrm>
                      <a:off x="6149261" y="5029363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1" name="ZoneTexte 100"/>
                        <p:cNvSpPr txBox="1"/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101" name="ZoneTexte 10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96368" y="5013093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2" name="Groupe 101"/>
                  <p:cNvGrpSpPr/>
                  <p:nvPr/>
                </p:nvGrpSpPr>
                <p:grpSpPr>
                  <a:xfrm>
                    <a:off x="7886331" y="1554540"/>
                    <a:ext cx="395279" cy="307777"/>
                    <a:chOff x="6174680" y="4626926"/>
                    <a:chExt cx="395279" cy="307777"/>
                  </a:xfrm>
                </p:grpSpPr>
                <p:sp>
                  <p:nvSpPr>
                    <p:cNvPr id="103" name="Ellipse 102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4" name="ZoneTexte 103"/>
                        <p:cNvSpPr txBox="1"/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104" name="ZoneTexte 1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348172" cy="307777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05" name="Groupe 104"/>
                  <p:cNvGrpSpPr/>
                  <p:nvPr/>
                </p:nvGrpSpPr>
                <p:grpSpPr>
                  <a:xfrm>
                    <a:off x="5950467" y="3404939"/>
                    <a:ext cx="448755" cy="307777"/>
                    <a:chOff x="6174680" y="4626926"/>
                    <a:chExt cx="448755" cy="307777"/>
                  </a:xfrm>
                </p:grpSpPr>
                <p:sp>
                  <p:nvSpPr>
                    <p:cNvPr id="106" name="Ellipse 105"/>
                    <p:cNvSpPr/>
                    <p:nvPr/>
                  </p:nvSpPr>
                  <p:spPr>
                    <a:xfrm>
                      <a:off x="6174680" y="4643196"/>
                      <a:ext cx="113015" cy="1130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7" name="ZoneTexte 106"/>
                        <p:cNvSpPr txBox="1"/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fr-FR" sz="1400" dirty="0"/>
                        </a:p>
                      </p:txBody>
                    </p:sp>
                  </mc:Choice>
                  <mc:Fallback>
                    <p:sp>
                      <p:nvSpPr>
                        <p:cNvPr id="107" name="ZoneTexte 1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21787" y="4626926"/>
                          <a:ext cx="401648" cy="307777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16" name="Groupe 115"/>
                <p:cNvGrpSpPr/>
                <p:nvPr/>
              </p:nvGrpSpPr>
              <p:grpSpPr>
                <a:xfrm>
                  <a:off x="7928470" y="1824116"/>
                  <a:ext cx="306631" cy="450454"/>
                  <a:chOff x="4117648" y="1880027"/>
                  <a:chExt cx="306631" cy="450454"/>
                </a:xfrm>
              </p:grpSpPr>
              <p:cxnSp>
                <p:nvCxnSpPr>
                  <p:cNvPr id="113" name="Connecteur droit avec flèche 112"/>
                  <p:cNvCxnSpPr/>
                  <p:nvPr/>
                </p:nvCxnSpPr>
                <p:spPr>
                  <a:xfrm flipV="1">
                    <a:off x="4117648" y="1880027"/>
                    <a:ext cx="0" cy="376773"/>
                  </a:xfrm>
                  <a:prstGeom prst="straightConnector1">
                    <a:avLst/>
                  </a:prstGeom>
                  <a:ln>
                    <a:headEnd type="oval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4" name="ZoneTexte 113"/>
                      <p:cNvSpPr txBox="1"/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lang="fr-FR" sz="1400" dirty="0"/>
                      </a:p>
                    </p:txBody>
                  </p:sp>
                </mc:Choice>
                <mc:Fallback>
                  <p:sp>
                    <p:nvSpPr>
                      <p:cNvPr id="114" name="ZoneTexte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4646" y="2022704"/>
                        <a:ext cx="299633" cy="30777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9" name="Connecteur droit avec flèche 118"/>
                <p:cNvCxnSpPr/>
                <p:nvPr/>
              </p:nvCxnSpPr>
              <p:spPr>
                <a:xfrm flipV="1">
                  <a:off x="8949452" y="3171673"/>
                  <a:ext cx="507612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ZoneTexte 119"/>
                    <p:cNvSpPr txBox="1"/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20" name="ZoneTexte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5199" y="4146152"/>
                      <a:ext cx="324897" cy="307777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4" name="Connecteur droit avec flèche 123"/>
                <p:cNvCxnSpPr/>
                <p:nvPr/>
              </p:nvCxnSpPr>
              <p:spPr>
                <a:xfrm>
                  <a:off x="7905583" y="4124409"/>
                  <a:ext cx="0" cy="421603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avec flèche 128"/>
                <p:cNvCxnSpPr/>
                <p:nvPr/>
              </p:nvCxnSpPr>
              <p:spPr>
                <a:xfrm flipH="1">
                  <a:off x="7296426" y="3504457"/>
                  <a:ext cx="292767" cy="267435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ZoneTexte 132"/>
                    <p:cNvSpPr txBox="1"/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33" name="ZoneTexte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6289" y="3236992"/>
                      <a:ext cx="311752" cy="307777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ZoneTexte 133"/>
                    <p:cNvSpPr txBox="1"/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34" name="ZoneTexte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6838" y="2865007"/>
                      <a:ext cx="318484" cy="30777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5" name="ZoneTexte 134"/>
                    <p:cNvSpPr txBox="1"/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35" name="ZoneTexte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7749" y="2890392"/>
                      <a:ext cx="363048" cy="307777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6" name="Connecteur droit avec flèche 135"/>
                <p:cNvCxnSpPr/>
                <p:nvPr/>
              </p:nvCxnSpPr>
              <p:spPr>
                <a:xfrm flipH="1" flipV="1">
                  <a:off x="6379807" y="3201875"/>
                  <a:ext cx="501357" cy="1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avec flèche 137"/>
                <p:cNvCxnSpPr/>
                <p:nvPr/>
              </p:nvCxnSpPr>
              <p:spPr>
                <a:xfrm flipV="1">
                  <a:off x="8163260" y="2711137"/>
                  <a:ext cx="264611" cy="248422"/>
                </a:xfrm>
                <a:prstGeom prst="straightConnector1">
                  <a:avLst/>
                </a:prstGeom>
                <a:ln>
                  <a:headEnd type="oval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ZoneTexte 142"/>
                    <p:cNvSpPr txBox="1"/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fr-FR" sz="1400" dirty="0"/>
                    </a:p>
                  </p:txBody>
                </p:sp>
              </mc:Choice>
              <mc:Fallback>
                <p:sp>
                  <p:nvSpPr>
                    <p:cNvPr id="143" name="ZoneTexte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0091" y="2655506"/>
                      <a:ext cx="330410" cy="307777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9" name="Connecteur droit avec flèche 148"/>
              <p:cNvCxnSpPr/>
              <p:nvPr/>
            </p:nvCxnSpPr>
            <p:spPr>
              <a:xfrm>
                <a:off x="6576106" y="4687296"/>
                <a:ext cx="19964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ZoneTexte 149"/>
                  <p:cNvSpPr txBox="1"/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150" name="ZoneTexte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925" y="4673230"/>
                    <a:ext cx="436338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Connecteur droit avec flèche 150"/>
              <p:cNvCxnSpPr/>
              <p:nvPr/>
            </p:nvCxnSpPr>
            <p:spPr>
              <a:xfrm flipV="1">
                <a:off x="9557136" y="1975976"/>
                <a:ext cx="0" cy="1795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152" name="ZoneTexte 1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4358" y="4435671"/>
                    <a:ext cx="425116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Connecteur droit 156"/>
              <p:cNvCxnSpPr/>
              <p:nvPr/>
            </p:nvCxnSpPr>
            <p:spPr>
              <a:xfrm>
                <a:off x="6826991" y="1975976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avec flèche 160"/>
              <p:cNvCxnSpPr/>
              <p:nvPr/>
            </p:nvCxnSpPr>
            <p:spPr>
              <a:xfrm flipV="1">
                <a:off x="8582025" y="4176745"/>
                <a:ext cx="630747" cy="648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sz="1400" dirty="0"/>
                  </a:p>
                </p:txBody>
              </p:sp>
            </mc:Choice>
            <mc:Fallback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0503" y="2581509"/>
                    <a:ext cx="436210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Connecteur droit 163"/>
              <p:cNvCxnSpPr/>
              <p:nvPr/>
            </p:nvCxnSpPr>
            <p:spPr>
              <a:xfrm>
                <a:off x="6127939" y="2566760"/>
                <a:ext cx="28123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787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e 350"/>
          <p:cNvGrpSpPr/>
          <p:nvPr/>
        </p:nvGrpSpPr>
        <p:grpSpPr>
          <a:xfrm>
            <a:off x="1970468" y="579568"/>
            <a:ext cx="7260862" cy="4210137"/>
            <a:chOff x="1970468" y="579568"/>
            <a:chExt cx="7260862" cy="4210137"/>
          </a:xfrm>
        </p:grpSpPr>
        <p:grpSp>
          <p:nvGrpSpPr>
            <p:cNvPr id="144" name="Groupe 143"/>
            <p:cNvGrpSpPr/>
            <p:nvPr/>
          </p:nvGrpSpPr>
          <p:grpSpPr>
            <a:xfrm>
              <a:off x="3386190" y="584475"/>
              <a:ext cx="5845140" cy="4205230"/>
              <a:chOff x="3386190" y="584475"/>
              <a:chExt cx="5845140" cy="4205230"/>
            </a:xfrm>
          </p:grpSpPr>
          <p:grpSp>
            <p:nvGrpSpPr>
              <p:cNvPr id="143" name="Groupe 142"/>
              <p:cNvGrpSpPr/>
              <p:nvPr/>
            </p:nvGrpSpPr>
            <p:grpSpPr>
              <a:xfrm>
                <a:off x="5082348" y="584475"/>
                <a:ext cx="2428148" cy="327034"/>
                <a:chOff x="5082348" y="584475"/>
                <a:chExt cx="2428148" cy="327034"/>
              </a:xfrm>
            </p:grpSpPr>
            <p:sp>
              <p:nvSpPr>
                <p:cNvPr id="22" name="ZoneTexte 21"/>
                <p:cNvSpPr txBox="1"/>
                <p:nvPr/>
              </p:nvSpPr>
              <p:spPr>
                <a:xfrm>
                  <a:off x="5082348" y="602896"/>
                  <a:ext cx="348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25" name="ZoneTexte 24"/>
                <p:cNvSpPr txBox="1"/>
                <p:nvPr/>
              </p:nvSpPr>
              <p:spPr>
                <a:xfrm>
                  <a:off x="7237664" y="584475"/>
                  <a:ext cx="2728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  <p:sp>
              <p:nvSpPr>
                <p:cNvPr id="29" name="ZoneTexte 28"/>
                <p:cNvSpPr txBox="1"/>
                <p:nvPr/>
              </p:nvSpPr>
              <p:spPr>
                <a:xfrm>
                  <a:off x="5583119" y="603732"/>
                  <a:ext cx="3177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 smtClean="0"/>
                    <a:t>w</a:t>
                  </a:r>
                  <a:endParaRPr lang="fr-FR" sz="1400" b="1" dirty="0"/>
                </a:p>
              </p:txBody>
            </p:sp>
            <p:sp>
              <p:nvSpPr>
                <p:cNvPr id="30" name="ZoneTexte 29"/>
                <p:cNvSpPr txBox="1"/>
                <p:nvPr/>
              </p:nvSpPr>
              <p:spPr>
                <a:xfrm>
                  <a:off x="6661963" y="59540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b="1" dirty="0"/>
                    <a:t>e</a:t>
                  </a:r>
                </a:p>
              </p:txBody>
            </p:sp>
          </p:grpSp>
          <p:grpSp>
            <p:nvGrpSpPr>
              <p:cNvPr id="142" name="Groupe 141"/>
              <p:cNvGrpSpPr/>
              <p:nvPr/>
            </p:nvGrpSpPr>
            <p:grpSpPr>
              <a:xfrm>
                <a:off x="5751842" y="4340693"/>
                <a:ext cx="1035977" cy="307777"/>
                <a:chOff x="5751842" y="4340693"/>
                <a:chExt cx="1035977" cy="307777"/>
              </a:xfrm>
            </p:grpSpPr>
            <p:cxnSp>
              <p:nvCxnSpPr>
                <p:cNvPr id="37" name="Connecteur droit avec flèche 36"/>
                <p:cNvCxnSpPr/>
                <p:nvPr/>
              </p:nvCxnSpPr>
              <p:spPr>
                <a:xfrm>
                  <a:off x="5751842" y="4353058"/>
                  <a:ext cx="10359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ZoneTexte 37"/>
                    <p:cNvSpPr txBox="1"/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fr-F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38" name="ZoneTexte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65333" y="4340693"/>
                      <a:ext cx="436338" cy="307777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4" name="ZoneTexte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9839" y="4481927"/>
                    <a:ext cx="557589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ZoneTexte 44"/>
                  <p:cNvSpPr txBox="1"/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5" name="ZoneTexte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4827" y="4481927"/>
                    <a:ext cx="38446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r-FR" sz="1400" b="1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992" y="4481928"/>
                    <a:ext cx="557589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e 47"/>
              <p:cNvGrpSpPr/>
              <p:nvPr/>
            </p:nvGrpSpPr>
            <p:grpSpPr>
              <a:xfrm>
                <a:off x="3386190" y="901129"/>
                <a:ext cx="5845140" cy="3328827"/>
                <a:chOff x="1881026" y="1212350"/>
                <a:chExt cx="5845140" cy="3328827"/>
              </a:xfrm>
            </p:grpSpPr>
            <p:cxnSp>
              <p:nvCxnSpPr>
                <p:cNvPr id="60" name="Connecteur droit 59"/>
                <p:cNvCxnSpPr/>
                <p:nvPr/>
              </p:nvCxnSpPr>
              <p:spPr>
                <a:xfrm>
                  <a:off x="1881026" y="1221894"/>
                  <a:ext cx="579462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/>
                <p:cNvCxnSpPr/>
                <p:nvPr/>
              </p:nvCxnSpPr>
              <p:spPr>
                <a:xfrm>
                  <a:off x="1900720" y="4522755"/>
                  <a:ext cx="58254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20894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323464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65"/>
                <p:cNvCxnSpPr/>
                <p:nvPr/>
              </p:nvCxnSpPr>
              <p:spPr>
                <a:xfrm>
                  <a:off x="426035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5296327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6313470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68"/>
                <p:cNvCxnSpPr/>
                <p:nvPr/>
              </p:nvCxnSpPr>
              <p:spPr>
                <a:xfrm>
                  <a:off x="7318625" y="1212350"/>
                  <a:ext cx="0" cy="33288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e 96"/>
              <p:cNvGrpSpPr/>
              <p:nvPr/>
            </p:nvGrpSpPr>
            <p:grpSpPr>
              <a:xfrm>
                <a:off x="5150161" y="886850"/>
                <a:ext cx="172439" cy="3400218"/>
                <a:chOff x="5150161" y="886850"/>
                <a:chExt cx="172439" cy="3400218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e 86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71" name="Groupe 7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72" name="Connecteur droit 71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80" name="Ellipse 7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82" name="Ellipse 8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Ellipse 8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Ellipse 8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Ellipse 8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Ellipse 8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8" name="Groupe 97"/>
              <p:cNvGrpSpPr/>
              <p:nvPr/>
            </p:nvGrpSpPr>
            <p:grpSpPr>
              <a:xfrm>
                <a:off x="6196500" y="865433"/>
                <a:ext cx="172439" cy="3400218"/>
                <a:chOff x="5150161" y="886850"/>
                <a:chExt cx="172439" cy="3400218"/>
              </a:xfrm>
            </p:grpSpPr>
            <p:sp>
              <p:nvSpPr>
                <p:cNvPr id="99" name="Ellipse 98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e 99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01" name="Groupe 100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07" name="Connecteur droit 106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08" name="Ellipse 107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02" name="Ellipse 101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Ellipse 102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Ellipse 103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Ellipse 104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Ellipse 105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09" name="Groupe 108"/>
              <p:cNvGrpSpPr/>
              <p:nvPr/>
            </p:nvGrpSpPr>
            <p:grpSpPr>
              <a:xfrm>
                <a:off x="4131760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10" name="Ellipse 109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1" name="Groupe 110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12" name="Groupe 111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18" name="Connecteur droit 117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19" name="Ellipse 118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13" name="Ellipse 112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Ellipse 113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Ellipse 114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Ellipse 115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Ellipse 116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" name="Groupe 119"/>
              <p:cNvGrpSpPr/>
              <p:nvPr/>
            </p:nvGrpSpPr>
            <p:grpSpPr>
              <a:xfrm>
                <a:off x="8262827" y="872361"/>
                <a:ext cx="172439" cy="3400218"/>
                <a:chOff x="5150161" y="886850"/>
                <a:chExt cx="172439" cy="3400218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" name="Groupe 121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29" name="Connecteur droit 128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30" name="Ellipse 129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" name="Ellipse 123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Ellipse 125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Ellipse 127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1" name="Groupe 130"/>
              <p:cNvGrpSpPr/>
              <p:nvPr/>
            </p:nvGrpSpPr>
            <p:grpSpPr>
              <a:xfrm>
                <a:off x="7275756" y="863865"/>
                <a:ext cx="172439" cy="3400218"/>
                <a:chOff x="5150161" y="886850"/>
                <a:chExt cx="172439" cy="3400218"/>
              </a:xfrm>
            </p:grpSpPr>
            <p:sp>
              <p:nvSpPr>
                <p:cNvPr id="132" name="Ellipse 131"/>
                <p:cNvSpPr/>
                <p:nvPr/>
              </p:nvSpPr>
              <p:spPr>
                <a:xfrm>
                  <a:off x="5154670" y="886850"/>
                  <a:ext cx="161192" cy="12791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0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33" name="Groupe 132"/>
                <p:cNvGrpSpPr/>
                <p:nvPr/>
              </p:nvGrpSpPr>
              <p:grpSpPr>
                <a:xfrm>
                  <a:off x="5150161" y="1000289"/>
                  <a:ext cx="172439" cy="3286779"/>
                  <a:chOff x="5150161" y="1000289"/>
                  <a:chExt cx="172439" cy="3286779"/>
                </a:xfrm>
              </p:grpSpPr>
              <p:grpSp>
                <p:nvGrpSpPr>
                  <p:cNvPr id="134" name="Groupe 133"/>
                  <p:cNvGrpSpPr/>
                  <p:nvPr/>
                </p:nvGrpSpPr>
                <p:grpSpPr>
                  <a:xfrm>
                    <a:off x="5161408" y="1000289"/>
                    <a:ext cx="161192" cy="3187197"/>
                    <a:chOff x="4211631" y="1311301"/>
                    <a:chExt cx="99148" cy="3284829"/>
                  </a:xfrm>
                </p:grpSpPr>
                <p:cxnSp>
                  <p:nvCxnSpPr>
                    <p:cNvPr id="140" name="Connecteur droit 139"/>
                    <p:cNvCxnSpPr/>
                    <p:nvPr/>
                  </p:nvCxnSpPr>
                  <p:spPr>
                    <a:xfrm>
                      <a:off x="4261205" y="1311301"/>
                      <a:ext cx="0" cy="3284829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023971">
                          <a:shade val="95000"/>
                          <a:satMod val="105000"/>
                        </a:srgbClr>
                      </a:solidFill>
                      <a:prstDash val="dash"/>
                    </a:ln>
                    <a:effectLst/>
                  </p:spPr>
                </p:cxnSp>
                <p:sp>
                  <p:nvSpPr>
                    <p:cNvPr id="141" name="Ellipse 140"/>
                    <p:cNvSpPr/>
                    <p:nvPr/>
                  </p:nvSpPr>
                  <p:spPr>
                    <a:xfrm>
                      <a:off x="4211631" y="2816936"/>
                      <a:ext cx="99148" cy="1318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0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5" name="Ellipse 134"/>
                  <p:cNvSpPr/>
                  <p:nvPr/>
                </p:nvSpPr>
                <p:spPr>
                  <a:xfrm>
                    <a:off x="5158953" y="4159153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Ellipse 135"/>
                  <p:cNvSpPr/>
                  <p:nvPr/>
                </p:nvSpPr>
                <p:spPr>
                  <a:xfrm>
                    <a:off x="5150161" y="379046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5158953" y="1203827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Ellipse 137"/>
                  <p:cNvSpPr/>
                  <p:nvPr/>
                </p:nvSpPr>
                <p:spPr>
                  <a:xfrm>
                    <a:off x="5158953" y="3146210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5158953" y="1889945"/>
                    <a:ext cx="161192" cy="12791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0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48" name="Groupe 247"/>
            <p:cNvGrpSpPr/>
            <p:nvPr/>
          </p:nvGrpSpPr>
          <p:grpSpPr>
            <a:xfrm>
              <a:off x="2608393" y="3029595"/>
              <a:ext cx="2392083" cy="1649653"/>
              <a:chOff x="2608393" y="3029595"/>
              <a:chExt cx="2392083" cy="16496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fr-FR" sz="1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kumimoji="0" lang="fr-FR" sz="1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986" y="4014946"/>
                    <a:ext cx="686452" cy="5115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7" name="Groupe 146"/>
              <p:cNvGrpSpPr/>
              <p:nvPr/>
            </p:nvGrpSpPr>
            <p:grpSpPr>
              <a:xfrm>
                <a:off x="2608393" y="3029595"/>
                <a:ext cx="2392083" cy="1649653"/>
                <a:chOff x="669563" y="4148425"/>
                <a:chExt cx="2392083" cy="16496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ZoneTexte 147"/>
                    <p:cNvSpPr txBox="1"/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𝜻</m:t>
                            </m:r>
                          </m:oMath>
                        </m:oMathPara>
                      </a14:m>
                      <a:endParaRPr lang="fr-FR" sz="1050" kern="0" dirty="0">
                        <a:solidFill>
                          <a:srgbClr val="87888A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ZoneTexte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563" y="4650085"/>
                      <a:ext cx="327333" cy="30777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78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ZoneTexte 148"/>
                    <p:cNvSpPr txBox="1"/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49" name="ZoneTexte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1304" y="5470905"/>
                      <a:ext cx="328936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ZoneTexte 149"/>
                    <p:cNvSpPr txBox="1"/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0" name="ZoneTexte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0197" y="5480603"/>
                      <a:ext cx="292067" cy="307777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ZoneTexte 150"/>
                    <p:cNvSpPr txBox="1"/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oMath>
                        </m:oMathPara>
                      </a14:m>
                      <a:endParaRPr lang="fr-FR" sz="1400" b="1" dirty="0"/>
                    </a:p>
                  </p:txBody>
                </p:sp>
              </mc:Choice>
              <mc:Fallback xmlns="">
                <p:sp>
                  <p:nvSpPr>
                    <p:cNvPr id="151" name="ZoneTexte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284" y="5211055"/>
                      <a:ext cx="295274" cy="307777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2" name="Connecteur droit avec flèche 151"/>
                <p:cNvCxnSpPr/>
                <p:nvPr/>
              </p:nvCxnSpPr>
              <p:spPr>
                <a:xfrm>
                  <a:off x="832233" y="5798078"/>
                  <a:ext cx="22294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avec flèche 152"/>
                <p:cNvCxnSpPr/>
                <p:nvPr/>
              </p:nvCxnSpPr>
              <p:spPr>
                <a:xfrm flipV="1">
                  <a:off x="987204" y="4148425"/>
                  <a:ext cx="12242" cy="164965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avec flèche 153"/>
                <p:cNvCxnSpPr/>
                <p:nvPr/>
              </p:nvCxnSpPr>
              <p:spPr>
                <a:xfrm flipV="1">
                  <a:off x="984634" y="5364943"/>
                  <a:ext cx="0" cy="2598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830504" y="5784038"/>
                  <a:ext cx="712298" cy="194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0" lang="fr-F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132" y="793974"/>
                  <a:ext cx="492435" cy="51153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ZoneTexte 250"/>
            <p:cNvSpPr txBox="1"/>
            <p:nvPr/>
          </p:nvSpPr>
          <p:spPr>
            <a:xfrm>
              <a:off x="1970468" y="2577582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Point de Lobbato</a:t>
              </a:r>
            </a:p>
          </p:txBody>
        </p:sp>
        <p:sp>
          <p:nvSpPr>
            <p:cNvPr id="252" name="Ellipse 251"/>
            <p:cNvSpPr/>
            <p:nvPr/>
          </p:nvSpPr>
          <p:spPr>
            <a:xfrm>
              <a:off x="2552414" y="2449667"/>
              <a:ext cx="161192" cy="127915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6124905" y="579568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3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3488735" y="1665216"/>
            <a:ext cx="5991655" cy="4132021"/>
            <a:chOff x="3488735" y="1665216"/>
            <a:chExt cx="5991655" cy="4132021"/>
          </a:xfrm>
        </p:grpSpPr>
        <p:grpSp>
          <p:nvGrpSpPr>
            <p:cNvPr id="62" name="Groupe 61"/>
            <p:cNvGrpSpPr/>
            <p:nvPr/>
          </p:nvGrpSpPr>
          <p:grpSpPr>
            <a:xfrm>
              <a:off x="3488735" y="1684262"/>
              <a:ext cx="4121893" cy="4112975"/>
              <a:chOff x="3222035" y="1284212"/>
              <a:chExt cx="4121893" cy="4112975"/>
            </a:xfrm>
          </p:grpSpPr>
          <p:sp>
            <p:nvSpPr>
              <p:cNvPr id="61" name="Secteurs 60"/>
              <p:cNvSpPr/>
              <p:nvPr/>
            </p:nvSpPr>
            <p:spPr>
              <a:xfrm rot="19097941">
                <a:off x="3222035" y="1389178"/>
                <a:ext cx="3241693" cy="3222394"/>
              </a:xfrm>
              <a:prstGeom prst="pie">
                <a:avLst>
                  <a:gd name="adj1" fmla="val 5351744"/>
                  <a:gd name="adj2" fmla="val 1619999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4030588" y="2204864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/>
              <p:cNvGrpSpPr/>
              <p:nvPr/>
            </p:nvGrpSpPr>
            <p:grpSpPr>
              <a:xfrm>
                <a:off x="3228975" y="3009900"/>
                <a:ext cx="2729325" cy="2039154"/>
                <a:chOff x="3228975" y="3009900"/>
                <a:chExt cx="2729325" cy="2039154"/>
              </a:xfrm>
            </p:grpSpPr>
            <p:sp>
              <p:nvSpPr>
                <p:cNvPr id="35" name="Forme libre 34"/>
                <p:cNvSpPr/>
                <p:nvPr/>
              </p:nvSpPr>
              <p:spPr>
                <a:xfrm>
                  <a:off x="3228975" y="3009900"/>
                  <a:ext cx="2729325" cy="2039154"/>
                </a:xfrm>
                <a:custGeom>
                  <a:avLst/>
                  <a:gdLst>
                    <a:gd name="connsiteX0" fmla="*/ 0 w 2729325"/>
                    <a:gd name="connsiteY0" fmla="*/ 0 h 2039154"/>
                    <a:gd name="connsiteX1" fmla="*/ 28575 w 2729325"/>
                    <a:gd name="connsiteY1" fmla="*/ 338138 h 2039154"/>
                    <a:gd name="connsiteX2" fmla="*/ 119063 w 2729325"/>
                    <a:gd name="connsiteY2" fmla="*/ 685800 h 2039154"/>
                    <a:gd name="connsiteX3" fmla="*/ 385763 w 2729325"/>
                    <a:gd name="connsiteY3" fmla="*/ 1162050 h 2039154"/>
                    <a:gd name="connsiteX4" fmla="*/ 642938 w 2729325"/>
                    <a:gd name="connsiteY4" fmla="*/ 1423988 h 2039154"/>
                    <a:gd name="connsiteX5" fmla="*/ 900113 w 2729325"/>
                    <a:gd name="connsiteY5" fmla="*/ 1619250 h 2039154"/>
                    <a:gd name="connsiteX6" fmla="*/ 1281113 w 2729325"/>
                    <a:gd name="connsiteY6" fmla="*/ 1819275 h 2039154"/>
                    <a:gd name="connsiteX7" fmla="*/ 1776413 w 2729325"/>
                    <a:gd name="connsiteY7" fmla="*/ 1966913 h 2039154"/>
                    <a:gd name="connsiteX8" fmla="*/ 2105025 w 2729325"/>
                    <a:gd name="connsiteY8" fmla="*/ 2024063 h 2039154"/>
                    <a:gd name="connsiteX9" fmla="*/ 2409825 w 2729325"/>
                    <a:gd name="connsiteY9" fmla="*/ 2024063 h 2039154"/>
                    <a:gd name="connsiteX10" fmla="*/ 2619375 w 2729325"/>
                    <a:gd name="connsiteY10" fmla="*/ 1852613 h 2039154"/>
                    <a:gd name="connsiteX11" fmla="*/ 2700338 w 2729325"/>
                    <a:gd name="connsiteY11" fmla="*/ 1676400 h 2039154"/>
                    <a:gd name="connsiteX12" fmla="*/ 2728913 w 2729325"/>
                    <a:gd name="connsiteY12" fmla="*/ 1433513 h 2039154"/>
                    <a:gd name="connsiteX13" fmla="*/ 2714625 w 2729325"/>
                    <a:gd name="connsiteY13" fmla="*/ 1200150 h 203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29325" h="2039154">
                      <a:moveTo>
                        <a:pt x="0" y="0"/>
                      </a:moveTo>
                      <a:cubicBezTo>
                        <a:pt x="4365" y="111919"/>
                        <a:pt x="8731" y="223838"/>
                        <a:pt x="28575" y="338138"/>
                      </a:cubicBezTo>
                      <a:cubicBezTo>
                        <a:pt x="48419" y="452438"/>
                        <a:pt x="59532" y="548481"/>
                        <a:pt x="119063" y="685800"/>
                      </a:cubicBezTo>
                      <a:cubicBezTo>
                        <a:pt x="178594" y="823119"/>
                        <a:pt x="298451" y="1039019"/>
                        <a:pt x="385763" y="1162050"/>
                      </a:cubicBezTo>
                      <a:cubicBezTo>
                        <a:pt x="473075" y="1285081"/>
                        <a:pt x="557213" y="1347788"/>
                        <a:pt x="642938" y="1423988"/>
                      </a:cubicBezTo>
                      <a:cubicBezTo>
                        <a:pt x="728663" y="1500188"/>
                        <a:pt x="793751" y="1553369"/>
                        <a:pt x="900113" y="1619250"/>
                      </a:cubicBezTo>
                      <a:cubicBezTo>
                        <a:pt x="1006476" y="1685131"/>
                        <a:pt x="1135063" y="1761331"/>
                        <a:pt x="1281113" y="1819275"/>
                      </a:cubicBezTo>
                      <a:cubicBezTo>
                        <a:pt x="1427163" y="1877219"/>
                        <a:pt x="1639094" y="1932782"/>
                        <a:pt x="1776413" y="1966913"/>
                      </a:cubicBezTo>
                      <a:cubicBezTo>
                        <a:pt x="1913732" y="2001044"/>
                        <a:pt x="1999456" y="2014538"/>
                        <a:pt x="2105025" y="2024063"/>
                      </a:cubicBezTo>
                      <a:cubicBezTo>
                        <a:pt x="2210594" y="2033588"/>
                        <a:pt x="2324100" y="2052638"/>
                        <a:pt x="2409825" y="2024063"/>
                      </a:cubicBezTo>
                      <a:cubicBezTo>
                        <a:pt x="2495550" y="1995488"/>
                        <a:pt x="2570956" y="1910557"/>
                        <a:pt x="2619375" y="1852613"/>
                      </a:cubicBezTo>
                      <a:cubicBezTo>
                        <a:pt x="2667794" y="1794669"/>
                        <a:pt x="2682082" y="1746250"/>
                        <a:pt x="2700338" y="1676400"/>
                      </a:cubicBezTo>
                      <a:cubicBezTo>
                        <a:pt x="2718594" y="1606550"/>
                        <a:pt x="2726532" y="1512888"/>
                        <a:pt x="2728913" y="1433513"/>
                      </a:cubicBezTo>
                      <a:cubicBezTo>
                        <a:pt x="2731294" y="1354138"/>
                        <a:pt x="2722959" y="1277144"/>
                        <a:pt x="2714625" y="1200150"/>
                      </a:cubicBezTo>
                    </a:path>
                  </a:pathLst>
                </a:custGeom>
                <a:noFill/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6" name="Connecteur droit avec flèche 35"/>
                <p:cNvCxnSpPr>
                  <a:stCxn id="35" idx="12"/>
                </p:cNvCxnSpPr>
                <p:nvPr/>
              </p:nvCxnSpPr>
              <p:spPr>
                <a:xfrm flipH="1" flipV="1">
                  <a:off x="5814284" y="4293096"/>
                  <a:ext cx="143604" cy="1503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/>
                <p:cNvCxnSpPr/>
                <p:nvPr/>
              </p:nvCxnSpPr>
              <p:spPr>
                <a:xfrm flipH="1" flipV="1">
                  <a:off x="5723059" y="4368466"/>
                  <a:ext cx="219600" cy="28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/>
                <p:cNvCxnSpPr/>
                <p:nvPr/>
              </p:nvCxnSpPr>
              <p:spPr>
                <a:xfrm flipH="1" flipV="1">
                  <a:off x="5146589" y="4591262"/>
                  <a:ext cx="73483" cy="42191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avec flèche 38"/>
                <p:cNvCxnSpPr/>
                <p:nvPr/>
              </p:nvCxnSpPr>
              <p:spPr>
                <a:xfrm flipH="1" flipV="1">
                  <a:off x="5039812" y="4616712"/>
                  <a:ext cx="38408" cy="37861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/>
                <p:cNvCxnSpPr/>
                <p:nvPr/>
              </p:nvCxnSpPr>
              <p:spPr>
                <a:xfrm flipH="1" flipV="1">
                  <a:off x="5292080" y="4563933"/>
                  <a:ext cx="119021" cy="468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avec flèche 40"/>
                <p:cNvCxnSpPr/>
                <p:nvPr/>
              </p:nvCxnSpPr>
              <p:spPr>
                <a:xfrm flipH="1" flipV="1">
                  <a:off x="5411101" y="4509120"/>
                  <a:ext cx="154070" cy="53993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avec flèche 41"/>
                <p:cNvCxnSpPr/>
                <p:nvPr/>
              </p:nvCxnSpPr>
              <p:spPr>
                <a:xfrm flipH="1" flipV="1">
                  <a:off x="5526143" y="4473758"/>
                  <a:ext cx="216000" cy="504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avec flèche 42"/>
                <p:cNvCxnSpPr/>
                <p:nvPr/>
              </p:nvCxnSpPr>
              <p:spPr>
                <a:xfrm flipH="1" flipV="1">
                  <a:off x="5628743" y="4415582"/>
                  <a:ext cx="226800" cy="43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avec flèche 43"/>
                <p:cNvCxnSpPr/>
                <p:nvPr/>
              </p:nvCxnSpPr>
              <p:spPr>
                <a:xfrm flipH="1" flipV="1">
                  <a:off x="4897227" y="4616712"/>
                  <a:ext cx="38408" cy="342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avec flèche 44"/>
                <p:cNvCxnSpPr/>
                <p:nvPr/>
              </p:nvCxnSpPr>
              <p:spPr>
                <a:xfrm flipV="1">
                  <a:off x="4783443" y="4616712"/>
                  <a:ext cx="18000" cy="3060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necteur droit avec flèche 45"/>
                <p:cNvCxnSpPr/>
                <p:nvPr/>
              </p:nvCxnSpPr>
              <p:spPr>
                <a:xfrm flipV="1">
                  <a:off x="4642285" y="4615950"/>
                  <a:ext cx="36000" cy="266246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avec flèche 46"/>
                <p:cNvCxnSpPr/>
                <p:nvPr/>
              </p:nvCxnSpPr>
              <p:spPr>
                <a:xfrm flipV="1">
                  <a:off x="4517756" y="4591262"/>
                  <a:ext cx="54244" cy="23891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avec flèche 47"/>
                <p:cNvCxnSpPr/>
                <p:nvPr/>
              </p:nvCxnSpPr>
              <p:spPr>
                <a:xfrm flipV="1">
                  <a:off x="4355976" y="4552697"/>
                  <a:ext cx="90000" cy="2052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 flipV="1">
                  <a:off x="4211960" y="4509120"/>
                  <a:ext cx="90000" cy="172853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avec flèche 49"/>
                <p:cNvCxnSpPr/>
                <p:nvPr/>
              </p:nvCxnSpPr>
              <p:spPr>
                <a:xfrm flipV="1">
                  <a:off x="4085964" y="4473758"/>
                  <a:ext cx="89992" cy="12292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eur droit avec flèche 50"/>
                <p:cNvCxnSpPr/>
                <p:nvPr/>
              </p:nvCxnSpPr>
              <p:spPr>
                <a:xfrm flipV="1">
                  <a:off x="3974364" y="4415582"/>
                  <a:ext cx="93580" cy="9688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eur droit avec flèche 51"/>
                <p:cNvCxnSpPr/>
                <p:nvPr/>
              </p:nvCxnSpPr>
              <p:spPr>
                <a:xfrm flipV="1">
                  <a:off x="3871913" y="4336723"/>
                  <a:ext cx="97200" cy="100800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3779912" y="4271359"/>
                  <a:ext cx="72008" cy="65364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/>
                <p:cNvCxnSpPr/>
                <p:nvPr/>
              </p:nvCxnSpPr>
              <p:spPr>
                <a:xfrm flipV="1">
                  <a:off x="3707904" y="4203791"/>
                  <a:ext cx="72008" cy="67568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e 20"/>
              <p:cNvGrpSpPr/>
              <p:nvPr/>
            </p:nvGrpSpPr>
            <p:grpSpPr>
              <a:xfrm rot="5909749">
                <a:off x="5859376" y="3859964"/>
                <a:ext cx="443148" cy="748284"/>
                <a:chOff x="6254664" y="3676811"/>
                <a:chExt cx="443148" cy="748284"/>
              </a:xfrm>
            </p:grpSpPr>
            <p:cxnSp>
              <p:nvCxnSpPr>
                <p:cNvPr id="31" name="Connecteur droit avec flèche 30"/>
                <p:cNvCxnSpPr/>
                <p:nvPr/>
              </p:nvCxnSpPr>
              <p:spPr>
                <a:xfrm rot="15690251" flipH="1" flipV="1">
                  <a:off x="6464170" y="3948785"/>
                  <a:ext cx="204790" cy="23229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/>
                <p:cNvCxnSpPr/>
                <p:nvPr/>
              </p:nvCxnSpPr>
              <p:spPr>
                <a:xfrm rot="15690251">
                  <a:off x="6260367" y="4325822"/>
                  <a:ext cx="93570" cy="1049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32"/>
                <p:cNvCxnSpPr/>
                <p:nvPr/>
              </p:nvCxnSpPr>
              <p:spPr>
                <a:xfrm rot="15690251" flipH="1" flipV="1">
                  <a:off x="6280366" y="3953190"/>
                  <a:ext cx="393706" cy="4411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33"/>
                <p:cNvCxnSpPr/>
                <p:nvPr/>
              </p:nvCxnSpPr>
              <p:spPr>
                <a:xfrm rot="15690251">
                  <a:off x="6510774" y="3812315"/>
                  <a:ext cx="271166" cy="1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ZoneTexte 21"/>
              <p:cNvSpPr txBox="1"/>
              <p:nvPr/>
            </p:nvSpPr>
            <p:spPr>
              <a:xfrm>
                <a:off x="6346987" y="4281096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h</a:t>
                </a:r>
                <a:r>
                  <a:rPr lang="fr-FR" sz="1400" baseline="-25000" dirty="0" smtClean="0"/>
                  <a:t>min</a:t>
                </a:r>
                <a:endParaRPr lang="fr-FR" sz="1400" baseline="-25000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239832" y="1376712"/>
                <a:ext cx="3240000" cy="32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3871913" y="5089410"/>
                <a:ext cx="25760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>
                    <a:solidFill>
                      <a:srgbClr val="0070C0"/>
                    </a:solidFill>
                  </a:rPr>
                  <a:t>Champ de Pression</a:t>
                </a:r>
                <a:endParaRPr lang="fr-FR" sz="1400" b="1" baseline="-25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20999581">
                <a:off x="4211960" y="2384864"/>
                <a:ext cx="1800000" cy="1800000"/>
              </a:xfrm>
              <a:prstGeom prst="arc">
                <a:avLst>
                  <a:gd name="adj1" fmla="val 18172350"/>
                  <a:gd name="adj2" fmla="val 19610174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615736" y="1615452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Coussinet</a:t>
                </a:r>
                <a:endParaRPr lang="fr-FR" sz="1400" dirty="0"/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172170" y="2225585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 smtClean="0"/>
                  <a:t>Rotor</a:t>
                </a:r>
                <a:endParaRPr lang="fr-FR" sz="1400" dirty="0"/>
              </a:p>
            </p:txBody>
          </p:sp>
          <p:cxnSp>
            <p:nvCxnSpPr>
              <p:cNvPr id="12" name="Connecteur droit 11"/>
              <p:cNvCxnSpPr/>
              <p:nvPr/>
            </p:nvCxnSpPr>
            <p:spPr>
              <a:xfrm flipH="1" flipV="1">
                <a:off x="3315635" y="1284212"/>
                <a:ext cx="3240000" cy="36004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e 7"/>
              <p:cNvGrpSpPr/>
              <p:nvPr/>
            </p:nvGrpSpPr>
            <p:grpSpPr>
              <a:xfrm>
                <a:off x="4823832" y="2960712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e 13"/>
              <p:cNvGrpSpPr/>
              <p:nvPr/>
            </p:nvGrpSpPr>
            <p:grpSpPr>
              <a:xfrm>
                <a:off x="5074588" y="3248864"/>
                <a:ext cx="72000" cy="72000"/>
                <a:chOff x="7080908" y="3465008"/>
                <a:chExt cx="72000" cy="72000"/>
              </a:xfrm>
            </p:grpSpPr>
            <p:cxnSp>
              <p:nvCxnSpPr>
                <p:cNvPr id="55" name="Connecteur droit 54"/>
                <p:cNvCxnSpPr/>
                <p:nvPr/>
              </p:nvCxnSpPr>
              <p:spPr>
                <a:xfrm>
                  <a:off x="7116908" y="3465008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 flipH="1">
                  <a:off x="7080908" y="3501008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ZoneTexte 27"/>
              <p:cNvSpPr txBox="1"/>
              <p:nvPr/>
            </p:nvSpPr>
            <p:spPr>
              <a:xfrm>
                <a:off x="5205293" y="2333670"/>
                <a:ext cx="671124" cy="42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200" b="1" baseline="-25000" dirty="0"/>
                  <a:t>ω</a:t>
                </a:r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7321161" y="1730512"/>
              <a:ext cx="314172" cy="238740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7635333" y="1665216"/>
              <a:ext cx="18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convergente</a:t>
              </a:r>
              <a:endParaRPr lang="fr-FR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21161" y="2107561"/>
              <a:ext cx="314172" cy="238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7635333" y="2042265"/>
              <a:ext cx="1684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zone divergente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76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/>
          <p:cNvGrpSpPr/>
          <p:nvPr/>
        </p:nvGrpSpPr>
        <p:grpSpPr>
          <a:xfrm>
            <a:off x="1944390" y="358966"/>
            <a:ext cx="8453051" cy="6097964"/>
            <a:chOff x="1440956" y="287047"/>
            <a:chExt cx="8453051" cy="6097964"/>
          </a:xfrm>
        </p:grpSpPr>
        <p:grpSp>
          <p:nvGrpSpPr>
            <p:cNvPr id="57" name="Groupe 56"/>
            <p:cNvGrpSpPr/>
            <p:nvPr/>
          </p:nvGrpSpPr>
          <p:grpSpPr>
            <a:xfrm>
              <a:off x="1440956" y="287047"/>
              <a:ext cx="8453051" cy="5353465"/>
              <a:chOff x="803958" y="1098706"/>
              <a:chExt cx="8453051" cy="5353465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1664401" y="1098706"/>
                <a:ext cx="7592608" cy="5353465"/>
                <a:chOff x="1664401" y="1098706"/>
                <a:chExt cx="7592608" cy="5353465"/>
              </a:xfrm>
            </p:grpSpPr>
            <p:sp>
              <p:nvSpPr>
                <p:cNvPr id="4" name="ZoneTexte 3"/>
                <p:cNvSpPr txBox="1"/>
                <p:nvPr/>
              </p:nvSpPr>
              <p:spPr>
                <a:xfrm>
                  <a:off x="3539438" y="1098706"/>
                  <a:ext cx="3842534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dirty="0" smtClean="0"/>
                    <a:t>Définition du champ de température</a:t>
                  </a:r>
                  <a:endParaRPr lang="fr-FR" dirty="0"/>
                </a:p>
              </p:txBody>
            </p:sp>
            <p:sp>
              <p:nvSpPr>
                <p:cNvPr id="5" name="ZoneTexte 4"/>
                <p:cNvSpPr txBox="1"/>
                <p:nvPr/>
              </p:nvSpPr>
              <p:spPr>
                <a:xfrm>
                  <a:off x="1756881" y="1938860"/>
                  <a:ext cx="7407668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et convergence de l’équation de Reynolds avec cavitation</a:t>
                  </a:r>
                  <a:endParaRPr lang="fr-FR" sz="2000" dirty="0"/>
                </a:p>
              </p:txBody>
            </p:sp>
            <p:sp>
              <p:nvSpPr>
                <p:cNvPr id="6" name="ZoneTexte 5"/>
                <p:cNvSpPr txBox="1"/>
                <p:nvPr/>
              </p:nvSpPr>
              <p:spPr>
                <a:xfrm>
                  <a:off x="1664401" y="2638086"/>
                  <a:ext cx="7592608" cy="70788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 smtClean="0"/>
                    <a:t>Mise à jour de l’état du fluide </a:t>
                  </a:r>
                  <a:br>
                    <a:rPr lang="fr-FR" sz="2000" dirty="0" smtClean="0"/>
                  </a:br>
                  <a:r>
                    <a:rPr lang="fr-FR" sz="2000" dirty="0" smtClean="0"/>
                    <a:t>(zone de cavitation, variation de la viscosité, mélange avec gaz)</a:t>
                  </a:r>
                  <a:endParaRPr lang="fr-FR" sz="2000" dirty="0"/>
                </a:p>
              </p:txBody>
            </p:sp>
            <p:sp>
              <p:nvSpPr>
                <p:cNvPr id="7" name="ZoneTexte 6"/>
                <p:cNvSpPr txBox="1"/>
                <p:nvPr/>
              </p:nvSpPr>
              <p:spPr>
                <a:xfrm>
                  <a:off x="2470926" y="3561697"/>
                  <a:ext cx="5979560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Calcul des composante du champ de vitesse dans le film</a:t>
                  </a:r>
                  <a:endParaRPr lang="fr-FR" sz="2000" dirty="0"/>
                </a:p>
              </p:txBody>
            </p:sp>
            <p:sp>
              <p:nvSpPr>
                <p:cNvPr id="8" name="ZoneTexte 7"/>
                <p:cNvSpPr txBox="1"/>
                <p:nvPr/>
              </p:nvSpPr>
              <p:spPr>
                <a:xfrm>
                  <a:off x="3282584" y="4320707"/>
                  <a:ext cx="4376792" cy="4001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Résolution de l’équation de l’énergie 3D</a:t>
                  </a:r>
                  <a:endParaRPr lang="fr-FR" sz="2000" dirty="0"/>
                </a:p>
              </p:txBody>
            </p:sp>
            <p:grpSp>
              <p:nvGrpSpPr>
                <p:cNvPr id="13" name="Groupe 12"/>
                <p:cNvGrpSpPr/>
                <p:nvPr/>
              </p:nvGrpSpPr>
              <p:grpSpPr>
                <a:xfrm>
                  <a:off x="3143883" y="5167902"/>
                  <a:ext cx="4654193" cy="1284269"/>
                  <a:chOff x="2712378" y="5013788"/>
                  <a:chExt cx="4654193" cy="1284269"/>
                </a:xfrm>
              </p:grpSpPr>
              <p:sp>
                <p:nvSpPr>
                  <p:cNvPr id="10" name="Organigramme : Décision 9"/>
                  <p:cNvSpPr/>
                  <p:nvPr/>
                </p:nvSpPr>
                <p:spPr>
                  <a:xfrm>
                    <a:off x="2712378" y="5013788"/>
                    <a:ext cx="4654193" cy="1284269"/>
                  </a:xfrm>
                  <a:prstGeom prst="flowChartDecision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" name="ZoneTexte 10"/>
                  <p:cNvSpPr txBox="1"/>
                  <p:nvPr/>
                </p:nvSpPr>
                <p:spPr>
                  <a:xfrm>
                    <a:off x="3025739" y="5215004"/>
                    <a:ext cx="402747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2000" dirty="0" smtClean="0"/>
                      <a:t>Convergence </a:t>
                    </a:r>
                    <a:br>
                      <a:rPr lang="fr-FR" sz="2000" dirty="0" smtClean="0"/>
                    </a:br>
                    <a:r>
                      <a:rPr lang="fr-FR" sz="2000" dirty="0" smtClean="0"/>
                      <a:t>de pression et de température</a:t>
                    </a:r>
                    <a:endParaRPr lang="fr-FR" sz="2000" dirty="0"/>
                  </a:p>
                </p:txBody>
              </p:sp>
            </p:grpSp>
            <p:cxnSp>
              <p:nvCxnSpPr>
                <p:cNvPr id="15" name="Connecteur droit avec flèche 14"/>
                <p:cNvCxnSpPr>
                  <a:stCxn id="4" idx="2"/>
                  <a:endCxn id="5" idx="0"/>
                </p:cNvCxnSpPr>
                <p:nvPr/>
              </p:nvCxnSpPr>
              <p:spPr>
                <a:xfrm>
                  <a:off x="5460705" y="1468038"/>
                  <a:ext cx="10" cy="4708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Connecteur droit avec flèche 18"/>
                <p:cNvCxnSpPr>
                  <a:stCxn id="5" idx="2"/>
                  <a:endCxn id="6" idx="0"/>
                </p:cNvCxnSpPr>
                <p:nvPr/>
              </p:nvCxnSpPr>
              <p:spPr>
                <a:xfrm flipH="1">
                  <a:off x="5460705" y="2338970"/>
                  <a:ext cx="10" cy="2991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avec flèche 21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5460705" y="3345972"/>
                  <a:ext cx="1" cy="215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avec flèche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5460706" y="3961807"/>
                  <a:ext cx="10274" cy="3589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5470980" y="4720817"/>
                  <a:ext cx="0" cy="4470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e 54"/>
              <p:cNvGrpSpPr/>
              <p:nvPr/>
            </p:nvGrpSpPr>
            <p:grpSpPr>
              <a:xfrm>
                <a:off x="803958" y="1703449"/>
                <a:ext cx="4656747" cy="4106588"/>
                <a:chOff x="803958" y="1703449"/>
                <a:chExt cx="4656747" cy="4106588"/>
              </a:xfrm>
            </p:grpSpPr>
            <p:cxnSp>
              <p:nvCxnSpPr>
                <p:cNvPr id="47" name="Connecteur droit 46"/>
                <p:cNvCxnSpPr>
                  <a:stCxn id="10" idx="1"/>
                </p:cNvCxnSpPr>
                <p:nvPr/>
              </p:nvCxnSpPr>
              <p:spPr>
                <a:xfrm flipH="1" flipV="1">
                  <a:off x="811658" y="5810036"/>
                  <a:ext cx="233222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necteur droit 47"/>
                <p:cNvCxnSpPr/>
                <p:nvPr/>
              </p:nvCxnSpPr>
              <p:spPr>
                <a:xfrm flipV="1">
                  <a:off x="811658" y="1703449"/>
                  <a:ext cx="0" cy="41065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 flipH="1">
                  <a:off x="803958" y="1723134"/>
                  <a:ext cx="465674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ZoneTexte 57"/>
            <p:cNvSpPr txBox="1"/>
            <p:nvPr/>
          </p:nvSpPr>
          <p:spPr>
            <a:xfrm>
              <a:off x="3341149" y="4639160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Non</a:t>
              </a:r>
              <a:endParaRPr lang="fr-FR" dirty="0"/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586024" y="5640512"/>
              <a:ext cx="754549" cy="744499"/>
              <a:chOff x="5586024" y="5640512"/>
              <a:chExt cx="754549" cy="744499"/>
            </a:xfrm>
          </p:grpSpPr>
          <p:sp>
            <p:nvSpPr>
              <p:cNvPr id="59" name="ZoneTexte 58"/>
              <p:cNvSpPr txBox="1"/>
              <p:nvPr/>
            </p:nvSpPr>
            <p:spPr>
              <a:xfrm>
                <a:off x="5586024" y="5657062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Oui</a:t>
                </a:r>
                <a:endParaRPr lang="fr-FR" dirty="0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5875381" y="6015679"/>
                <a:ext cx="46519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Fin</a:t>
                </a:r>
                <a:endParaRPr lang="fr-FR" dirty="0"/>
              </a:p>
            </p:txBody>
          </p:sp>
          <p:cxnSp>
            <p:nvCxnSpPr>
              <p:cNvPr id="61" name="Connecteur droit avec flèche 60"/>
              <p:cNvCxnSpPr>
                <a:stCxn id="10" idx="2"/>
                <a:endCxn id="60" idx="0"/>
              </p:cNvCxnSpPr>
              <p:nvPr/>
            </p:nvCxnSpPr>
            <p:spPr>
              <a:xfrm flipH="1">
                <a:off x="6107977" y="5640512"/>
                <a:ext cx="1" cy="375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989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=""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=""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="" xmlns:a16="http://schemas.microsoft.com/office/drawing/2014/main" val="3830110329"/>
                        </a:ext>
                      </a:extLst>
                    </a:gridCol>
                  </a:tblGrid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65599143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526169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63520404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3137917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808520189"/>
                      </a:ext>
                    </a:extLst>
                  </a:tr>
                  <a:tr h="339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sz="1800" dirty="0" smtClean="0"/>
                            <a:t> 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205225442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131336601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𝑎𝑙𝑖𝑚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566769430"/>
                      </a:ext>
                    </a:extLst>
                  </a:tr>
                  <a:tr h="3181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850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fr-FR" sz="1800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µ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19621"/>
                  </p:ext>
                </p:extLst>
              </p:nvPr>
            </p:nvGraphicFramePr>
            <p:xfrm>
              <a:off x="1904999" y="325493"/>
              <a:ext cx="9255623" cy="63046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805518">
                      <a:extLst>
                        <a:ext uri="{9D8B030D-6E8A-4147-A177-3AD203B41FA5}">
                          <a16:colId xmlns:a16="http://schemas.microsoft.com/office/drawing/2014/main" val="3081511506"/>
                        </a:ext>
                      </a:extLst>
                    </a:gridCol>
                    <a:gridCol w="1765060">
                      <a:extLst>
                        <a:ext uri="{9D8B030D-6E8A-4147-A177-3AD203B41FA5}">
                          <a16:colId xmlns:a16="http://schemas.microsoft.com/office/drawing/2014/main" val="1214192377"/>
                        </a:ext>
                      </a:extLst>
                    </a:gridCol>
                    <a:gridCol w="2685045">
                      <a:extLst>
                        <a:ext uri="{9D8B030D-6E8A-4147-A177-3AD203B41FA5}">
                          <a16:colId xmlns:a16="http://schemas.microsoft.com/office/drawing/2014/main" val="383011032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-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Acier régulé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5991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 du cercle inscrit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8333" r="-153979" b="-15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99.908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261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d’usinage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208333" r="-153979" b="-14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100.058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5204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308333" r="-153979" b="-13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99.772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3137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Longueur</a:t>
                          </a:r>
                          <a:r>
                            <a:rPr lang="fr-FR" sz="1800" baseline="0" dirty="0" smtClean="0"/>
                            <a:t> de l’arbre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08333" r="-153979" b="-124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68.4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8520189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extérieur du coussinet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476563" r="-153979" b="-106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051753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Diamètre externe de la bague support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527143" r="-153979" b="-8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200 mm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2816855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d’usinage (jeu radial horizontal)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618310" r="-153979" b="-7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143µm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0795511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Jeu radial d’assemblage (jeu radial vertical)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728571" r="-153979" b="-6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68 µm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01366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Coefficient de </a:t>
                          </a:r>
                          <a:r>
                            <a:rPr lang="fr-FR" sz="1800" dirty="0" err="1" smtClean="0"/>
                            <a:t>précharge</a:t>
                          </a:r>
                          <a:r>
                            <a:rPr lang="fr-FR" sz="1800" dirty="0" smtClean="0"/>
                            <a:t> géométrique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828571" r="-153979" b="-5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0.524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52254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Lubrifiant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fr-FR" sz="1800" b="1" kern="1200" dirty="0" smtClean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ISO VG 46</a:t>
                          </a:r>
                          <a:endParaRPr 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A5A5A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2454817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Température</a:t>
                          </a:r>
                          <a:r>
                            <a:rPr lang="fr-FR" sz="1800" baseline="0" dirty="0" smtClean="0"/>
                            <a:t> d’alimentation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014286" r="-153979" b="-38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43°C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13366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Pression d’alimentation du </a:t>
                          </a:r>
                          <a:r>
                            <a:rPr lang="fr-FR" sz="1800" dirty="0" err="1" smtClean="0"/>
                            <a:t>lubrificant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00000" r="-153979" b="-3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0.17 </a:t>
                          </a:r>
                          <a:r>
                            <a:rPr lang="fr-FR" sz="1800" dirty="0" err="1" smtClean="0"/>
                            <a:t>MPa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67694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Masse volumique du lubrifiant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400000" r="-153979" b="-2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671" t="-1400000" r="-907" b="-25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1553268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40°C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285714" r="-153979" b="-1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0.0416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2662070"/>
                      </a:ext>
                    </a:extLst>
                  </a:tr>
                  <a:tr h="426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Viscosité dynamique du lubrifiant à 60°C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3356" t="-1385714" r="-15397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800" dirty="0" smtClean="0"/>
                            <a:t>0.0191 </a:t>
                          </a:r>
                          <a:r>
                            <a:rPr lang="fr-FR" sz="1800" dirty="0" err="1" smtClean="0"/>
                            <a:t>Pa.s</a:t>
                          </a:r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4366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846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414</Words>
  <Application>Microsoft Office PowerPoint</Application>
  <PresentationFormat>Grand écran</PresentationFormat>
  <Paragraphs>210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150</cp:revision>
  <dcterms:created xsi:type="dcterms:W3CDTF">2018-09-27T16:15:48Z</dcterms:created>
  <dcterms:modified xsi:type="dcterms:W3CDTF">2019-01-16T14:43:18Z</dcterms:modified>
</cp:coreProperties>
</file>