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1056" y="-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344A5-BB98-4635-BD37-A2AE9FFD580E}" type="datetimeFigureOut">
              <a:rPr lang="fr-FR" smtClean="0"/>
              <a:t>10/01/2019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1BE12-1187-4466-AE8F-9CC1D8EBF9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5713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344A5-BB98-4635-BD37-A2AE9FFD580E}" type="datetimeFigureOut">
              <a:rPr lang="fr-FR" smtClean="0"/>
              <a:t>10/01/2019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1BE12-1187-4466-AE8F-9CC1D8EBF9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5393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344A5-BB98-4635-BD37-A2AE9FFD580E}" type="datetimeFigureOut">
              <a:rPr lang="fr-FR" smtClean="0"/>
              <a:t>10/01/2019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1BE12-1187-4466-AE8F-9CC1D8EBF9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9067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344A5-BB98-4635-BD37-A2AE9FFD580E}" type="datetimeFigureOut">
              <a:rPr lang="fr-FR" smtClean="0"/>
              <a:t>10/01/2019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1BE12-1187-4466-AE8F-9CC1D8EBF9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3255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344A5-BB98-4635-BD37-A2AE9FFD580E}" type="datetimeFigureOut">
              <a:rPr lang="fr-FR" smtClean="0"/>
              <a:t>10/01/2019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1BE12-1187-4466-AE8F-9CC1D8EBF9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7580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344A5-BB98-4635-BD37-A2AE9FFD580E}" type="datetimeFigureOut">
              <a:rPr lang="fr-FR" smtClean="0"/>
              <a:t>10/01/2019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1BE12-1187-4466-AE8F-9CC1D8EBF9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1741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344A5-BB98-4635-BD37-A2AE9FFD580E}" type="datetimeFigureOut">
              <a:rPr lang="fr-FR" smtClean="0"/>
              <a:t>10/01/2019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1BE12-1187-4466-AE8F-9CC1D8EBF9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7059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344A5-BB98-4635-BD37-A2AE9FFD580E}" type="datetimeFigureOut">
              <a:rPr lang="fr-FR" smtClean="0"/>
              <a:t>10/01/2019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1BE12-1187-4466-AE8F-9CC1D8EBF9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5770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344A5-BB98-4635-BD37-A2AE9FFD580E}" type="datetimeFigureOut">
              <a:rPr lang="fr-FR" smtClean="0"/>
              <a:t>10/01/2019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1BE12-1187-4466-AE8F-9CC1D8EBF9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2777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344A5-BB98-4635-BD37-A2AE9FFD580E}" type="datetimeFigureOut">
              <a:rPr lang="fr-FR" smtClean="0"/>
              <a:t>10/01/2019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1BE12-1187-4466-AE8F-9CC1D8EBF9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9784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344A5-BB98-4635-BD37-A2AE9FFD580E}" type="datetimeFigureOut">
              <a:rPr lang="fr-FR" smtClean="0"/>
              <a:t>10/01/2019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1BE12-1187-4466-AE8F-9CC1D8EBF9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4939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344A5-BB98-4635-BD37-A2AE9FFD580E}" type="datetimeFigureOut">
              <a:rPr lang="fr-FR" smtClean="0"/>
              <a:t>10/01/2019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1BE12-1187-4466-AE8F-9CC1D8EBF9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2088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/>
          <p:nvPr/>
        </p:nvPicPr>
        <p:blipFill>
          <a:blip r:embed="rId2"/>
          <a:stretch>
            <a:fillRect/>
          </a:stretch>
        </p:blipFill>
        <p:spPr>
          <a:xfrm>
            <a:off x="641175" y="4415921"/>
            <a:ext cx="10811256" cy="181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896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/>
          <p:cNvGrpSpPr/>
          <p:nvPr/>
        </p:nvGrpSpPr>
        <p:grpSpPr>
          <a:xfrm>
            <a:off x="1582791" y="378896"/>
            <a:ext cx="8993651" cy="5898614"/>
            <a:chOff x="2158144" y="389170"/>
            <a:chExt cx="8993651" cy="5898614"/>
          </a:xfrm>
        </p:grpSpPr>
        <p:pic>
          <p:nvPicPr>
            <p:cNvPr id="4" name="Image 3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8144" y="389170"/>
              <a:ext cx="8993651" cy="58986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Parenthèse ouvrante 4"/>
            <p:cNvSpPr/>
            <p:nvPr/>
          </p:nvSpPr>
          <p:spPr>
            <a:xfrm rot="3917482">
              <a:off x="3725685" y="2857691"/>
              <a:ext cx="368587" cy="2323251"/>
            </a:xfrm>
            <a:prstGeom prst="leftBracket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 sz="3600"/>
            </a:p>
          </p:txBody>
        </p:sp>
        <p:sp>
          <p:nvSpPr>
            <p:cNvPr id="6" name="Zone de texte 2"/>
            <p:cNvSpPr txBox="1">
              <a:spLocks noChangeArrowheads="1"/>
            </p:cNvSpPr>
            <p:nvPr/>
          </p:nvSpPr>
          <p:spPr bwMode="auto">
            <a:xfrm rot="20160116">
              <a:off x="3236965" y="3243020"/>
              <a:ext cx="817824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algn="just" hangingPunct="0">
                <a:spcAft>
                  <a:spcPts val="0"/>
                </a:spcAft>
              </a:pPr>
              <a:r>
                <a:rPr lang="fr-FR" sz="2800" b="1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HP</a:t>
              </a:r>
              <a:endParaRPr lang="fr-FR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Zone de texte 2"/>
            <p:cNvSpPr txBox="1">
              <a:spLocks noChangeArrowheads="1"/>
            </p:cNvSpPr>
            <p:nvPr/>
          </p:nvSpPr>
          <p:spPr bwMode="auto">
            <a:xfrm rot="20321343">
              <a:off x="5608583" y="2151164"/>
              <a:ext cx="817824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algn="just" hangingPunct="0">
                <a:spcAft>
                  <a:spcPts val="0"/>
                </a:spcAft>
              </a:pPr>
              <a:r>
                <a:rPr lang="fr-FR" sz="2800" b="1" dirty="0" smtClean="0">
                  <a:solidFill>
                    <a:srgbClr val="FFFFFF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fr-FR" sz="2800" b="1" dirty="0" smtClean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P1</a:t>
              </a:r>
              <a:endParaRPr lang="fr-FR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Parenthèse ouvrante 11"/>
            <p:cNvSpPr/>
            <p:nvPr/>
          </p:nvSpPr>
          <p:spPr>
            <a:xfrm rot="3917482">
              <a:off x="6032738" y="1802634"/>
              <a:ext cx="368587" cy="2004944"/>
            </a:xfrm>
            <a:prstGeom prst="leftBracket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 sz="3600"/>
            </a:p>
          </p:txBody>
        </p:sp>
        <p:sp>
          <p:nvSpPr>
            <p:cNvPr id="13" name="Zone de texte 2"/>
            <p:cNvSpPr txBox="1">
              <a:spLocks noChangeArrowheads="1"/>
            </p:cNvSpPr>
            <p:nvPr/>
          </p:nvSpPr>
          <p:spPr bwMode="auto">
            <a:xfrm rot="20321343">
              <a:off x="7271874" y="1431471"/>
              <a:ext cx="817824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algn="just" hangingPunct="0">
                <a:spcAft>
                  <a:spcPts val="0"/>
                </a:spcAft>
              </a:pPr>
              <a:r>
                <a:rPr lang="fr-FR" sz="2800" b="1" dirty="0" smtClean="0">
                  <a:solidFill>
                    <a:srgbClr val="FFFFFF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fr-FR" sz="2800" b="1" dirty="0" smtClean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P2</a:t>
              </a:r>
              <a:endParaRPr lang="fr-FR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Parenthèse ouvrante 13"/>
            <p:cNvSpPr/>
            <p:nvPr/>
          </p:nvSpPr>
          <p:spPr>
            <a:xfrm rot="3917482">
              <a:off x="7732122" y="1496889"/>
              <a:ext cx="368587" cy="1085339"/>
            </a:xfrm>
            <a:prstGeom prst="leftBracket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 sz="3600"/>
            </a:p>
          </p:txBody>
        </p:sp>
        <p:sp>
          <p:nvSpPr>
            <p:cNvPr id="15" name="Zone de texte 2"/>
            <p:cNvSpPr txBox="1">
              <a:spLocks noChangeArrowheads="1"/>
            </p:cNvSpPr>
            <p:nvPr/>
          </p:nvSpPr>
          <p:spPr bwMode="auto">
            <a:xfrm rot="20321343">
              <a:off x="8411918" y="864877"/>
              <a:ext cx="817824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algn="just" hangingPunct="0">
                <a:spcAft>
                  <a:spcPts val="0"/>
                </a:spcAft>
              </a:pPr>
              <a:r>
                <a:rPr lang="fr-FR" sz="2800" b="1" dirty="0" smtClean="0">
                  <a:solidFill>
                    <a:srgbClr val="FFFFFF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fr-FR" sz="2800" b="1" dirty="0" smtClean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P3</a:t>
              </a:r>
              <a:endParaRPr lang="fr-FR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Parenthèse ouvrante 15"/>
            <p:cNvSpPr/>
            <p:nvPr/>
          </p:nvSpPr>
          <p:spPr>
            <a:xfrm rot="3917482">
              <a:off x="8872166" y="930295"/>
              <a:ext cx="368587" cy="1085339"/>
            </a:xfrm>
            <a:prstGeom prst="leftBracket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 sz="3600"/>
            </a:p>
          </p:txBody>
        </p:sp>
      </p:grpSp>
    </p:spTree>
    <p:extLst>
      <p:ext uri="{BB962C8B-B14F-4D97-AF65-F5344CB8AC3E}">
        <p14:creationId xmlns:p14="http://schemas.microsoft.com/office/powerpoint/2010/main" val="2400406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roupe 154"/>
          <p:cNvGrpSpPr/>
          <p:nvPr/>
        </p:nvGrpSpPr>
        <p:grpSpPr>
          <a:xfrm>
            <a:off x="3428888" y="584514"/>
            <a:ext cx="5266889" cy="3090241"/>
            <a:chOff x="3428888" y="584514"/>
            <a:chExt cx="5266889" cy="3090241"/>
          </a:xfrm>
        </p:grpSpPr>
        <p:grpSp>
          <p:nvGrpSpPr>
            <p:cNvPr id="93" name="Groupe 92"/>
            <p:cNvGrpSpPr/>
            <p:nvPr/>
          </p:nvGrpSpPr>
          <p:grpSpPr>
            <a:xfrm>
              <a:off x="3992190" y="584514"/>
              <a:ext cx="4703587" cy="3070620"/>
              <a:chOff x="3992190" y="584514"/>
              <a:chExt cx="4703587" cy="3070620"/>
            </a:xfrm>
          </p:grpSpPr>
          <p:grpSp>
            <p:nvGrpSpPr>
              <p:cNvPr id="78" name="Groupe 77"/>
              <p:cNvGrpSpPr/>
              <p:nvPr/>
            </p:nvGrpSpPr>
            <p:grpSpPr>
              <a:xfrm>
                <a:off x="3992190" y="584514"/>
                <a:ext cx="3295620" cy="3070620"/>
                <a:chOff x="3020640" y="438464"/>
                <a:chExt cx="3295620" cy="3070620"/>
              </a:xfrm>
            </p:grpSpPr>
            <p:grpSp>
              <p:nvGrpSpPr>
                <p:cNvPr id="8" name="Groupe 7"/>
                <p:cNvGrpSpPr/>
                <p:nvPr/>
              </p:nvGrpSpPr>
              <p:grpSpPr>
                <a:xfrm>
                  <a:off x="3020640" y="787856"/>
                  <a:ext cx="3295620" cy="2721228"/>
                  <a:chOff x="4456016" y="2491161"/>
                  <a:chExt cx="3295620" cy="2721228"/>
                </a:xfrm>
              </p:grpSpPr>
              <p:grpSp>
                <p:nvGrpSpPr>
                  <p:cNvPr id="14" name="Groupe 13"/>
                  <p:cNvGrpSpPr/>
                  <p:nvPr/>
                </p:nvGrpSpPr>
                <p:grpSpPr>
                  <a:xfrm>
                    <a:off x="4622805" y="2532716"/>
                    <a:ext cx="2935605" cy="2616200"/>
                    <a:chOff x="0" y="0"/>
                    <a:chExt cx="2935852" cy="2616283"/>
                  </a:xfrm>
                </p:grpSpPr>
                <p:sp>
                  <p:nvSpPr>
                    <p:cNvPr id="41" name="Ellipse 40"/>
                    <p:cNvSpPr/>
                    <p:nvPr/>
                  </p:nvSpPr>
                  <p:spPr>
                    <a:xfrm rot="19267261">
                      <a:off x="138022" y="526211"/>
                      <a:ext cx="2594234" cy="1510468"/>
                    </a:xfrm>
                    <a:prstGeom prst="ellipse">
                      <a:avLst/>
                    </a:prstGeom>
                    <a:ln>
                      <a:solidFill>
                        <a:srgbClr val="0070C0"/>
                      </a:solidFill>
                      <a:prstDash val="dash"/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endParaRPr lang="fr-FR"/>
                    </a:p>
                  </p:txBody>
                </p:sp>
                <p:grpSp>
                  <p:nvGrpSpPr>
                    <p:cNvPr id="42" name="Groupe 41"/>
                    <p:cNvGrpSpPr/>
                    <p:nvPr/>
                  </p:nvGrpSpPr>
                  <p:grpSpPr>
                    <a:xfrm>
                      <a:off x="1449237" y="1345720"/>
                      <a:ext cx="977657" cy="977657"/>
                      <a:chOff x="0" y="0"/>
                      <a:chExt cx="977657" cy="977657"/>
                    </a:xfrm>
                  </p:grpSpPr>
                  <p:sp>
                    <p:nvSpPr>
                      <p:cNvPr id="53" name="Ellipse 52"/>
                      <p:cNvSpPr/>
                      <p:nvPr/>
                    </p:nvSpPr>
                    <p:spPr>
                      <a:xfrm rot="21385781">
                        <a:off x="452102" y="442143"/>
                        <a:ext cx="105193" cy="105193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6">
                          <a:shade val="50000"/>
                        </a:schemeClr>
                      </a:lnRef>
                      <a:fillRef idx="1">
                        <a:schemeClr val="accent6"/>
                      </a:fillRef>
                      <a:effectRef idx="0">
                        <a:schemeClr val="accent6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54" name="Ellipse 53"/>
                      <p:cNvSpPr/>
                      <p:nvPr/>
                    </p:nvSpPr>
                    <p:spPr>
                      <a:xfrm>
                        <a:off x="0" y="0"/>
                        <a:ext cx="977657" cy="977657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fr-FR"/>
                      </a:p>
                    </p:txBody>
                  </p:sp>
                </p:grpSp>
                <p:grpSp>
                  <p:nvGrpSpPr>
                    <p:cNvPr id="43" name="Groupe 42"/>
                    <p:cNvGrpSpPr/>
                    <p:nvPr/>
                  </p:nvGrpSpPr>
                  <p:grpSpPr>
                    <a:xfrm rot="10800000">
                      <a:off x="362308" y="336430"/>
                      <a:ext cx="977265" cy="977265"/>
                      <a:chOff x="6825" y="34450"/>
                      <a:chExt cx="977657" cy="977657"/>
                    </a:xfrm>
                  </p:grpSpPr>
                  <p:sp>
                    <p:nvSpPr>
                      <p:cNvPr id="51" name="Ellipse 50"/>
                      <p:cNvSpPr/>
                      <p:nvPr/>
                    </p:nvSpPr>
                    <p:spPr>
                      <a:xfrm rot="275613">
                        <a:off x="6825" y="34450"/>
                        <a:ext cx="977657" cy="977657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52" name="Ellipse 51"/>
                      <p:cNvSpPr/>
                      <p:nvPr/>
                    </p:nvSpPr>
                    <p:spPr>
                      <a:xfrm rot="21385781">
                        <a:off x="466924" y="474930"/>
                        <a:ext cx="105193" cy="105193"/>
                      </a:xfrm>
                      <a:prstGeom prst="ellipse">
                        <a:avLst/>
                      </a:prstGeom>
                      <a:ln/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fr-FR"/>
                      </a:p>
                    </p:txBody>
                  </p:sp>
                </p:grpSp>
                <p:grpSp>
                  <p:nvGrpSpPr>
                    <p:cNvPr id="44" name="Groupe 43"/>
                    <p:cNvGrpSpPr/>
                    <p:nvPr/>
                  </p:nvGrpSpPr>
                  <p:grpSpPr>
                    <a:xfrm rot="5979733">
                      <a:off x="0" y="1639018"/>
                      <a:ext cx="977265" cy="977265"/>
                      <a:chOff x="0" y="0"/>
                      <a:chExt cx="977657" cy="977657"/>
                    </a:xfrm>
                  </p:grpSpPr>
                  <p:sp>
                    <p:nvSpPr>
                      <p:cNvPr id="49" name="Ellipse 48"/>
                      <p:cNvSpPr/>
                      <p:nvPr/>
                    </p:nvSpPr>
                    <p:spPr>
                      <a:xfrm>
                        <a:off x="0" y="0"/>
                        <a:ext cx="977657" cy="977657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50" name="Ellipse 49"/>
                      <p:cNvSpPr/>
                      <p:nvPr/>
                    </p:nvSpPr>
                    <p:spPr>
                      <a:xfrm rot="21385781">
                        <a:off x="452102" y="442143"/>
                        <a:ext cx="105193" cy="105193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6">
                          <a:shade val="50000"/>
                        </a:schemeClr>
                      </a:lnRef>
                      <a:fillRef idx="1">
                        <a:schemeClr val="accent6"/>
                      </a:fillRef>
                      <a:effectRef idx="0">
                        <a:schemeClr val="accent6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fr-FR"/>
                      </a:p>
                    </p:txBody>
                  </p:sp>
                </p:grpSp>
                <p:grpSp>
                  <p:nvGrpSpPr>
                    <p:cNvPr id="45" name="Groupe 44"/>
                    <p:cNvGrpSpPr/>
                    <p:nvPr/>
                  </p:nvGrpSpPr>
                  <p:grpSpPr>
                    <a:xfrm rot="17078365">
                      <a:off x="1958195" y="0"/>
                      <a:ext cx="977657" cy="977657"/>
                      <a:chOff x="0" y="0"/>
                      <a:chExt cx="977657" cy="977657"/>
                    </a:xfrm>
                  </p:grpSpPr>
                  <p:sp>
                    <p:nvSpPr>
                      <p:cNvPr id="46" name="Ellipse 45"/>
                      <p:cNvSpPr/>
                      <p:nvPr/>
                    </p:nvSpPr>
                    <p:spPr>
                      <a:xfrm>
                        <a:off x="0" y="0"/>
                        <a:ext cx="977657" cy="977657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47" name="Ellipse 46"/>
                      <p:cNvSpPr/>
                      <p:nvPr/>
                    </p:nvSpPr>
                    <p:spPr>
                      <a:xfrm rot="21385781">
                        <a:off x="452102" y="442143"/>
                        <a:ext cx="105193" cy="105193"/>
                      </a:xfrm>
                      <a:prstGeom prst="ellipse">
                        <a:avLst/>
                      </a:prstGeom>
                      <a:ln/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fr-FR"/>
                      </a:p>
                    </p:txBody>
                  </p:sp>
                </p:grpSp>
              </p:grpSp>
              <p:cxnSp>
                <p:nvCxnSpPr>
                  <p:cNvPr id="38" name="Connecteur droit avec flèche 37"/>
                  <p:cNvCxnSpPr/>
                  <p:nvPr/>
                </p:nvCxnSpPr>
                <p:spPr>
                  <a:xfrm flipV="1">
                    <a:off x="7079443" y="2491161"/>
                    <a:ext cx="672193" cy="509619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Connecteur droit avec flèche 33"/>
                  <p:cNvCxnSpPr/>
                  <p:nvPr/>
                </p:nvCxnSpPr>
                <p:spPr>
                  <a:xfrm rot="15655546" flipV="1">
                    <a:off x="4802951" y="2803902"/>
                    <a:ext cx="672193" cy="509619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Connecteur droit avec flèche 27"/>
                  <p:cNvCxnSpPr/>
                  <p:nvPr/>
                </p:nvCxnSpPr>
                <p:spPr>
                  <a:xfrm rot="10489501" flipV="1">
                    <a:off x="4456016" y="4702770"/>
                    <a:ext cx="672193" cy="509619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Connecteur droit avec flèche 21"/>
                  <p:cNvCxnSpPr>
                    <a:endCxn id="142" idx="0"/>
                  </p:cNvCxnSpPr>
                  <p:nvPr/>
                </p:nvCxnSpPr>
                <p:spPr>
                  <a:xfrm>
                    <a:off x="6581753" y="4386811"/>
                    <a:ext cx="452914" cy="544685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9" name="Arc 68"/>
                <p:cNvSpPr/>
                <p:nvPr/>
              </p:nvSpPr>
              <p:spPr>
                <a:xfrm rot="15331451">
                  <a:off x="5270052" y="842370"/>
                  <a:ext cx="876631" cy="622161"/>
                </a:xfrm>
                <a:prstGeom prst="arc">
                  <a:avLst>
                    <a:gd name="adj1" fmla="val 21162138"/>
                    <a:gd name="adj2" fmla="val 1295915"/>
                  </a:avLst>
                </a:prstGeom>
                <a:ln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0" name="ZoneTexte 69"/>
                    <p:cNvSpPr txBox="1"/>
                    <p:nvPr/>
                  </p:nvSpPr>
                  <p:spPr>
                    <a:xfrm>
                      <a:off x="5620624" y="438464"/>
                      <a:ext cx="378235" cy="30284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sz="1400" b="0" i="1" baseline="-25000" smtClean="0">
                                <a:latin typeface="Cambria Math" panose="02040503050406030204" pitchFamily="18" charset="0"/>
                              </a:rPr>
                              <m:t>𝛺</m:t>
                            </m:r>
                          </m:oMath>
                        </m:oMathPara>
                      </a14:m>
                      <a:endParaRPr lang="fr-FR" sz="1400" i="1" baseline="-25000" dirty="0"/>
                    </a:p>
                  </p:txBody>
                </p:sp>
              </mc:Choice>
              <mc:Fallback>
                <p:sp>
                  <p:nvSpPr>
                    <p:cNvPr id="70" name="ZoneTexte 6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20624" y="438464"/>
                      <a:ext cx="378235" cy="302840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1" name="ZoneTexte 70"/>
                <p:cNvSpPr txBox="1"/>
                <p:nvPr/>
              </p:nvSpPr>
              <p:spPr>
                <a:xfrm>
                  <a:off x="5192097" y="1858588"/>
                  <a:ext cx="504056" cy="2359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400" i="1" baseline="-25000" dirty="0">
                      <a:solidFill>
                        <a:srgbClr val="0070C0"/>
                      </a:solidFill>
                    </a:rPr>
                    <a:t>Ω</a:t>
                  </a:r>
                </a:p>
              </p:txBody>
            </p:sp>
            <p:cxnSp>
              <p:nvCxnSpPr>
                <p:cNvPr id="74" name="Connecteur droit avec flèche 73"/>
                <p:cNvCxnSpPr>
                  <a:endCxn id="41" idx="5"/>
                </p:cNvCxnSpPr>
                <p:nvPr/>
              </p:nvCxnSpPr>
              <p:spPr>
                <a:xfrm flipV="1">
                  <a:off x="5551522" y="1950873"/>
                  <a:ext cx="120069" cy="224215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9" name="ZoneTexte 78"/>
              <p:cNvSpPr txBox="1"/>
              <p:nvPr/>
            </p:nvSpPr>
            <p:spPr>
              <a:xfrm>
                <a:off x="7793520" y="1512128"/>
                <a:ext cx="87644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 smtClean="0"/>
                  <a:t>Rotor</a:t>
                </a:r>
                <a:endParaRPr lang="fr-FR" sz="1400" dirty="0"/>
              </a:p>
            </p:txBody>
          </p:sp>
          <p:cxnSp>
            <p:nvCxnSpPr>
              <p:cNvPr id="81" name="Connecteur en arc 80"/>
              <p:cNvCxnSpPr>
                <a:stCxn id="79" idx="1"/>
              </p:cNvCxnSpPr>
              <p:nvPr/>
            </p:nvCxnSpPr>
            <p:spPr>
              <a:xfrm rot="10800000">
                <a:off x="7154232" y="1501457"/>
                <a:ext cx="639288" cy="164561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2" name="ZoneTexte 81"/>
              <p:cNvSpPr txBox="1"/>
              <p:nvPr/>
            </p:nvSpPr>
            <p:spPr>
              <a:xfrm>
                <a:off x="7109713" y="2365411"/>
                <a:ext cx="15860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 smtClean="0">
                    <a:solidFill>
                      <a:srgbClr val="0070C0"/>
                    </a:solidFill>
                  </a:rPr>
                  <a:t>Trajectoire </a:t>
                </a:r>
              </a:p>
              <a:p>
                <a:pPr algn="ctr"/>
                <a:r>
                  <a:rPr lang="fr-FR" sz="1400" dirty="0" smtClean="0">
                    <a:solidFill>
                      <a:srgbClr val="0070C0"/>
                    </a:solidFill>
                  </a:rPr>
                  <a:t>(orbite synchrone)</a:t>
                </a:r>
                <a:endParaRPr lang="fr-FR" sz="14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92" name="Connecteur en arc 91"/>
              <p:cNvCxnSpPr>
                <a:stCxn id="82" idx="1"/>
              </p:cNvCxnSpPr>
              <p:nvPr/>
            </p:nvCxnSpPr>
            <p:spPr>
              <a:xfrm rot="10800000">
                <a:off x="6692265" y="2060753"/>
                <a:ext cx="417449" cy="566268"/>
              </a:xfrm>
              <a:prstGeom prst="curvedConnector2">
                <a:avLst/>
              </a:prstGeom>
              <a:ln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0" name="Zone de texte 230"/>
                <p:cNvSpPr txBox="1"/>
                <p:nvPr/>
              </p:nvSpPr>
              <p:spPr>
                <a:xfrm>
                  <a:off x="4077452" y="1109454"/>
                  <a:ext cx="301613" cy="274431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1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fr-FR" sz="11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𝑈</m:t>
                            </m:r>
                          </m:sub>
                        </m:sSub>
                      </m:oMath>
                    </m:oMathPara>
                  </a14:m>
                  <a:endParaRPr lang="fr-FR" sz="1100" dirty="0">
                    <a:effectLst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40" name="Zone de texte 2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7452" y="1109454"/>
                  <a:ext cx="301613" cy="27443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1" name="Zone de texte 230"/>
                <p:cNvSpPr txBox="1"/>
                <p:nvPr/>
              </p:nvSpPr>
              <p:spPr>
                <a:xfrm>
                  <a:off x="3750285" y="3400324"/>
                  <a:ext cx="301613" cy="274431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1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fr-FR" sz="11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𝑈</m:t>
                            </m:r>
                          </m:sub>
                        </m:sSub>
                      </m:oMath>
                    </m:oMathPara>
                  </a14:m>
                  <a:endParaRPr lang="fr-FR" sz="1100" dirty="0">
                    <a:effectLst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41" name="Zone de texte 2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0285" y="3400324"/>
                  <a:ext cx="301613" cy="27443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2" name="Zone de texte 230"/>
                <p:cNvSpPr txBox="1"/>
                <p:nvPr/>
              </p:nvSpPr>
              <p:spPr>
                <a:xfrm>
                  <a:off x="6420034" y="3374241"/>
                  <a:ext cx="301613" cy="274431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1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fr-FR" sz="11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𝑈</m:t>
                            </m:r>
                          </m:sub>
                        </m:sSub>
                      </m:oMath>
                    </m:oMathPara>
                  </a14:m>
                  <a:endParaRPr lang="fr-FR" sz="1100" dirty="0">
                    <a:effectLst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42" name="Zone de texte 2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0034" y="3374241"/>
                  <a:ext cx="301613" cy="27443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3" name="Zone de texte 230"/>
                <p:cNvSpPr txBox="1"/>
                <p:nvPr/>
              </p:nvSpPr>
              <p:spPr>
                <a:xfrm>
                  <a:off x="7112104" y="642803"/>
                  <a:ext cx="301613" cy="274431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1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fr-FR" sz="11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𝑈</m:t>
                            </m:r>
                          </m:sub>
                        </m:sSub>
                      </m:oMath>
                    </m:oMathPara>
                  </a14:m>
                  <a:endParaRPr lang="fr-FR" sz="1100" dirty="0">
                    <a:effectLst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43" name="Zone de texte 2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2104" y="642803"/>
                  <a:ext cx="301613" cy="27443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4" name="Rectangle 143"/>
            <p:cNvSpPr/>
            <p:nvPr/>
          </p:nvSpPr>
          <p:spPr>
            <a:xfrm rot="2630184">
              <a:off x="4558301" y="1426902"/>
              <a:ext cx="203937" cy="12048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5" name="Rectangle 144"/>
            <p:cNvSpPr/>
            <p:nvPr/>
          </p:nvSpPr>
          <p:spPr>
            <a:xfrm rot="3022879">
              <a:off x="6293377" y="3114023"/>
              <a:ext cx="203937" cy="11794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7" name="Rectangle 146"/>
            <p:cNvSpPr/>
            <p:nvPr/>
          </p:nvSpPr>
          <p:spPr>
            <a:xfrm rot="8111126">
              <a:off x="4203365" y="3384280"/>
              <a:ext cx="203937" cy="11794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8" name="Rectangle 147"/>
            <p:cNvSpPr/>
            <p:nvPr/>
          </p:nvSpPr>
          <p:spPr>
            <a:xfrm rot="19215307">
              <a:off x="6890577" y="1104806"/>
              <a:ext cx="203937" cy="11794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9" name="ZoneTexte 148"/>
            <p:cNvSpPr txBox="1"/>
            <p:nvPr/>
          </p:nvSpPr>
          <p:spPr>
            <a:xfrm>
              <a:off x="3428888" y="763345"/>
              <a:ext cx="8764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/>
                <a:t>Balourd</a:t>
              </a:r>
              <a:endParaRPr lang="fr-FR" sz="1400" dirty="0"/>
            </a:p>
          </p:txBody>
        </p:sp>
        <p:cxnSp>
          <p:nvCxnSpPr>
            <p:cNvPr id="150" name="Connecteur en arc 149"/>
            <p:cNvCxnSpPr>
              <a:stCxn id="149" idx="3"/>
              <a:endCxn id="51" idx="5"/>
            </p:cNvCxnSpPr>
            <p:nvPr/>
          </p:nvCxnSpPr>
          <p:spPr>
            <a:xfrm>
              <a:off x="4305333" y="917234"/>
              <a:ext cx="387809" cy="511200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337359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13</Words>
  <Application>Microsoft Office PowerPoint</Application>
  <PresentationFormat>Grand écran</PresentationFormat>
  <Paragraphs>14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10" baseType="lpstr">
      <vt:lpstr>SimSun</vt:lpstr>
      <vt:lpstr>Arial</vt:lpstr>
      <vt:lpstr>Calibri</vt:lpstr>
      <vt:lpstr>Calibri Light</vt:lpstr>
      <vt:lpstr>Cambria Math</vt:lpstr>
      <vt:lpstr>Times New Roman</vt:lpstr>
      <vt:lpstr>Thème Office</vt:lpstr>
      <vt:lpstr>Présentation PowerPoint</vt:lpstr>
      <vt:lpstr>Présentation PowerPoint</vt:lpstr>
      <vt:lpstr>Présentation PowerPoint</vt:lpstr>
    </vt:vector>
  </TitlesOfParts>
  <Company>EDF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ZHANG Silun</dc:creator>
  <cp:lastModifiedBy>ZHANG Silun</cp:lastModifiedBy>
  <cp:revision>23</cp:revision>
  <dcterms:created xsi:type="dcterms:W3CDTF">2019-01-09T09:50:36Z</dcterms:created>
  <dcterms:modified xsi:type="dcterms:W3CDTF">2019-01-10T14:02:53Z</dcterms:modified>
</cp:coreProperties>
</file>