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37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06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18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26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38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9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07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9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8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03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80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43E2-78BF-4059-9BD0-5FA962E03240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10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/>
          <p:cNvGrpSpPr/>
          <p:nvPr/>
        </p:nvGrpSpPr>
        <p:grpSpPr>
          <a:xfrm>
            <a:off x="1356189" y="1223161"/>
            <a:ext cx="9438312" cy="5365336"/>
            <a:chOff x="1212351" y="699180"/>
            <a:chExt cx="9438312" cy="5365336"/>
          </a:xfrm>
        </p:grpSpPr>
        <p:grpSp>
          <p:nvGrpSpPr>
            <p:cNvPr id="15" name="Groupe 14"/>
            <p:cNvGrpSpPr/>
            <p:nvPr/>
          </p:nvGrpSpPr>
          <p:grpSpPr>
            <a:xfrm>
              <a:off x="1212351" y="699180"/>
              <a:ext cx="9438312" cy="5365336"/>
              <a:chOff x="1212351" y="699180"/>
              <a:chExt cx="9438312" cy="5365336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1212351" y="699180"/>
                <a:ext cx="9051533" cy="5365336"/>
                <a:chOff x="1212351" y="699180"/>
                <a:chExt cx="9051533" cy="5365336"/>
              </a:xfrm>
            </p:grpSpPr>
            <p:grpSp>
              <p:nvGrpSpPr>
                <p:cNvPr id="3" name="Groupe 2"/>
                <p:cNvGrpSpPr/>
                <p:nvPr/>
              </p:nvGrpSpPr>
              <p:grpSpPr>
                <a:xfrm>
                  <a:off x="1212351" y="976045"/>
                  <a:ext cx="9051533" cy="5088471"/>
                  <a:chOff x="1325367" y="1315092"/>
                  <a:chExt cx="9051533" cy="5088471"/>
                </a:xfrm>
              </p:grpSpPr>
              <p:grpSp>
                <p:nvGrpSpPr>
                  <p:cNvPr id="28" name="Groupe 27"/>
                  <p:cNvGrpSpPr/>
                  <p:nvPr/>
                </p:nvGrpSpPr>
                <p:grpSpPr>
                  <a:xfrm>
                    <a:off x="1325367" y="1500027"/>
                    <a:ext cx="9051533" cy="4903536"/>
                    <a:chOff x="1212351" y="791110"/>
                    <a:chExt cx="9051533" cy="4903536"/>
                  </a:xfrm>
                </p:grpSpPr>
                <p:grpSp>
                  <p:nvGrpSpPr>
                    <p:cNvPr id="27" name="Groupe 26"/>
                    <p:cNvGrpSpPr/>
                    <p:nvPr/>
                  </p:nvGrpSpPr>
                  <p:grpSpPr>
                    <a:xfrm>
                      <a:off x="1866057" y="791110"/>
                      <a:ext cx="7694780" cy="4903536"/>
                      <a:chOff x="1866057" y="791110"/>
                      <a:chExt cx="7694780" cy="4903536"/>
                    </a:xfrm>
                  </p:grpSpPr>
                  <p:grpSp>
                    <p:nvGrpSpPr>
                      <p:cNvPr id="13" name="Groupe 12"/>
                      <p:cNvGrpSpPr/>
                      <p:nvPr/>
                    </p:nvGrpSpPr>
                    <p:grpSpPr>
                      <a:xfrm>
                        <a:off x="1866057" y="1373468"/>
                        <a:ext cx="7694780" cy="4321178"/>
                        <a:chOff x="2533875" y="1096066"/>
                        <a:chExt cx="7694780" cy="4321178"/>
                      </a:xfrm>
                    </p:grpSpPr>
                    <p:sp>
                      <p:nvSpPr>
                        <p:cNvPr id="20" name="Arc 19"/>
                        <p:cNvSpPr/>
                        <p:nvPr/>
                      </p:nvSpPr>
                      <p:spPr>
                        <a:xfrm>
                          <a:off x="2533875" y="1096066"/>
                          <a:ext cx="7694780" cy="3254378"/>
                        </a:xfrm>
                        <a:prstGeom prst="arc">
                          <a:avLst>
                            <a:gd name="adj1" fmla="val 11283075"/>
                            <a:gd name="adj2" fmla="val 21098918"/>
                          </a:avLst>
                        </a:prstGeom>
                        <a:ln w="12700">
                          <a:headEnd type="non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1" name="Arc 20"/>
                        <p:cNvSpPr/>
                        <p:nvPr/>
                      </p:nvSpPr>
                      <p:spPr>
                        <a:xfrm>
                          <a:off x="2533875" y="2162866"/>
                          <a:ext cx="7694780" cy="3254378"/>
                        </a:xfrm>
                        <a:prstGeom prst="arc">
                          <a:avLst>
                            <a:gd name="adj1" fmla="val 11283075"/>
                            <a:gd name="adj2" fmla="val 21091479"/>
                          </a:avLst>
                        </a:prstGeom>
                        <a:ln w="12700">
                          <a:headEnd type="non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cxnSp>
                      <p:nvCxnSpPr>
                        <p:cNvPr id="22" name="Connecteur droit 21"/>
                        <p:cNvCxnSpPr>
                          <a:stCxn id="20" idx="0"/>
                          <a:endCxn id="21" idx="0"/>
                        </p:cNvCxnSpPr>
                        <p:nvPr/>
                      </p:nvCxnSpPr>
                      <p:spPr>
                        <a:xfrm>
                          <a:off x="2732543" y="2207132"/>
                          <a:ext cx="0" cy="106680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cteur droit 22"/>
                        <p:cNvCxnSpPr>
                          <a:stCxn id="20" idx="2"/>
                          <a:endCxn id="21" idx="2"/>
                        </p:cNvCxnSpPr>
                        <p:nvPr/>
                      </p:nvCxnSpPr>
                      <p:spPr>
                        <a:xfrm flipH="1">
                          <a:off x="10010014" y="2189686"/>
                          <a:ext cx="5917" cy="1059645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518502" y="1561672"/>
                        <a:ext cx="481554" cy="218839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8439469" y="1561671"/>
                        <a:ext cx="481554" cy="218839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5104339" y="791110"/>
                        <a:ext cx="1111526" cy="222682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cxnSp>
                  <p:nvCxnSpPr>
                    <p:cNvPr id="12" name="Connecteur droit 11"/>
                    <p:cNvCxnSpPr/>
                    <p:nvPr/>
                  </p:nvCxnSpPr>
                  <p:spPr>
                    <a:xfrm flipV="1">
                      <a:off x="1212351" y="2425992"/>
                      <a:ext cx="9051533" cy="431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dashDot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Rectangle 28"/>
                  <p:cNvSpPr/>
                  <p:nvPr/>
                </p:nvSpPr>
                <p:spPr>
                  <a:xfrm>
                    <a:off x="5609690" y="1315092"/>
                    <a:ext cx="216773" cy="184935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" name="Ellipse 1"/>
                  <p:cNvSpPr/>
                  <p:nvPr/>
                </p:nvSpPr>
                <p:spPr>
                  <a:xfrm>
                    <a:off x="6537495" y="2001693"/>
                    <a:ext cx="221070" cy="20247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" name="ZoneTexte 3"/>
                <p:cNvSpPr txBox="1"/>
                <p:nvPr/>
              </p:nvSpPr>
              <p:spPr>
                <a:xfrm>
                  <a:off x="2351053" y="4210693"/>
                  <a:ext cx="710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Palier</a:t>
                  </a:r>
                  <a:endParaRPr lang="fr-FR" dirty="0"/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8272020" y="4210693"/>
                  <a:ext cx="710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Palier</a:t>
                  </a:r>
                  <a:endParaRPr lang="fr-FR" dirty="0"/>
                </a:p>
              </p:txBody>
            </p:sp>
            <p:sp>
              <p:nvSpPr>
                <p:cNvPr id="18" name="ZoneTexte 17"/>
                <p:cNvSpPr txBox="1"/>
                <p:nvPr/>
              </p:nvSpPr>
              <p:spPr>
                <a:xfrm>
                  <a:off x="5304940" y="3434950"/>
                  <a:ext cx="8290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Disque</a:t>
                  </a:r>
                  <a:endParaRPr lang="fr-FR" dirty="0"/>
                </a:p>
              </p:txBody>
            </p:sp>
            <p:sp>
              <p:nvSpPr>
                <p:cNvPr id="19" name="ZoneTexte 18"/>
                <p:cNvSpPr txBox="1"/>
                <p:nvPr/>
              </p:nvSpPr>
              <p:spPr>
                <a:xfrm>
                  <a:off x="4028864" y="699180"/>
                  <a:ext cx="9653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balourd </a:t>
                  </a:r>
                  <a:endParaRPr lang="fr-FR" dirty="0"/>
                </a:p>
              </p:txBody>
            </p:sp>
            <p:cxnSp>
              <p:nvCxnSpPr>
                <p:cNvPr id="6" name="Connecteur droit avec flèche 5"/>
                <p:cNvCxnSpPr>
                  <a:stCxn id="19" idx="3"/>
                  <a:endCxn id="29" idx="1"/>
                </p:cNvCxnSpPr>
                <p:nvPr/>
              </p:nvCxnSpPr>
              <p:spPr>
                <a:xfrm>
                  <a:off x="4994256" y="883846"/>
                  <a:ext cx="502418" cy="1846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ZoneTexte 29"/>
                <p:cNvSpPr txBox="1"/>
                <p:nvPr/>
              </p:nvSpPr>
              <p:spPr>
                <a:xfrm>
                  <a:off x="6738861" y="898872"/>
                  <a:ext cx="172419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/>
                    <a:t>p</a:t>
                  </a:r>
                  <a:r>
                    <a:rPr lang="fr-FR" dirty="0" smtClean="0"/>
                    <a:t>oint du contact</a:t>
                  </a:r>
                </a:p>
                <a:p>
                  <a:pPr algn="ctr"/>
                  <a:r>
                    <a:rPr lang="fr-FR" dirty="0" smtClean="0"/>
                    <a:t>(point chaud)</a:t>
                  </a:r>
                  <a:endParaRPr lang="fr-FR" dirty="0"/>
                </a:p>
              </p:txBody>
            </p:sp>
            <p:cxnSp>
              <p:nvCxnSpPr>
                <p:cNvPr id="31" name="Connecteur droit avec flèche 30"/>
                <p:cNvCxnSpPr>
                  <a:stCxn id="30" idx="1"/>
                  <a:endCxn id="2" idx="7"/>
                </p:cNvCxnSpPr>
                <p:nvPr/>
              </p:nvCxnSpPr>
              <p:spPr>
                <a:xfrm flipH="1">
                  <a:off x="6613174" y="1222038"/>
                  <a:ext cx="125687" cy="4702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ZoneTexte 31"/>
              <p:cNvSpPr txBox="1"/>
              <p:nvPr/>
            </p:nvSpPr>
            <p:spPr>
              <a:xfrm>
                <a:off x="8934296" y="1322966"/>
                <a:ext cx="1716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axe de rotation</a:t>
                </a:r>
                <a:endParaRPr lang="fr-FR" dirty="0"/>
              </a:p>
            </p:txBody>
          </p:sp>
          <p:cxnSp>
            <p:nvCxnSpPr>
              <p:cNvPr id="33" name="Connecteur droit avec flèche 32"/>
              <p:cNvCxnSpPr>
                <a:stCxn id="32" idx="2"/>
              </p:cNvCxnSpPr>
              <p:nvPr/>
            </p:nvCxnSpPr>
            <p:spPr>
              <a:xfrm flipH="1">
                <a:off x="9749532" y="1692298"/>
                <a:ext cx="42948" cy="10784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Arc 33"/>
            <p:cNvSpPr/>
            <p:nvPr/>
          </p:nvSpPr>
          <p:spPr>
            <a:xfrm rot="16200000">
              <a:off x="1495860" y="2520359"/>
              <a:ext cx="559893" cy="450864"/>
            </a:xfrm>
            <a:prstGeom prst="arc">
              <a:avLst>
                <a:gd name="adj1" fmla="val 11785242"/>
                <a:gd name="adj2" fmla="val 3422761"/>
              </a:avLst>
            </a:prstGeom>
            <a:ln w="12700">
              <a:head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2599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/>
          <p:cNvGrpSpPr/>
          <p:nvPr/>
        </p:nvGrpSpPr>
        <p:grpSpPr>
          <a:xfrm>
            <a:off x="1422220" y="193902"/>
            <a:ext cx="9452971" cy="5219978"/>
            <a:chOff x="1453042" y="224724"/>
            <a:chExt cx="9452971" cy="5219978"/>
          </a:xfrm>
        </p:grpSpPr>
        <p:grpSp>
          <p:nvGrpSpPr>
            <p:cNvPr id="13" name="Groupe 12"/>
            <p:cNvGrpSpPr/>
            <p:nvPr/>
          </p:nvGrpSpPr>
          <p:grpSpPr>
            <a:xfrm rot="10800000">
              <a:off x="1970418" y="224724"/>
              <a:ext cx="7694780" cy="4321178"/>
              <a:chOff x="2533875" y="1096066"/>
              <a:chExt cx="7694780" cy="4321178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533875" y="1096066"/>
                <a:ext cx="7694780" cy="3254378"/>
              </a:xfrm>
              <a:prstGeom prst="arc">
                <a:avLst>
                  <a:gd name="adj1" fmla="val 11283075"/>
                  <a:gd name="adj2" fmla="val 21098918"/>
                </a:avLst>
              </a:prstGeom>
              <a:ln w="12700"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1" name="Arc 20"/>
              <p:cNvSpPr/>
              <p:nvPr/>
            </p:nvSpPr>
            <p:spPr>
              <a:xfrm>
                <a:off x="2533875" y="2162866"/>
                <a:ext cx="7694780" cy="3254378"/>
              </a:xfrm>
              <a:prstGeom prst="arc">
                <a:avLst>
                  <a:gd name="adj1" fmla="val 11283075"/>
                  <a:gd name="adj2" fmla="val 21091479"/>
                </a:avLst>
              </a:prstGeom>
              <a:ln w="12700"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22" name="Connecteur droit 21"/>
              <p:cNvCxnSpPr>
                <a:stCxn id="20" idx="0"/>
                <a:endCxn id="21" idx="0"/>
              </p:cNvCxnSpPr>
              <p:nvPr/>
            </p:nvCxnSpPr>
            <p:spPr>
              <a:xfrm>
                <a:off x="2732543" y="2207132"/>
                <a:ext cx="0" cy="1066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>
                <a:stCxn id="20" idx="2"/>
                <a:endCxn id="21" idx="2"/>
              </p:cNvCxnSpPr>
              <p:nvPr/>
            </p:nvCxnSpPr>
            <p:spPr>
              <a:xfrm flipH="1">
                <a:off x="10010014" y="2189686"/>
                <a:ext cx="5917" cy="1059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/>
            <p:cNvGrpSpPr/>
            <p:nvPr/>
          </p:nvGrpSpPr>
          <p:grpSpPr>
            <a:xfrm>
              <a:off x="1453042" y="2368036"/>
              <a:ext cx="9452971" cy="3076666"/>
              <a:chOff x="1453042" y="2368036"/>
              <a:chExt cx="9452971" cy="307666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662340" y="2455523"/>
                <a:ext cx="481554" cy="2188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583307" y="2455522"/>
                <a:ext cx="481554" cy="2188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 flipV="1">
                <a:off x="1453042" y="2968272"/>
                <a:ext cx="9051533" cy="4310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Ellipse 1"/>
              <p:cNvSpPr/>
              <p:nvPr/>
            </p:nvSpPr>
            <p:spPr>
              <a:xfrm>
                <a:off x="6479513" y="4420883"/>
                <a:ext cx="221070" cy="20247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ZoneTexte 3"/>
              <p:cNvSpPr txBox="1"/>
              <p:nvPr/>
            </p:nvSpPr>
            <p:spPr>
              <a:xfrm>
                <a:off x="2494891" y="4734674"/>
                <a:ext cx="71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</a:t>
                </a:r>
                <a:endParaRPr lang="fr-FR" dirty="0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8415858" y="4734674"/>
                <a:ext cx="71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</a:t>
                </a:r>
                <a:endParaRPr lang="fr-FR" dirty="0"/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5272455" y="5056929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Disque</a:t>
                </a:r>
                <a:endParaRPr lang="fr-FR" dirty="0"/>
              </a:p>
            </p:txBody>
          </p:sp>
          <p:grpSp>
            <p:nvGrpSpPr>
              <p:cNvPr id="16" name="Groupe 15"/>
              <p:cNvGrpSpPr/>
              <p:nvPr/>
            </p:nvGrpSpPr>
            <p:grpSpPr>
              <a:xfrm>
                <a:off x="4073537" y="2368036"/>
                <a:ext cx="2187001" cy="2688624"/>
                <a:chOff x="4172702" y="1223161"/>
                <a:chExt cx="2187001" cy="268862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5248177" y="1684961"/>
                  <a:ext cx="1111526" cy="22268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640512" y="1500026"/>
                  <a:ext cx="216773" cy="18493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" name="ZoneTexte 18"/>
                <p:cNvSpPr txBox="1"/>
                <p:nvPr/>
              </p:nvSpPr>
              <p:spPr>
                <a:xfrm>
                  <a:off x="4172702" y="1223161"/>
                  <a:ext cx="9653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balourd </a:t>
                  </a:r>
                  <a:endParaRPr lang="fr-FR" dirty="0"/>
                </a:p>
              </p:txBody>
            </p:sp>
            <p:cxnSp>
              <p:nvCxnSpPr>
                <p:cNvPr id="6" name="Connecteur droit avec flèche 5"/>
                <p:cNvCxnSpPr>
                  <a:stCxn id="19" idx="3"/>
                  <a:endCxn id="29" idx="1"/>
                </p:cNvCxnSpPr>
                <p:nvPr/>
              </p:nvCxnSpPr>
              <p:spPr>
                <a:xfrm>
                  <a:off x="5138094" y="1407827"/>
                  <a:ext cx="502418" cy="1846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ZoneTexte 29"/>
              <p:cNvSpPr txBox="1"/>
              <p:nvPr/>
            </p:nvSpPr>
            <p:spPr>
              <a:xfrm>
                <a:off x="6691668" y="4798371"/>
                <a:ext cx="1724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p</a:t>
                </a:r>
                <a:r>
                  <a:rPr lang="fr-FR" dirty="0" smtClean="0"/>
                  <a:t>oint du contact</a:t>
                </a:r>
              </a:p>
              <a:p>
                <a:pPr algn="ctr"/>
                <a:r>
                  <a:rPr lang="fr-FR" dirty="0" smtClean="0"/>
                  <a:t>(point chaud)</a:t>
                </a:r>
                <a:endParaRPr lang="fr-FR" dirty="0"/>
              </a:p>
            </p:txBody>
          </p:sp>
          <p:cxnSp>
            <p:nvCxnSpPr>
              <p:cNvPr id="31" name="Connecteur droit avec flèche 30"/>
              <p:cNvCxnSpPr>
                <a:stCxn id="30" idx="1"/>
                <a:endCxn id="2" idx="4"/>
              </p:cNvCxnSpPr>
              <p:nvPr/>
            </p:nvCxnSpPr>
            <p:spPr>
              <a:xfrm flipH="1" flipV="1">
                <a:off x="6590048" y="4623362"/>
                <a:ext cx="101620" cy="498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ZoneTexte 31"/>
              <p:cNvSpPr txBox="1"/>
              <p:nvPr/>
            </p:nvSpPr>
            <p:spPr>
              <a:xfrm>
                <a:off x="9189646" y="4010471"/>
                <a:ext cx="1716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axe de rotation</a:t>
                </a:r>
                <a:endParaRPr lang="fr-FR" dirty="0"/>
              </a:p>
            </p:txBody>
          </p:sp>
          <p:cxnSp>
            <p:nvCxnSpPr>
              <p:cNvPr id="33" name="Connecteur droit avec flèche 32"/>
              <p:cNvCxnSpPr>
                <a:stCxn id="32" idx="0"/>
              </p:cNvCxnSpPr>
              <p:nvPr/>
            </p:nvCxnSpPr>
            <p:spPr>
              <a:xfrm flipH="1" flipV="1">
                <a:off x="9938794" y="3011378"/>
                <a:ext cx="109036" cy="9990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/>
              <p:cNvSpPr/>
              <p:nvPr/>
            </p:nvSpPr>
            <p:spPr>
              <a:xfrm rot="16200000">
                <a:off x="1528283" y="2835178"/>
                <a:ext cx="559893" cy="450864"/>
              </a:xfrm>
              <a:prstGeom prst="arc">
                <a:avLst>
                  <a:gd name="adj1" fmla="val 11785242"/>
                  <a:gd name="adj2" fmla="val 3422761"/>
                </a:avLst>
              </a:prstGeom>
              <a:ln w="12700">
                <a:head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149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6" y="1825625"/>
            <a:ext cx="7658107" cy="4351338"/>
          </a:xfrm>
        </p:spPr>
      </p:pic>
      <p:grpSp>
        <p:nvGrpSpPr>
          <p:cNvPr id="41" name="Groupe 40"/>
          <p:cNvGrpSpPr/>
          <p:nvPr/>
        </p:nvGrpSpPr>
        <p:grpSpPr>
          <a:xfrm>
            <a:off x="2835667" y="1489750"/>
            <a:ext cx="7171362" cy="3135589"/>
            <a:chOff x="2835667" y="1489750"/>
            <a:chExt cx="7171362" cy="3135589"/>
          </a:xfrm>
        </p:grpSpPr>
        <p:sp>
          <p:nvSpPr>
            <p:cNvPr id="8" name="Ellipse 7"/>
            <p:cNvSpPr/>
            <p:nvPr/>
          </p:nvSpPr>
          <p:spPr>
            <a:xfrm>
              <a:off x="7148074" y="2743200"/>
              <a:ext cx="220979" cy="2209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5174494" y="4404360"/>
              <a:ext cx="220979" cy="2209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6805174" y="3963193"/>
              <a:ext cx="220979" cy="2209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avec flèche 13"/>
            <p:cNvCxnSpPr>
              <a:stCxn id="16" idx="2"/>
              <a:endCxn id="8" idx="7"/>
            </p:cNvCxnSpPr>
            <p:nvPr/>
          </p:nvCxnSpPr>
          <p:spPr>
            <a:xfrm flipH="1">
              <a:off x="7336691" y="2320747"/>
              <a:ext cx="1427165" cy="45481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7520683" y="1489750"/>
              <a:ext cx="2486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Z</a:t>
              </a:r>
              <a:r>
                <a:rPr lang="fr-FR" sz="2400" dirty="0" smtClean="0"/>
                <a:t>one du contact (Point chaud)</a:t>
              </a:r>
              <a:endParaRPr lang="fr-FR" sz="2400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835667" y="3631962"/>
              <a:ext cx="943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Rotor</a:t>
              </a:r>
              <a:r>
                <a:rPr lang="fr-FR" dirty="0" smtClean="0"/>
                <a:t> </a:t>
              </a:r>
              <a:endParaRPr lang="fr-FR" dirty="0"/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3779520" y="3816628"/>
              <a:ext cx="1394974" cy="2570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8642839" y="4137511"/>
              <a:ext cx="943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Stator</a:t>
              </a:r>
              <a:r>
                <a:rPr lang="fr-FR" dirty="0" smtClean="0"/>
                <a:t> </a:t>
              </a:r>
              <a:endParaRPr lang="fr-FR" dirty="0"/>
            </a:p>
          </p:txBody>
        </p:sp>
        <p:cxnSp>
          <p:nvCxnSpPr>
            <p:cNvPr id="36" name="Connecteur droit avec flèche 35"/>
            <p:cNvCxnSpPr>
              <a:stCxn id="35" idx="1"/>
            </p:cNvCxnSpPr>
            <p:nvPr/>
          </p:nvCxnSpPr>
          <p:spPr>
            <a:xfrm flipH="1" flipV="1">
              <a:off x="7952199" y="3963194"/>
              <a:ext cx="690640" cy="4051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126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37</Words>
  <Application>Microsoft Office PowerPoint</Application>
  <PresentationFormat>Grand écran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31</cp:revision>
  <dcterms:created xsi:type="dcterms:W3CDTF">2018-12-18T15:28:32Z</dcterms:created>
  <dcterms:modified xsi:type="dcterms:W3CDTF">2018-12-20T18:52:44Z</dcterms:modified>
</cp:coreProperties>
</file>