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114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F43E2-78BF-4059-9BD0-5FA962E03240}" type="datetimeFigureOut">
              <a:rPr lang="fr-FR" smtClean="0"/>
              <a:t>18/12/2018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BF326-982A-44E1-B0A7-4A28AAB858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7370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F43E2-78BF-4059-9BD0-5FA962E03240}" type="datetimeFigureOut">
              <a:rPr lang="fr-FR" smtClean="0"/>
              <a:t>18/12/2018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BF326-982A-44E1-B0A7-4A28AAB858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1064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F43E2-78BF-4059-9BD0-5FA962E03240}" type="datetimeFigureOut">
              <a:rPr lang="fr-FR" smtClean="0"/>
              <a:t>18/12/2018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BF326-982A-44E1-B0A7-4A28AAB858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9187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F43E2-78BF-4059-9BD0-5FA962E03240}" type="datetimeFigureOut">
              <a:rPr lang="fr-FR" smtClean="0"/>
              <a:t>18/12/2018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BF326-982A-44E1-B0A7-4A28AAB858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5265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F43E2-78BF-4059-9BD0-5FA962E03240}" type="datetimeFigureOut">
              <a:rPr lang="fr-FR" smtClean="0"/>
              <a:t>18/12/2018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BF326-982A-44E1-B0A7-4A28AAB858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5386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F43E2-78BF-4059-9BD0-5FA962E03240}" type="datetimeFigureOut">
              <a:rPr lang="fr-FR" smtClean="0"/>
              <a:t>18/12/2018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BF326-982A-44E1-B0A7-4A28AAB858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5977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F43E2-78BF-4059-9BD0-5FA962E03240}" type="datetimeFigureOut">
              <a:rPr lang="fr-FR" smtClean="0"/>
              <a:t>18/12/2018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BF326-982A-44E1-B0A7-4A28AAB858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1071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F43E2-78BF-4059-9BD0-5FA962E03240}" type="datetimeFigureOut">
              <a:rPr lang="fr-FR" smtClean="0"/>
              <a:t>18/12/2018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BF326-982A-44E1-B0A7-4A28AAB858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9910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F43E2-78BF-4059-9BD0-5FA962E03240}" type="datetimeFigureOut">
              <a:rPr lang="fr-FR" smtClean="0"/>
              <a:t>18/12/2018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BF326-982A-44E1-B0A7-4A28AAB858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6087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F43E2-78BF-4059-9BD0-5FA962E03240}" type="datetimeFigureOut">
              <a:rPr lang="fr-FR" smtClean="0"/>
              <a:t>18/12/2018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BF326-982A-44E1-B0A7-4A28AAB858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1031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F43E2-78BF-4059-9BD0-5FA962E03240}" type="datetimeFigureOut">
              <a:rPr lang="fr-FR" smtClean="0"/>
              <a:t>18/12/2018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BF326-982A-44E1-B0A7-4A28AAB858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8801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7F43E2-78BF-4059-9BD0-5FA962E03240}" type="datetimeFigureOut">
              <a:rPr lang="fr-FR" smtClean="0"/>
              <a:t>18/12/2018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BF326-982A-44E1-B0A7-4A28AAB858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8104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e 38"/>
          <p:cNvGrpSpPr/>
          <p:nvPr/>
        </p:nvGrpSpPr>
        <p:grpSpPr>
          <a:xfrm>
            <a:off x="1356189" y="1223161"/>
            <a:ext cx="9438312" cy="5365336"/>
            <a:chOff x="1212351" y="699180"/>
            <a:chExt cx="9438312" cy="5365336"/>
          </a:xfrm>
        </p:grpSpPr>
        <p:grpSp>
          <p:nvGrpSpPr>
            <p:cNvPr id="15" name="Groupe 14"/>
            <p:cNvGrpSpPr/>
            <p:nvPr/>
          </p:nvGrpSpPr>
          <p:grpSpPr>
            <a:xfrm>
              <a:off x="1212351" y="699180"/>
              <a:ext cx="9438312" cy="5365336"/>
              <a:chOff x="1212351" y="699180"/>
              <a:chExt cx="9438312" cy="5365336"/>
            </a:xfrm>
          </p:grpSpPr>
          <p:grpSp>
            <p:nvGrpSpPr>
              <p:cNvPr id="9" name="Groupe 8"/>
              <p:cNvGrpSpPr/>
              <p:nvPr/>
            </p:nvGrpSpPr>
            <p:grpSpPr>
              <a:xfrm>
                <a:off x="1212351" y="699180"/>
                <a:ext cx="9051533" cy="5365336"/>
                <a:chOff x="1212351" y="699180"/>
                <a:chExt cx="9051533" cy="5365336"/>
              </a:xfrm>
            </p:grpSpPr>
            <p:grpSp>
              <p:nvGrpSpPr>
                <p:cNvPr id="3" name="Groupe 2"/>
                <p:cNvGrpSpPr/>
                <p:nvPr/>
              </p:nvGrpSpPr>
              <p:grpSpPr>
                <a:xfrm>
                  <a:off x="1212351" y="976045"/>
                  <a:ext cx="9051533" cy="5088471"/>
                  <a:chOff x="1325367" y="1315092"/>
                  <a:chExt cx="9051533" cy="5088471"/>
                </a:xfrm>
              </p:grpSpPr>
              <p:grpSp>
                <p:nvGrpSpPr>
                  <p:cNvPr id="28" name="Groupe 27"/>
                  <p:cNvGrpSpPr/>
                  <p:nvPr/>
                </p:nvGrpSpPr>
                <p:grpSpPr>
                  <a:xfrm>
                    <a:off x="1325367" y="1500027"/>
                    <a:ext cx="9051533" cy="4903536"/>
                    <a:chOff x="1212351" y="791110"/>
                    <a:chExt cx="9051533" cy="4903536"/>
                  </a:xfrm>
                </p:grpSpPr>
                <p:grpSp>
                  <p:nvGrpSpPr>
                    <p:cNvPr id="27" name="Groupe 26"/>
                    <p:cNvGrpSpPr/>
                    <p:nvPr/>
                  </p:nvGrpSpPr>
                  <p:grpSpPr>
                    <a:xfrm>
                      <a:off x="1866057" y="791110"/>
                      <a:ext cx="7694780" cy="4903536"/>
                      <a:chOff x="1866057" y="791110"/>
                      <a:chExt cx="7694780" cy="4903536"/>
                    </a:xfrm>
                  </p:grpSpPr>
                  <p:grpSp>
                    <p:nvGrpSpPr>
                      <p:cNvPr id="13" name="Groupe 12"/>
                      <p:cNvGrpSpPr/>
                      <p:nvPr/>
                    </p:nvGrpSpPr>
                    <p:grpSpPr>
                      <a:xfrm>
                        <a:off x="1866057" y="1373468"/>
                        <a:ext cx="7694780" cy="4321178"/>
                        <a:chOff x="2533875" y="1096066"/>
                        <a:chExt cx="7694780" cy="4321178"/>
                      </a:xfrm>
                    </p:grpSpPr>
                    <p:sp>
                      <p:nvSpPr>
                        <p:cNvPr id="20" name="Arc 19"/>
                        <p:cNvSpPr/>
                        <p:nvPr/>
                      </p:nvSpPr>
                      <p:spPr>
                        <a:xfrm>
                          <a:off x="2533875" y="1096066"/>
                          <a:ext cx="7694780" cy="3254378"/>
                        </a:xfrm>
                        <a:prstGeom prst="arc">
                          <a:avLst>
                            <a:gd name="adj1" fmla="val 11283075"/>
                            <a:gd name="adj2" fmla="val 21098918"/>
                          </a:avLst>
                        </a:prstGeom>
                        <a:ln w="12700">
                          <a:headEnd type="none"/>
                        </a:ln>
                      </p:spPr>
                      <p:style>
                        <a:lnRef idx="3">
                          <a:schemeClr val="dk1"/>
                        </a:lnRef>
                        <a:fillRef idx="0">
                          <a:schemeClr val="dk1"/>
                        </a:fillRef>
                        <a:effectRef idx="2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fr-FR"/>
                        </a:p>
                      </p:txBody>
                    </p:sp>
                    <p:sp>
                      <p:nvSpPr>
                        <p:cNvPr id="21" name="Arc 20"/>
                        <p:cNvSpPr/>
                        <p:nvPr/>
                      </p:nvSpPr>
                      <p:spPr>
                        <a:xfrm>
                          <a:off x="2533875" y="2162866"/>
                          <a:ext cx="7694780" cy="3254378"/>
                        </a:xfrm>
                        <a:prstGeom prst="arc">
                          <a:avLst>
                            <a:gd name="adj1" fmla="val 11283075"/>
                            <a:gd name="adj2" fmla="val 21091479"/>
                          </a:avLst>
                        </a:prstGeom>
                        <a:ln w="12700">
                          <a:headEnd type="none"/>
                        </a:ln>
                      </p:spPr>
                      <p:style>
                        <a:lnRef idx="3">
                          <a:schemeClr val="dk1"/>
                        </a:lnRef>
                        <a:fillRef idx="0">
                          <a:schemeClr val="dk1"/>
                        </a:fillRef>
                        <a:effectRef idx="2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fr-FR"/>
                        </a:p>
                      </p:txBody>
                    </p:sp>
                    <p:cxnSp>
                      <p:nvCxnSpPr>
                        <p:cNvPr id="22" name="Connecteur droit 21"/>
                        <p:cNvCxnSpPr>
                          <a:stCxn id="20" idx="0"/>
                          <a:endCxn id="21" idx="0"/>
                        </p:cNvCxnSpPr>
                        <p:nvPr/>
                      </p:nvCxnSpPr>
                      <p:spPr>
                        <a:xfrm>
                          <a:off x="2732543" y="2207132"/>
                          <a:ext cx="0" cy="1066800"/>
                        </a:xfrm>
                        <a:prstGeom prst="line">
                          <a:avLst/>
                        </a:prstGeom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3" name="Connecteur droit 22"/>
                        <p:cNvCxnSpPr>
                          <a:stCxn id="20" idx="2"/>
                          <a:endCxn id="21" idx="2"/>
                        </p:cNvCxnSpPr>
                        <p:nvPr/>
                      </p:nvCxnSpPr>
                      <p:spPr>
                        <a:xfrm flipH="1">
                          <a:off x="10010014" y="2189686"/>
                          <a:ext cx="5917" cy="1059645"/>
                        </a:xfrm>
                        <a:prstGeom prst="line">
                          <a:avLst/>
                        </a:prstGeom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24" name="Rectangle 23"/>
                      <p:cNvSpPr/>
                      <p:nvPr/>
                    </p:nvSpPr>
                    <p:spPr>
                      <a:xfrm>
                        <a:off x="2518502" y="1561672"/>
                        <a:ext cx="481554" cy="2188395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accent3">
                          <a:shade val="50000"/>
                        </a:schemeClr>
                      </a:lnRef>
                      <a:fillRef idx="1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25" name="Rectangle 24"/>
                      <p:cNvSpPr/>
                      <p:nvPr/>
                    </p:nvSpPr>
                    <p:spPr>
                      <a:xfrm>
                        <a:off x="8439469" y="1561671"/>
                        <a:ext cx="481554" cy="2188395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accent3">
                          <a:shade val="50000"/>
                        </a:schemeClr>
                      </a:lnRef>
                      <a:fillRef idx="1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26" name="Rectangle 25"/>
                      <p:cNvSpPr/>
                      <p:nvPr/>
                    </p:nvSpPr>
                    <p:spPr>
                      <a:xfrm>
                        <a:off x="5104339" y="791110"/>
                        <a:ext cx="1111526" cy="2226824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</p:grpSp>
                <p:cxnSp>
                  <p:nvCxnSpPr>
                    <p:cNvPr id="12" name="Connecteur droit 11"/>
                    <p:cNvCxnSpPr/>
                    <p:nvPr/>
                  </p:nvCxnSpPr>
                  <p:spPr>
                    <a:xfrm flipV="1">
                      <a:off x="1212351" y="2425992"/>
                      <a:ext cx="9051533" cy="43106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  <a:prstDash val="dashDot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9" name="Rectangle 28"/>
                  <p:cNvSpPr/>
                  <p:nvPr/>
                </p:nvSpPr>
                <p:spPr>
                  <a:xfrm>
                    <a:off x="5609690" y="1315092"/>
                    <a:ext cx="216773" cy="184935"/>
                  </a:xfrm>
                  <a:prstGeom prst="rect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" name="Ellipse 1"/>
                  <p:cNvSpPr/>
                  <p:nvPr/>
                </p:nvSpPr>
                <p:spPr>
                  <a:xfrm>
                    <a:off x="6537495" y="2001693"/>
                    <a:ext cx="221070" cy="202479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4" name="ZoneTexte 3"/>
                <p:cNvSpPr txBox="1"/>
                <p:nvPr/>
              </p:nvSpPr>
              <p:spPr>
                <a:xfrm>
                  <a:off x="2351053" y="4210693"/>
                  <a:ext cx="7103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dirty="0" smtClean="0"/>
                    <a:t>Palier</a:t>
                  </a:r>
                  <a:endParaRPr lang="fr-FR" dirty="0"/>
                </a:p>
              </p:txBody>
            </p:sp>
            <p:sp>
              <p:nvSpPr>
                <p:cNvPr id="17" name="ZoneTexte 16"/>
                <p:cNvSpPr txBox="1"/>
                <p:nvPr/>
              </p:nvSpPr>
              <p:spPr>
                <a:xfrm>
                  <a:off x="8272020" y="4210693"/>
                  <a:ext cx="7103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dirty="0" smtClean="0"/>
                    <a:t>Palier</a:t>
                  </a:r>
                  <a:endParaRPr lang="fr-FR" dirty="0"/>
                </a:p>
              </p:txBody>
            </p:sp>
            <p:sp>
              <p:nvSpPr>
                <p:cNvPr id="18" name="ZoneTexte 17"/>
                <p:cNvSpPr txBox="1"/>
                <p:nvPr/>
              </p:nvSpPr>
              <p:spPr>
                <a:xfrm>
                  <a:off x="5304940" y="3434950"/>
                  <a:ext cx="82907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dirty="0" smtClean="0"/>
                    <a:t>Disque</a:t>
                  </a:r>
                  <a:endParaRPr lang="fr-FR" dirty="0"/>
                </a:p>
              </p:txBody>
            </p:sp>
            <p:sp>
              <p:nvSpPr>
                <p:cNvPr id="19" name="ZoneTexte 18"/>
                <p:cNvSpPr txBox="1"/>
                <p:nvPr/>
              </p:nvSpPr>
              <p:spPr>
                <a:xfrm>
                  <a:off x="4028864" y="699180"/>
                  <a:ext cx="96539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dirty="0" smtClean="0"/>
                    <a:t>balourd </a:t>
                  </a:r>
                  <a:endParaRPr lang="fr-FR" dirty="0"/>
                </a:p>
              </p:txBody>
            </p:sp>
            <p:cxnSp>
              <p:nvCxnSpPr>
                <p:cNvPr id="6" name="Connecteur droit avec flèche 5"/>
                <p:cNvCxnSpPr>
                  <a:stCxn id="19" idx="3"/>
                  <a:endCxn id="29" idx="1"/>
                </p:cNvCxnSpPr>
                <p:nvPr/>
              </p:nvCxnSpPr>
              <p:spPr>
                <a:xfrm>
                  <a:off x="4994256" y="883846"/>
                  <a:ext cx="502418" cy="184667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" name="ZoneTexte 29"/>
                <p:cNvSpPr txBox="1"/>
                <p:nvPr/>
              </p:nvSpPr>
              <p:spPr>
                <a:xfrm>
                  <a:off x="6738861" y="898872"/>
                  <a:ext cx="1724190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fr-FR" dirty="0"/>
                    <a:t>p</a:t>
                  </a:r>
                  <a:r>
                    <a:rPr lang="fr-FR" dirty="0" smtClean="0"/>
                    <a:t>oint du contact</a:t>
                  </a:r>
                </a:p>
                <a:p>
                  <a:pPr algn="ctr"/>
                  <a:r>
                    <a:rPr lang="fr-FR" dirty="0" smtClean="0"/>
                    <a:t>(point chaud)</a:t>
                  </a:r>
                  <a:endParaRPr lang="fr-FR" dirty="0"/>
                </a:p>
              </p:txBody>
            </p:sp>
            <p:cxnSp>
              <p:nvCxnSpPr>
                <p:cNvPr id="31" name="Connecteur droit avec flèche 30"/>
                <p:cNvCxnSpPr>
                  <a:stCxn id="30" idx="1"/>
                  <a:endCxn id="2" idx="7"/>
                </p:cNvCxnSpPr>
                <p:nvPr/>
              </p:nvCxnSpPr>
              <p:spPr>
                <a:xfrm flipH="1">
                  <a:off x="6613174" y="1222038"/>
                  <a:ext cx="125687" cy="47026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2" name="ZoneTexte 31"/>
              <p:cNvSpPr txBox="1"/>
              <p:nvPr/>
            </p:nvSpPr>
            <p:spPr>
              <a:xfrm>
                <a:off x="8934296" y="1322966"/>
                <a:ext cx="17163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/>
                  <a:t>axe de rotation</a:t>
                </a:r>
                <a:endParaRPr lang="fr-FR" dirty="0"/>
              </a:p>
            </p:txBody>
          </p:sp>
          <p:cxnSp>
            <p:nvCxnSpPr>
              <p:cNvPr id="33" name="Connecteur droit avec flèche 32"/>
              <p:cNvCxnSpPr>
                <a:stCxn id="32" idx="2"/>
              </p:cNvCxnSpPr>
              <p:nvPr/>
            </p:nvCxnSpPr>
            <p:spPr>
              <a:xfrm flipH="1">
                <a:off x="9749532" y="1692298"/>
                <a:ext cx="42948" cy="107841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" name="Arc 33"/>
            <p:cNvSpPr/>
            <p:nvPr/>
          </p:nvSpPr>
          <p:spPr>
            <a:xfrm rot="16200000">
              <a:off x="1495860" y="2520359"/>
              <a:ext cx="559893" cy="450864"/>
            </a:xfrm>
            <a:prstGeom prst="arc">
              <a:avLst>
                <a:gd name="adj1" fmla="val 11785242"/>
                <a:gd name="adj2" fmla="val 3422761"/>
              </a:avLst>
            </a:prstGeom>
            <a:ln w="12700">
              <a:head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3325996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e 41"/>
          <p:cNvGrpSpPr/>
          <p:nvPr/>
        </p:nvGrpSpPr>
        <p:grpSpPr>
          <a:xfrm>
            <a:off x="1422220" y="193902"/>
            <a:ext cx="9452971" cy="5219978"/>
            <a:chOff x="1453042" y="224724"/>
            <a:chExt cx="9452971" cy="5219978"/>
          </a:xfrm>
        </p:grpSpPr>
        <p:grpSp>
          <p:nvGrpSpPr>
            <p:cNvPr id="13" name="Groupe 12"/>
            <p:cNvGrpSpPr/>
            <p:nvPr/>
          </p:nvGrpSpPr>
          <p:grpSpPr>
            <a:xfrm rot="10800000">
              <a:off x="1970418" y="224724"/>
              <a:ext cx="7694780" cy="4321178"/>
              <a:chOff x="2533875" y="1096066"/>
              <a:chExt cx="7694780" cy="4321178"/>
            </a:xfrm>
          </p:grpSpPr>
          <p:sp>
            <p:nvSpPr>
              <p:cNvPr id="20" name="Arc 19"/>
              <p:cNvSpPr/>
              <p:nvPr/>
            </p:nvSpPr>
            <p:spPr>
              <a:xfrm>
                <a:off x="2533875" y="1096066"/>
                <a:ext cx="7694780" cy="3254378"/>
              </a:xfrm>
              <a:prstGeom prst="arc">
                <a:avLst>
                  <a:gd name="adj1" fmla="val 11283075"/>
                  <a:gd name="adj2" fmla="val 21098918"/>
                </a:avLst>
              </a:prstGeom>
              <a:ln w="12700">
                <a:headEnd type="non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21" name="Arc 20"/>
              <p:cNvSpPr/>
              <p:nvPr/>
            </p:nvSpPr>
            <p:spPr>
              <a:xfrm>
                <a:off x="2533875" y="2162866"/>
                <a:ext cx="7694780" cy="3254378"/>
              </a:xfrm>
              <a:prstGeom prst="arc">
                <a:avLst>
                  <a:gd name="adj1" fmla="val 11283075"/>
                  <a:gd name="adj2" fmla="val 21091479"/>
                </a:avLst>
              </a:prstGeom>
              <a:ln w="12700">
                <a:headEnd type="non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cxnSp>
            <p:nvCxnSpPr>
              <p:cNvPr id="22" name="Connecteur droit 21"/>
              <p:cNvCxnSpPr>
                <a:stCxn id="20" idx="0"/>
                <a:endCxn id="21" idx="0"/>
              </p:cNvCxnSpPr>
              <p:nvPr/>
            </p:nvCxnSpPr>
            <p:spPr>
              <a:xfrm>
                <a:off x="2732543" y="2207132"/>
                <a:ext cx="0" cy="10668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Connecteur droit 22"/>
              <p:cNvCxnSpPr>
                <a:stCxn id="20" idx="2"/>
                <a:endCxn id="21" idx="2"/>
              </p:cNvCxnSpPr>
              <p:nvPr/>
            </p:nvCxnSpPr>
            <p:spPr>
              <a:xfrm flipH="1">
                <a:off x="10010014" y="2189686"/>
                <a:ext cx="5917" cy="105964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oupe 40"/>
            <p:cNvGrpSpPr/>
            <p:nvPr/>
          </p:nvGrpSpPr>
          <p:grpSpPr>
            <a:xfrm>
              <a:off x="1453042" y="2368036"/>
              <a:ext cx="9452971" cy="3076666"/>
              <a:chOff x="1453042" y="2368036"/>
              <a:chExt cx="9452971" cy="3076666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2662340" y="2455523"/>
                <a:ext cx="481554" cy="2188395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8583307" y="2455522"/>
                <a:ext cx="481554" cy="2188395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2" name="Connecteur droit 11"/>
              <p:cNvCxnSpPr/>
              <p:nvPr/>
            </p:nvCxnSpPr>
            <p:spPr>
              <a:xfrm flipV="1">
                <a:off x="1453042" y="2968272"/>
                <a:ext cx="9051533" cy="43106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dash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" name="Ellipse 1"/>
              <p:cNvSpPr/>
              <p:nvPr/>
            </p:nvSpPr>
            <p:spPr>
              <a:xfrm>
                <a:off x="6479513" y="4420883"/>
                <a:ext cx="221070" cy="20247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" name="ZoneTexte 3"/>
              <p:cNvSpPr txBox="1"/>
              <p:nvPr/>
            </p:nvSpPr>
            <p:spPr>
              <a:xfrm>
                <a:off x="2494891" y="4734674"/>
                <a:ext cx="7103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smtClean="0"/>
                  <a:t>Palier</a:t>
                </a:r>
                <a:endParaRPr lang="fr-FR" dirty="0"/>
              </a:p>
            </p:txBody>
          </p:sp>
          <p:sp>
            <p:nvSpPr>
              <p:cNvPr id="17" name="ZoneTexte 16"/>
              <p:cNvSpPr txBox="1"/>
              <p:nvPr/>
            </p:nvSpPr>
            <p:spPr>
              <a:xfrm>
                <a:off x="8415858" y="4734674"/>
                <a:ext cx="7103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smtClean="0"/>
                  <a:t>Palier</a:t>
                </a:r>
                <a:endParaRPr lang="fr-FR" dirty="0"/>
              </a:p>
            </p:txBody>
          </p:sp>
          <p:sp>
            <p:nvSpPr>
              <p:cNvPr id="18" name="ZoneTexte 17"/>
              <p:cNvSpPr txBox="1"/>
              <p:nvPr/>
            </p:nvSpPr>
            <p:spPr>
              <a:xfrm>
                <a:off x="5272455" y="5056929"/>
                <a:ext cx="8290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smtClean="0"/>
                  <a:t>Disque</a:t>
                </a:r>
                <a:endParaRPr lang="fr-FR" dirty="0"/>
              </a:p>
            </p:txBody>
          </p:sp>
          <p:grpSp>
            <p:nvGrpSpPr>
              <p:cNvPr id="16" name="Groupe 15"/>
              <p:cNvGrpSpPr/>
              <p:nvPr/>
            </p:nvGrpSpPr>
            <p:grpSpPr>
              <a:xfrm>
                <a:off x="4073537" y="2368036"/>
                <a:ext cx="2187001" cy="2688624"/>
                <a:chOff x="4172702" y="1223161"/>
                <a:chExt cx="2187001" cy="2688624"/>
              </a:xfrm>
            </p:grpSpPr>
            <p:sp>
              <p:nvSpPr>
                <p:cNvPr id="26" name="Rectangle 25"/>
                <p:cNvSpPr/>
                <p:nvPr/>
              </p:nvSpPr>
              <p:spPr>
                <a:xfrm>
                  <a:off x="5248177" y="1684961"/>
                  <a:ext cx="1111526" cy="222682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" name="Rectangle 28"/>
                <p:cNvSpPr/>
                <p:nvPr/>
              </p:nvSpPr>
              <p:spPr>
                <a:xfrm>
                  <a:off x="5640512" y="1500026"/>
                  <a:ext cx="216773" cy="184935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" name="ZoneTexte 18"/>
                <p:cNvSpPr txBox="1"/>
                <p:nvPr/>
              </p:nvSpPr>
              <p:spPr>
                <a:xfrm>
                  <a:off x="4172702" y="1223161"/>
                  <a:ext cx="96539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dirty="0" smtClean="0"/>
                    <a:t>balourd </a:t>
                  </a:r>
                  <a:endParaRPr lang="fr-FR" dirty="0"/>
                </a:p>
              </p:txBody>
            </p:sp>
            <p:cxnSp>
              <p:nvCxnSpPr>
                <p:cNvPr id="6" name="Connecteur droit avec flèche 5"/>
                <p:cNvCxnSpPr>
                  <a:stCxn id="19" idx="3"/>
                  <a:endCxn id="29" idx="1"/>
                </p:cNvCxnSpPr>
                <p:nvPr/>
              </p:nvCxnSpPr>
              <p:spPr>
                <a:xfrm>
                  <a:off x="5138094" y="1407827"/>
                  <a:ext cx="502418" cy="184667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0" name="ZoneTexte 29"/>
              <p:cNvSpPr txBox="1"/>
              <p:nvPr/>
            </p:nvSpPr>
            <p:spPr>
              <a:xfrm>
                <a:off x="6691668" y="4798371"/>
                <a:ext cx="172419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dirty="0"/>
                  <a:t>p</a:t>
                </a:r>
                <a:r>
                  <a:rPr lang="fr-FR" dirty="0" smtClean="0"/>
                  <a:t>oint du contact</a:t>
                </a:r>
              </a:p>
              <a:p>
                <a:pPr algn="ctr"/>
                <a:r>
                  <a:rPr lang="fr-FR" dirty="0" smtClean="0"/>
                  <a:t>(point chaud)</a:t>
                </a:r>
                <a:endParaRPr lang="fr-FR" dirty="0"/>
              </a:p>
            </p:txBody>
          </p:sp>
          <p:cxnSp>
            <p:nvCxnSpPr>
              <p:cNvPr id="31" name="Connecteur droit avec flèche 30"/>
              <p:cNvCxnSpPr>
                <a:stCxn id="30" idx="1"/>
                <a:endCxn id="2" idx="4"/>
              </p:cNvCxnSpPr>
              <p:nvPr/>
            </p:nvCxnSpPr>
            <p:spPr>
              <a:xfrm flipH="1" flipV="1">
                <a:off x="6590048" y="4623362"/>
                <a:ext cx="101620" cy="49817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ZoneTexte 31"/>
              <p:cNvSpPr txBox="1"/>
              <p:nvPr/>
            </p:nvSpPr>
            <p:spPr>
              <a:xfrm>
                <a:off x="9189646" y="4010471"/>
                <a:ext cx="17163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/>
                  <a:t>axe de rotation</a:t>
                </a:r>
                <a:endParaRPr lang="fr-FR" dirty="0"/>
              </a:p>
            </p:txBody>
          </p:sp>
          <p:cxnSp>
            <p:nvCxnSpPr>
              <p:cNvPr id="33" name="Connecteur droit avec flèche 32"/>
              <p:cNvCxnSpPr>
                <a:stCxn id="32" idx="0"/>
              </p:cNvCxnSpPr>
              <p:nvPr/>
            </p:nvCxnSpPr>
            <p:spPr>
              <a:xfrm flipH="1" flipV="1">
                <a:off x="9938794" y="3011378"/>
                <a:ext cx="109036" cy="99909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Arc 33"/>
              <p:cNvSpPr/>
              <p:nvPr/>
            </p:nvSpPr>
            <p:spPr>
              <a:xfrm rot="16200000">
                <a:off x="1528283" y="2835178"/>
                <a:ext cx="559893" cy="450864"/>
              </a:xfrm>
              <a:prstGeom prst="arc">
                <a:avLst>
                  <a:gd name="adj1" fmla="val 11785242"/>
                  <a:gd name="adj2" fmla="val 3422761"/>
                </a:avLst>
              </a:prstGeom>
              <a:ln w="12700">
                <a:head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5149214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28</Words>
  <Application>Microsoft Office PowerPoint</Application>
  <PresentationFormat>Grand écran</PresentationFormat>
  <Paragraphs>14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Company>EDF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ZHANG Silun</dc:creator>
  <cp:lastModifiedBy>ZHANG Silun</cp:lastModifiedBy>
  <cp:revision>24</cp:revision>
  <dcterms:created xsi:type="dcterms:W3CDTF">2018-12-18T15:28:32Z</dcterms:created>
  <dcterms:modified xsi:type="dcterms:W3CDTF">2018-12-18T18:03:23Z</dcterms:modified>
</cp:coreProperties>
</file>