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31/08/2018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04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31/08/2018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03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31/08/2018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76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31/08/2018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31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31/08/2018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49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31/08/2018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5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31/08/2018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72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31/08/2018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20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31/08/2018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00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31/08/2018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9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392-9FC9-4C97-8CCF-1818B5F02F7F}" type="datetimeFigureOut">
              <a:rPr lang="fr-FR" smtClean="0"/>
              <a:t>31/08/2018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16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CA392-9FC9-4C97-8CCF-1818B5F02F7F}" type="datetimeFigureOut">
              <a:rPr lang="fr-FR" smtClean="0"/>
              <a:t>31/08/2018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0182F-2DC1-4A60-B468-A8072CD05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99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8" y="0"/>
            <a:ext cx="10158984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 rot="10800000">
            <a:off x="422699" y="1404752"/>
            <a:ext cx="923330" cy="367395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fr-FR" sz="2400" b="1" dirty="0" smtClean="0"/>
          </a:p>
          <a:p>
            <a:r>
              <a:rPr lang="fr-FR" sz="2400" b="1" dirty="0" smtClean="0"/>
              <a:t>Vibration [µm crête-à-crête]</a:t>
            </a:r>
            <a:endParaRPr lang="fr-FR" sz="2400" b="1" dirty="0"/>
          </a:p>
        </p:txBody>
      </p:sp>
      <p:sp>
        <p:nvSpPr>
          <p:cNvPr id="6" name="ZoneTexte 5"/>
          <p:cNvSpPr txBox="1"/>
          <p:nvPr/>
        </p:nvSpPr>
        <p:spPr>
          <a:xfrm rot="16200000">
            <a:off x="5819001" y="6125684"/>
            <a:ext cx="553998" cy="9106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fr-FR" sz="2400" b="1" dirty="0"/>
              <a:t>T</a:t>
            </a:r>
            <a:r>
              <a:rPr lang="fr-FR" sz="2400" b="1" dirty="0" smtClean="0"/>
              <a:t>emps</a:t>
            </a:r>
            <a:endParaRPr lang="fr-FR" sz="2400" b="1" dirty="0"/>
          </a:p>
        </p:txBody>
      </p:sp>
      <p:sp>
        <p:nvSpPr>
          <p:cNvPr id="7" name="ZoneTexte 6"/>
          <p:cNvSpPr txBox="1"/>
          <p:nvPr/>
        </p:nvSpPr>
        <p:spPr>
          <a:xfrm rot="10800000">
            <a:off x="10753638" y="1463614"/>
            <a:ext cx="553998" cy="36150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fr-FR" sz="2400" b="1" dirty="0" smtClean="0"/>
              <a:t>Vitesse de rotation [tr/min]</a:t>
            </a:r>
            <a:endParaRPr lang="fr-FR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014803" y="1068309"/>
            <a:ext cx="1312753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Palier1 X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14802" y="1545090"/>
            <a:ext cx="1312753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Palier1 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14802" y="1985659"/>
            <a:ext cx="1312753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Palier2 X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14802" y="2423182"/>
            <a:ext cx="1312753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Palier2 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14801" y="2875855"/>
            <a:ext cx="1312753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Vitesse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96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49" y="0"/>
            <a:ext cx="7726102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53901" y="135802"/>
            <a:ext cx="1312753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Palier1 X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6476" y="135802"/>
            <a:ext cx="1312753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Palier1 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53900" y="3597176"/>
            <a:ext cx="1312753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Palier2 X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56475" y="3597176"/>
            <a:ext cx="1312753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Palier2 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9667" y="3597176"/>
            <a:ext cx="970230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µm </a:t>
            </a:r>
            <a:r>
              <a:rPr lang="fr-FR" dirty="0" err="1" smtClean="0">
                <a:solidFill>
                  <a:schemeClr val="tx1"/>
                </a:solidFill>
              </a:rPr>
              <a:t>càc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15881" y="3597176"/>
            <a:ext cx="970230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µm </a:t>
            </a:r>
            <a:r>
              <a:rPr lang="fr-FR" dirty="0" err="1" smtClean="0">
                <a:solidFill>
                  <a:schemeClr val="tx1"/>
                </a:solidFill>
              </a:rPr>
              <a:t>càc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93397" y="135802"/>
            <a:ext cx="970230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µm </a:t>
            </a:r>
            <a:r>
              <a:rPr lang="fr-FR" dirty="0" err="1" smtClean="0">
                <a:solidFill>
                  <a:schemeClr val="tx1"/>
                </a:solidFill>
              </a:rPr>
              <a:t>càc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39611" y="135802"/>
            <a:ext cx="970230" cy="39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µm </a:t>
            </a:r>
            <a:r>
              <a:rPr lang="fr-FR" dirty="0" err="1" smtClean="0">
                <a:solidFill>
                  <a:schemeClr val="tx1"/>
                </a:solidFill>
              </a:rPr>
              <a:t>càc</a:t>
            </a:r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58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>
            <a:grpSpLocks noChangeAspect="1"/>
          </p:cNvGrpSpPr>
          <p:nvPr/>
        </p:nvGrpSpPr>
        <p:grpSpPr>
          <a:xfrm>
            <a:off x="2469640" y="1649317"/>
            <a:ext cx="7753705" cy="3549505"/>
            <a:chOff x="2012435" y="1033087"/>
            <a:chExt cx="8989817" cy="4115374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719" y="1033087"/>
              <a:ext cx="4534533" cy="4105848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435" y="1033087"/>
              <a:ext cx="4391638" cy="4115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16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17" y="1436020"/>
            <a:ext cx="6849292" cy="420620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681443" y="1540567"/>
            <a:ext cx="18884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Côté compresseur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5518963" y="5562105"/>
            <a:ext cx="36344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Vitesse de rotation [tr/min]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 flipV="1">
            <a:off x="2778491" y="1725233"/>
            <a:ext cx="461665" cy="3250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fr-FR" b="1" dirty="0" smtClean="0"/>
              <a:t>Amplitude [µm crête-à-crête]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7997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1303939" y="257571"/>
            <a:ext cx="9563489" cy="6342857"/>
            <a:chOff x="1303939" y="257571"/>
            <a:chExt cx="9563489" cy="6342857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571" y="257571"/>
              <a:ext cx="9542857" cy="6342857"/>
            </a:xfrm>
            <a:prstGeom prst="rect">
              <a:avLst/>
            </a:prstGeom>
          </p:spPr>
        </p:pic>
        <p:sp>
          <p:nvSpPr>
            <p:cNvPr id="7" name="ZoneTexte 6"/>
            <p:cNvSpPr txBox="1"/>
            <p:nvPr/>
          </p:nvSpPr>
          <p:spPr>
            <a:xfrm>
              <a:off x="1324571" y="863030"/>
              <a:ext cx="16297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/>
                <a:t>Coussinet</a:t>
              </a:r>
              <a:endParaRPr lang="fr-FR" sz="2800" b="1" dirty="0"/>
            </a:p>
          </p:txBody>
        </p:sp>
        <p:cxnSp>
          <p:nvCxnSpPr>
            <p:cNvPr id="10" name="Connecteur droit avec flèche 9"/>
            <p:cNvCxnSpPr>
              <a:stCxn id="7" idx="3"/>
            </p:cNvCxnSpPr>
            <p:nvPr/>
          </p:nvCxnSpPr>
          <p:spPr>
            <a:xfrm>
              <a:off x="2954313" y="1124640"/>
              <a:ext cx="980689" cy="877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1324571" y="1730099"/>
              <a:ext cx="1567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/>
                <a:t>lubrifiant</a:t>
              </a:r>
              <a:endParaRPr lang="fr-FR" sz="2800" b="1" dirty="0"/>
            </a:p>
          </p:txBody>
        </p:sp>
        <p:cxnSp>
          <p:nvCxnSpPr>
            <p:cNvPr id="14" name="Connecteur droit avec flèche 13"/>
            <p:cNvCxnSpPr>
              <a:stCxn id="13" idx="3"/>
            </p:cNvCxnSpPr>
            <p:nvPr/>
          </p:nvCxnSpPr>
          <p:spPr>
            <a:xfrm>
              <a:off x="2892501" y="1991709"/>
              <a:ext cx="1042501" cy="877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1303939" y="5300464"/>
              <a:ext cx="23693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/>
                <a:t>Rotor déformé</a:t>
              </a:r>
              <a:endParaRPr lang="fr-FR" sz="2800" b="1" dirty="0"/>
            </a:p>
          </p:txBody>
        </p:sp>
        <p:cxnSp>
          <p:nvCxnSpPr>
            <p:cNvPr id="16" name="Connecteur droit avec flèche 15"/>
            <p:cNvCxnSpPr>
              <a:stCxn id="15" idx="0"/>
            </p:cNvCxnSpPr>
            <p:nvPr/>
          </p:nvCxnSpPr>
          <p:spPr>
            <a:xfrm flipV="1">
              <a:off x="2488591" y="4345970"/>
              <a:ext cx="865702" cy="954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necteur droit 22"/>
          <p:cNvCxnSpPr>
            <a:stCxn id="6" idx="1"/>
            <a:endCxn id="6" idx="3"/>
          </p:cNvCxnSpPr>
          <p:nvPr/>
        </p:nvCxnSpPr>
        <p:spPr>
          <a:xfrm>
            <a:off x="1324571" y="3429000"/>
            <a:ext cx="9542857" cy="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603175" y="2732927"/>
            <a:ext cx="5280917" cy="644704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5378521" y="3341668"/>
            <a:ext cx="174661" cy="1746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8657599" y="5178981"/>
            <a:ext cx="2911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Axe de rotation</a:t>
            </a:r>
            <a:endParaRPr lang="fr-FR" sz="2800" b="1" dirty="0"/>
          </a:p>
        </p:txBody>
      </p:sp>
      <p:cxnSp>
        <p:nvCxnSpPr>
          <p:cNvPr id="32" name="Connecteur droit avec flèche 31"/>
          <p:cNvCxnSpPr>
            <a:stCxn id="31" idx="0"/>
          </p:cNvCxnSpPr>
          <p:nvPr/>
        </p:nvCxnSpPr>
        <p:spPr>
          <a:xfrm flipV="1">
            <a:off x="10113150" y="3516329"/>
            <a:ext cx="633619" cy="1662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05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e 124"/>
          <p:cNvGrpSpPr/>
          <p:nvPr/>
        </p:nvGrpSpPr>
        <p:grpSpPr>
          <a:xfrm>
            <a:off x="4193625" y="1041245"/>
            <a:ext cx="3499944" cy="5015195"/>
            <a:chOff x="2701156" y="1030735"/>
            <a:chExt cx="3499944" cy="5015195"/>
          </a:xfrm>
        </p:grpSpPr>
        <p:sp>
          <p:nvSpPr>
            <p:cNvPr id="78" name="ZoneTexte 77"/>
            <p:cNvSpPr txBox="1"/>
            <p:nvPr/>
          </p:nvSpPr>
          <p:spPr>
            <a:xfrm>
              <a:off x="2848302" y="5676598"/>
              <a:ext cx="335279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Vibration synchrone excessive</a:t>
              </a:r>
              <a:endParaRPr lang="fr-FR" dirty="0"/>
            </a:p>
          </p:txBody>
        </p:sp>
        <p:grpSp>
          <p:nvGrpSpPr>
            <p:cNvPr id="120" name="Groupe 119"/>
            <p:cNvGrpSpPr/>
            <p:nvPr/>
          </p:nvGrpSpPr>
          <p:grpSpPr>
            <a:xfrm>
              <a:off x="2701156" y="1400067"/>
              <a:ext cx="3499944" cy="4276532"/>
              <a:chOff x="2701156" y="1400067"/>
              <a:chExt cx="3499944" cy="4276532"/>
            </a:xfrm>
          </p:grpSpPr>
          <p:grpSp>
            <p:nvGrpSpPr>
              <p:cNvPr id="74" name="Groupe 73"/>
              <p:cNvGrpSpPr/>
              <p:nvPr/>
            </p:nvGrpSpPr>
            <p:grpSpPr>
              <a:xfrm>
                <a:off x="2701156" y="1400067"/>
                <a:ext cx="3499944" cy="4276532"/>
                <a:chOff x="4078011" y="349033"/>
                <a:chExt cx="3499944" cy="4276532"/>
              </a:xfrm>
            </p:grpSpPr>
            <p:grpSp>
              <p:nvGrpSpPr>
                <p:cNvPr id="73" name="Groupe 72"/>
                <p:cNvGrpSpPr/>
                <p:nvPr/>
              </p:nvGrpSpPr>
              <p:grpSpPr>
                <a:xfrm>
                  <a:off x="4225157" y="1111065"/>
                  <a:ext cx="3352798" cy="2612821"/>
                  <a:chOff x="4225157" y="1111065"/>
                  <a:chExt cx="3352798" cy="261282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ZoneTexte 28"/>
                      <p:cNvSpPr txBox="1"/>
                      <p:nvPr/>
                    </p:nvSpPr>
                    <p:spPr>
                      <a:xfrm>
                        <a:off x="4225157" y="2224133"/>
                        <a:ext cx="3352798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dirty="0" smtClean="0"/>
                          <a:t>Différence de la température (</a:t>
                        </a:r>
                        <a14:m>
                          <m:oMath xmlns:m="http://schemas.openxmlformats.org/officeDocument/2006/math">
                            <m: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oMath>
                        </a14:m>
                        <a:r>
                          <a:rPr lang="fr-FR" dirty="0" smtClean="0"/>
                          <a:t>)</a:t>
                        </a:r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29" name="ZoneTexte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25157" y="2224133"/>
                        <a:ext cx="3352798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l="-1268" t="-7937" r="-1449" b="-22222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1" name="Connecteur droit avec flèche 30"/>
                  <p:cNvCxnSpPr>
                    <a:stCxn id="33" idx="2"/>
                    <a:endCxn id="29" idx="0"/>
                  </p:cNvCxnSpPr>
                  <p:nvPr/>
                </p:nvCxnSpPr>
                <p:spPr>
                  <a:xfrm>
                    <a:off x="5901556" y="1757396"/>
                    <a:ext cx="0" cy="46673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Rectangle 32"/>
                  <p:cNvSpPr/>
                  <p:nvPr/>
                </p:nvSpPr>
                <p:spPr>
                  <a:xfrm>
                    <a:off x="4455423" y="1111065"/>
                    <a:ext cx="2892266" cy="64633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 dirty="0"/>
                      <a:t>Vibration synchrone du </a:t>
                    </a:r>
                    <a:r>
                      <a:rPr lang="fr-FR" dirty="0" smtClean="0"/>
                      <a:t>rotor</a:t>
                    </a:r>
                  </a:p>
                  <a:p>
                    <a:pPr algn="ctr"/>
                    <a:r>
                      <a:rPr lang="fr-FR" dirty="0" smtClean="0"/>
                      <a:t>au niveau du palier</a:t>
                    </a:r>
                    <a:endParaRPr lang="fr-FR" dirty="0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4702864" y="3077555"/>
                    <a:ext cx="2397388" cy="64633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 dirty="0" smtClean="0"/>
                      <a:t>déformation thermique</a:t>
                    </a:r>
                  </a:p>
                  <a:p>
                    <a:pPr algn="ctr"/>
                    <a:r>
                      <a:rPr lang="fr-FR" dirty="0" smtClean="0"/>
                      <a:t>balourd thermique</a:t>
                    </a:r>
                    <a:endParaRPr lang="fr-FR" dirty="0"/>
                  </a:p>
                </p:txBody>
              </p:sp>
              <p:cxnSp>
                <p:nvCxnSpPr>
                  <p:cNvPr id="39" name="Connecteur droit avec flèche 38"/>
                  <p:cNvCxnSpPr>
                    <a:stCxn id="29" idx="2"/>
                    <a:endCxn id="38" idx="0"/>
                  </p:cNvCxnSpPr>
                  <p:nvPr/>
                </p:nvCxnSpPr>
                <p:spPr>
                  <a:xfrm>
                    <a:off x="5901556" y="2593465"/>
                    <a:ext cx="2" cy="48409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Groupe 67"/>
                <p:cNvGrpSpPr/>
                <p:nvPr/>
              </p:nvGrpSpPr>
              <p:grpSpPr>
                <a:xfrm>
                  <a:off x="4078011" y="349033"/>
                  <a:ext cx="1823547" cy="4276532"/>
                  <a:chOff x="4078011" y="876935"/>
                  <a:chExt cx="1823547" cy="3662421"/>
                </a:xfrm>
              </p:grpSpPr>
              <p:cxnSp>
                <p:nvCxnSpPr>
                  <p:cNvPr id="44" name="Connecteur droit avec flèche 43"/>
                  <p:cNvCxnSpPr>
                    <a:stCxn id="38" idx="2"/>
                    <a:endCxn id="78" idx="0"/>
                  </p:cNvCxnSpPr>
                  <p:nvPr/>
                </p:nvCxnSpPr>
                <p:spPr>
                  <a:xfrm flipH="1">
                    <a:off x="5901556" y="3767159"/>
                    <a:ext cx="2" cy="7721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necteur droit avec flèche 50"/>
                  <p:cNvCxnSpPr/>
                  <p:nvPr/>
                </p:nvCxnSpPr>
                <p:spPr>
                  <a:xfrm flipH="1">
                    <a:off x="4078011" y="4187260"/>
                    <a:ext cx="182354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Connecteur droit avec flèche 54"/>
                  <p:cNvCxnSpPr/>
                  <p:nvPr/>
                </p:nvCxnSpPr>
                <p:spPr>
                  <a:xfrm flipH="1" flipV="1">
                    <a:off x="4078011" y="2482771"/>
                    <a:ext cx="2" cy="170449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Connecteur droit avec flèche 58"/>
                  <p:cNvCxnSpPr/>
                  <p:nvPr/>
                </p:nvCxnSpPr>
                <p:spPr>
                  <a:xfrm flipH="1">
                    <a:off x="4078013" y="1177561"/>
                    <a:ext cx="1823543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eur droit avec flèche 62"/>
                  <p:cNvCxnSpPr>
                    <a:stCxn id="122" idx="2"/>
                    <a:endCxn id="33" idx="0"/>
                  </p:cNvCxnSpPr>
                  <p:nvPr/>
                </p:nvCxnSpPr>
                <p:spPr>
                  <a:xfrm>
                    <a:off x="5901556" y="876935"/>
                    <a:ext cx="0" cy="65260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8" name="Connecteur droit avec flèche 117"/>
              <p:cNvCxnSpPr/>
              <p:nvPr/>
            </p:nvCxnSpPr>
            <p:spPr>
              <a:xfrm flipV="1">
                <a:off x="2706411" y="1750592"/>
                <a:ext cx="0" cy="21953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Rectangle 121"/>
            <p:cNvSpPr/>
            <p:nvPr/>
          </p:nvSpPr>
          <p:spPr>
            <a:xfrm>
              <a:off x="3233450" y="1030735"/>
              <a:ext cx="258250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fr-FR" dirty="0" smtClean="0"/>
                <a:t>Balourd mécanique initial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14103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e 80"/>
          <p:cNvGrpSpPr/>
          <p:nvPr/>
        </p:nvGrpSpPr>
        <p:grpSpPr>
          <a:xfrm>
            <a:off x="819807" y="1222625"/>
            <a:ext cx="10934970" cy="2938409"/>
            <a:chOff x="819807" y="1222625"/>
            <a:chExt cx="10934970" cy="2938409"/>
          </a:xfrm>
        </p:grpSpPr>
        <p:grpSp>
          <p:nvGrpSpPr>
            <p:cNvPr id="125" name="Groupe 124"/>
            <p:cNvGrpSpPr/>
            <p:nvPr/>
          </p:nvGrpSpPr>
          <p:grpSpPr>
            <a:xfrm>
              <a:off x="1015369" y="1741967"/>
              <a:ext cx="10395339" cy="1964646"/>
              <a:chOff x="-950066" y="1720947"/>
              <a:chExt cx="10395339" cy="1964646"/>
            </a:xfrm>
          </p:grpSpPr>
          <p:sp>
            <p:nvSpPr>
              <p:cNvPr id="78" name="ZoneTexte 77"/>
              <p:cNvSpPr txBox="1"/>
              <p:nvPr/>
            </p:nvSpPr>
            <p:spPr>
              <a:xfrm>
                <a:off x="7874999" y="2490084"/>
                <a:ext cx="1570274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Vibration synchrone excessive</a:t>
                </a:r>
                <a:endParaRPr lang="fr-FR" dirty="0"/>
              </a:p>
            </p:txBody>
          </p:sp>
          <p:grpSp>
            <p:nvGrpSpPr>
              <p:cNvPr id="120" name="Groupe 119"/>
              <p:cNvGrpSpPr/>
              <p:nvPr/>
            </p:nvGrpSpPr>
            <p:grpSpPr>
              <a:xfrm>
                <a:off x="515007" y="1720947"/>
                <a:ext cx="7359992" cy="1964646"/>
                <a:chOff x="515007" y="1720947"/>
                <a:chExt cx="7359992" cy="1964646"/>
              </a:xfrm>
            </p:grpSpPr>
            <p:grpSp>
              <p:nvGrpSpPr>
                <p:cNvPr id="74" name="Groupe 73"/>
                <p:cNvGrpSpPr/>
                <p:nvPr/>
              </p:nvGrpSpPr>
              <p:grpSpPr>
                <a:xfrm>
                  <a:off x="515007" y="1720947"/>
                  <a:ext cx="7359992" cy="1964646"/>
                  <a:chOff x="1891862" y="669913"/>
                  <a:chExt cx="7359992" cy="1964646"/>
                </a:xfrm>
              </p:grpSpPr>
              <p:grpSp>
                <p:nvGrpSpPr>
                  <p:cNvPr id="73" name="Groupe 72"/>
                  <p:cNvGrpSpPr/>
                  <p:nvPr/>
                </p:nvGrpSpPr>
                <p:grpSpPr>
                  <a:xfrm>
                    <a:off x="2472076" y="1157231"/>
                    <a:ext cx="5971335" cy="1477328"/>
                    <a:chOff x="2472076" y="1157231"/>
                    <a:chExt cx="5971335" cy="1477328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" name="ZoneTexte 28"/>
                        <p:cNvSpPr txBox="1"/>
                        <p:nvPr/>
                      </p:nvSpPr>
                      <p:spPr>
                        <a:xfrm>
                          <a:off x="4491518" y="1434229"/>
                          <a:ext cx="1651766" cy="92333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dirty="0" smtClean="0"/>
                            <a:t>Différence de la température (</a:t>
                          </a:r>
                          <a14:m>
                            <m:oMath xmlns:m="http://schemas.openxmlformats.org/officeDocument/2006/math"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fr-FR" dirty="0" smtClean="0"/>
                            <a:t>)</a:t>
                          </a:r>
                          <a:endParaRPr lang="fr-FR" dirty="0"/>
                        </a:p>
                      </p:txBody>
                    </p:sp>
                  </mc:Choice>
                  <mc:Fallback xmlns="">
                    <p:sp>
                      <p:nvSpPr>
                        <p:cNvPr id="29" name="ZoneTexte 2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91518" y="1434229"/>
                          <a:ext cx="1651766" cy="923330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 l="-2564" t="-2597" r="-5861" b="-8442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1" name="Connecteur droit avec flèche 30"/>
                    <p:cNvCxnSpPr>
                      <a:stCxn id="33" idx="3"/>
                      <a:endCxn id="29" idx="1"/>
                    </p:cNvCxnSpPr>
                    <p:nvPr/>
                  </p:nvCxnSpPr>
                  <p:spPr>
                    <a:xfrm flipV="1">
                      <a:off x="4007547" y="1895894"/>
                      <a:ext cx="483971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2472076" y="1157231"/>
                      <a:ext cx="1535471" cy="1477328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fr-FR" dirty="0"/>
                        <a:t>Vibration synchrone du </a:t>
                      </a:r>
                      <a:r>
                        <a:rPr lang="fr-FR" dirty="0" smtClean="0"/>
                        <a:t>rotor</a:t>
                      </a:r>
                    </a:p>
                    <a:p>
                      <a:pPr algn="ctr"/>
                      <a:r>
                        <a:rPr lang="fr-FR" dirty="0" smtClean="0"/>
                        <a:t>au niveau du palier</a:t>
                      </a:r>
                      <a:endParaRPr lang="fr-FR" dirty="0"/>
                    </a:p>
                  </p:txBody>
                </p:sp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6682923" y="1295730"/>
                      <a:ext cx="1760488" cy="1200329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fr-FR" dirty="0" smtClean="0"/>
                        <a:t>Déformation thermique et</a:t>
                      </a:r>
                    </a:p>
                    <a:p>
                      <a:pPr algn="ctr"/>
                      <a:r>
                        <a:rPr lang="fr-FR" dirty="0" smtClean="0"/>
                        <a:t>balourd thermique</a:t>
                      </a:r>
                      <a:endParaRPr lang="fr-FR" dirty="0"/>
                    </a:p>
                  </p:txBody>
                </p:sp>
                <p:cxnSp>
                  <p:nvCxnSpPr>
                    <p:cNvPr id="39" name="Connecteur droit avec flèche 38"/>
                    <p:cNvCxnSpPr>
                      <a:stCxn id="29" idx="3"/>
                      <a:endCxn id="38" idx="1"/>
                    </p:cNvCxnSpPr>
                    <p:nvPr/>
                  </p:nvCxnSpPr>
                  <p:spPr>
                    <a:xfrm>
                      <a:off x="6143284" y="1895894"/>
                      <a:ext cx="539639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8" name="Groupe 67"/>
                  <p:cNvGrpSpPr/>
                  <p:nvPr/>
                </p:nvGrpSpPr>
                <p:grpSpPr>
                  <a:xfrm>
                    <a:off x="1891862" y="669913"/>
                    <a:ext cx="7359992" cy="1230802"/>
                    <a:chOff x="1891862" y="1151737"/>
                    <a:chExt cx="7359992" cy="1054059"/>
                  </a:xfrm>
                </p:grpSpPr>
                <p:cxnSp>
                  <p:nvCxnSpPr>
                    <p:cNvPr id="44" name="Connecteur droit avec flèche 43"/>
                    <p:cNvCxnSpPr>
                      <a:stCxn id="38" idx="3"/>
                      <a:endCxn id="78" idx="1"/>
                    </p:cNvCxnSpPr>
                    <p:nvPr/>
                  </p:nvCxnSpPr>
                  <p:spPr>
                    <a:xfrm>
                      <a:off x="8443411" y="2201668"/>
                      <a:ext cx="808443" cy="412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Connecteur droit avec flèche 50"/>
                    <p:cNvCxnSpPr/>
                    <p:nvPr/>
                  </p:nvCxnSpPr>
                  <p:spPr>
                    <a:xfrm flipH="1">
                      <a:off x="2161681" y="1151737"/>
                      <a:ext cx="3345739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none" w="lg" len="lg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Connecteur droit avec flèche 54"/>
                    <p:cNvCxnSpPr/>
                    <p:nvPr/>
                  </p:nvCxnSpPr>
                  <p:spPr>
                    <a:xfrm flipV="1">
                      <a:off x="2161680" y="1151737"/>
                      <a:ext cx="0" cy="10473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triangle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Connecteur droit avec flèche 58"/>
                    <p:cNvCxnSpPr/>
                    <p:nvPr/>
                  </p:nvCxnSpPr>
                  <p:spPr>
                    <a:xfrm flipV="1">
                      <a:off x="8836359" y="1151737"/>
                      <a:ext cx="9726" cy="104739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Connecteur droit avec flèche 62"/>
                    <p:cNvCxnSpPr>
                      <a:stCxn id="122" idx="3"/>
                      <a:endCxn id="33" idx="1"/>
                    </p:cNvCxnSpPr>
                    <p:nvPr/>
                  </p:nvCxnSpPr>
                  <p:spPr>
                    <a:xfrm>
                      <a:off x="1891862" y="2201667"/>
                      <a:ext cx="58021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8" name="Connecteur droit avec flèche 117"/>
                <p:cNvCxnSpPr/>
                <p:nvPr/>
              </p:nvCxnSpPr>
              <p:spPr>
                <a:xfrm>
                  <a:off x="4017406" y="1720948"/>
                  <a:ext cx="344209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Rectangle 121"/>
              <p:cNvSpPr/>
              <p:nvPr/>
            </p:nvSpPr>
            <p:spPr>
              <a:xfrm>
                <a:off x="-950066" y="2485264"/>
                <a:ext cx="1465073" cy="92333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dirty="0" smtClean="0"/>
                  <a:t>Balourd mécanique initial</a:t>
                </a:r>
                <a:endParaRPr lang="fr-FR" dirty="0"/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819807" y="1222625"/>
              <a:ext cx="8797159" cy="2938409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9616967" y="1222625"/>
              <a:ext cx="2137810" cy="29384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</p:grpSp>
      <p:sp>
        <p:nvSpPr>
          <p:cNvPr id="82" name="ZoneTexte 81"/>
          <p:cNvSpPr txBox="1"/>
          <p:nvPr/>
        </p:nvSpPr>
        <p:spPr>
          <a:xfrm>
            <a:off x="4014998" y="3791702"/>
            <a:ext cx="213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L’effet Morton stable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27361" y="3524552"/>
            <a:ext cx="156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L’effet Morton </a:t>
            </a:r>
          </a:p>
          <a:p>
            <a:pPr algn="ctr"/>
            <a:r>
              <a:rPr lang="fr-FR" dirty="0" smtClean="0">
                <a:solidFill>
                  <a:srgbClr val="FF0000"/>
                </a:solidFill>
              </a:rPr>
              <a:t>instable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4838112" y="1280303"/>
            <a:ext cx="2943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mtClean="0"/>
              <a:t>Mécanisme rétroactif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9793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e 92"/>
          <p:cNvGrpSpPr/>
          <p:nvPr/>
        </p:nvGrpSpPr>
        <p:grpSpPr>
          <a:xfrm>
            <a:off x="2958532" y="1991476"/>
            <a:ext cx="5948304" cy="2848928"/>
            <a:chOff x="2999629" y="933238"/>
            <a:chExt cx="5948304" cy="2848928"/>
          </a:xfrm>
        </p:grpSpPr>
        <p:grpSp>
          <p:nvGrpSpPr>
            <p:cNvPr id="64" name="Groupe 63"/>
            <p:cNvGrpSpPr/>
            <p:nvPr/>
          </p:nvGrpSpPr>
          <p:grpSpPr>
            <a:xfrm rot="10800000">
              <a:off x="3918919" y="2640196"/>
              <a:ext cx="4366013" cy="600164"/>
              <a:chOff x="1323654" y="5031855"/>
              <a:chExt cx="6147885" cy="1800152"/>
            </a:xfrm>
          </p:grpSpPr>
          <p:cxnSp>
            <p:nvCxnSpPr>
              <p:cNvPr id="51" name="Connecteur droit avec flèche 50"/>
              <p:cNvCxnSpPr/>
              <p:nvPr/>
            </p:nvCxnSpPr>
            <p:spPr>
              <a:xfrm rot="10800000">
                <a:off x="1323655" y="5031855"/>
                <a:ext cx="33475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/>
              <p:cNvCxnSpPr>
                <a:stCxn id="57" idx="2"/>
              </p:cNvCxnSpPr>
              <p:nvPr/>
            </p:nvCxnSpPr>
            <p:spPr>
              <a:xfrm rot="10800000" flipH="1">
                <a:off x="1323654" y="5031855"/>
                <a:ext cx="1" cy="18001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/>
              <p:cNvCxnSpPr>
                <a:stCxn id="33" idx="2"/>
              </p:cNvCxnSpPr>
              <p:nvPr/>
            </p:nvCxnSpPr>
            <p:spPr>
              <a:xfrm rot="10800000" flipH="1">
                <a:off x="7466230" y="5031855"/>
                <a:ext cx="5309" cy="18001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avec flèche 117"/>
              <p:cNvCxnSpPr/>
              <p:nvPr/>
            </p:nvCxnSpPr>
            <p:spPr>
              <a:xfrm rot="10800000" flipH="1">
                <a:off x="4125800" y="5031855"/>
                <a:ext cx="334573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ZoneTexte 82"/>
            <p:cNvSpPr txBox="1"/>
            <p:nvPr/>
          </p:nvSpPr>
          <p:spPr>
            <a:xfrm>
              <a:off x="4401126" y="3382056"/>
              <a:ext cx="36293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 smtClean="0"/>
                <a:t>Boucle du mécanisme </a:t>
              </a:r>
              <a:r>
                <a:rPr lang="fr-FR" sz="2000" dirty="0" smtClean="0"/>
                <a:t>rétroactif</a:t>
              </a:r>
              <a:endParaRPr lang="fr-FR" sz="2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99629" y="1716866"/>
              <a:ext cx="1846121" cy="9233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fr-FR" dirty="0"/>
                <a:t>Vibration </a:t>
              </a:r>
              <a:r>
                <a:rPr lang="fr-FR" dirty="0" smtClean="0"/>
                <a:t>synchrone due au balourd</a:t>
              </a:r>
              <a:endParaRPr lang="fr-FR" dirty="0" smtClean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424736" y="1716866"/>
              <a:ext cx="1584724" cy="9233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fr-FR" dirty="0" smtClean="0"/>
                <a:t>Différence de la température du rotor</a:t>
              </a:r>
              <a:endParaRPr lang="fr-FR" dirty="0" smtClean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621932" y="1716866"/>
              <a:ext cx="1326001" cy="9233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fr-FR" dirty="0" smtClean="0"/>
                <a:t>Balourd thermique engendré</a:t>
              </a:r>
            </a:p>
          </p:txBody>
        </p:sp>
        <p:cxnSp>
          <p:nvCxnSpPr>
            <p:cNvPr id="58" name="Connecteur droit avec flèche 57"/>
            <p:cNvCxnSpPr>
              <a:stCxn id="33" idx="3"/>
              <a:endCxn id="41" idx="1"/>
            </p:cNvCxnSpPr>
            <p:nvPr/>
          </p:nvCxnSpPr>
          <p:spPr>
            <a:xfrm>
              <a:off x="4845750" y="2178531"/>
              <a:ext cx="5789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>
              <a:stCxn id="41" idx="3"/>
              <a:endCxn id="57" idx="1"/>
            </p:cNvCxnSpPr>
            <p:nvPr/>
          </p:nvCxnSpPr>
          <p:spPr>
            <a:xfrm>
              <a:off x="7009460" y="2178531"/>
              <a:ext cx="6124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angle 74"/>
                <p:cNvSpPr/>
                <p:nvPr/>
              </p:nvSpPr>
              <p:spPr>
                <a:xfrm>
                  <a:off x="3145227" y="964773"/>
                  <a:ext cx="1547383" cy="50343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µ</m:t>
                                </m:r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/(</m:t>
                                </m:r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𝑔𝑚𝑚</m:t>
                                </m:r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227" y="964773"/>
                  <a:ext cx="1547383" cy="50343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Rectangle 86"/>
                <p:cNvSpPr/>
                <p:nvPr/>
              </p:nvSpPr>
              <p:spPr>
                <a:xfrm>
                  <a:off x="5582649" y="935987"/>
                  <a:ext cx="1266310" cy="50343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  <m: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/µ</m:t>
                                </m:r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2649" y="935987"/>
                  <a:ext cx="1266310" cy="50343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Rectangle 88"/>
                <p:cNvSpPr/>
                <p:nvPr/>
              </p:nvSpPr>
              <p:spPr>
                <a:xfrm>
                  <a:off x="7628074" y="933238"/>
                  <a:ext cx="1319859" cy="50343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𝑔𝑚𝑚</m:t>
                                </m:r>
                                <m: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)/°</m:t>
                                </m:r>
                                <m:r>
                                  <a:rPr lang="fr-F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8074" y="933238"/>
                  <a:ext cx="1319859" cy="50343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Connecteur droit 76"/>
            <p:cNvCxnSpPr>
              <a:stCxn id="75" idx="2"/>
              <a:endCxn id="33" idx="0"/>
            </p:cNvCxnSpPr>
            <p:nvPr/>
          </p:nvCxnSpPr>
          <p:spPr>
            <a:xfrm>
              <a:off x="3918919" y="1468206"/>
              <a:ext cx="3771" cy="2486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>
              <a:stCxn id="87" idx="2"/>
              <a:endCxn id="41" idx="0"/>
            </p:cNvCxnSpPr>
            <p:nvPr/>
          </p:nvCxnSpPr>
          <p:spPr>
            <a:xfrm>
              <a:off x="6215804" y="1439420"/>
              <a:ext cx="1294" cy="2774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>
              <a:stCxn id="89" idx="2"/>
              <a:endCxn id="57" idx="0"/>
            </p:cNvCxnSpPr>
            <p:nvPr/>
          </p:nvCxnSpPr>
          <p:spPr>
            <a:xfrm flipH="1">
              <a:off x="8284933" y="1436671"/>
              <a:ext cx="3071" cy="2801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95595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136</Words>
  <Application>Microsoft Office PowerPoint</Application>
  <PresentationFormat>Grand écran</PresentationFormat>
  <Paragraphs>49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96</cp:revision>
  <dcterms:created xsi:type="dcterms:W3CDTF">2018-08-29T12:25:52Z</dcterms:created>
  <dcterms:modified xsi:type="dcterms:W3CDTF">2018-08-31T12:15:26Z</dcterms:modified>
</cp:coreProperties>
</file>