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0" r:id="rId3"/>
    <p:sldId id="274" r:id="rId4"/>
    <p:sldId id="258" r:id="rId5"/>
    <p:sldId id="259" r:id="rId6"/>
    <p:sldId id="263" r:id="rId7"/>
    <p:sldId id="260" r:id="rId8"/>
    <p:sldId id="266" r:id="rId9"/>
    <p:sldId id="261" r:id="rId10"/>
    <p:sldId id="265" r:id="rId11"/>
    <p:sldId id="267" r:id="rId12"/>
    <p:sldId id="264" r:id="rId13"/>
    <p:sldId id="268" r:id="rId14"/>
    <p:sldId id="275" r:id="rId15"/>
    <p:sldId id="277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3.%20mod&#233;lisation%20du%20rotor\Figures\MC%20et%20DFN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73602820338148"/>
          <c:y val="5.02483204483457E-2"/>
          <c:w val="0.82993776628294968"/>
          <c:h val="0.76855178762987519"/>
        </c:manualLayout>
      </c:layout>
      <c:scatterChart>
        <c:scatterStyle val="smoothMarker"/>
        <c:varyColors val="0"/>
        <c:ser>
          <c:idx val="0"/>
          <c:order val="0"/>
          <c:tx>
            <c:v>k=1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Feuil1!$C$3:$C$67</c:f>
              <c:numCache>
                <c:formatCode>0.00E+00</c:formatCode>
                <c:ptCount val="65"/>
                <c:pt idx="0">
                  <c:v>0</c:v>
                </c:pt>
                <c:pt idx="1">
                  <c:v>-1.70946108846315E-3</c:v>
                </c:pt>
                <c:pt idx="2">
                  <c:v>-9.8373666820726104E-3</c:v>
                </c:pt>
                <c:pt idx="3">
                  <c:v>-2.9827842305712199E-2</c:v>
                </c:pt>
                <c:pt idx="4">
                  <c:v>-6.6181592271693596E-2</c:v>
                </c:pt>
                <c:pt idx="5">
                  <c:v>-0.122555435616651</c:v>
                </c:pt>
                <c:pt idx="6">
                  <c:v>-0.20179611513766099</c:v>
                </c:pt>
                <c:pt idx="7">
                  <c:v>-0.30599283887476197</c:v>
                </c:pt>
                <c:pt idx="8">
                  <c:v>-0.436346944702109</c:v>
                </c:pt>
                <c:pt idx="9">
                  <c:v>-0.59309564832415496</c:v>
                </c:pt>
                <c:pt idx="10">
                  <c:v>-0.77556980391708696</c:v>
                </c:pt>
                <c:pt idx="11">
                  <c:v>-0.98219043206849999</c:v>
                </c:pt>
                <c:pt idx="12">
                  <c:v>-1.21040489839381</c:v>
                </c:pt>
                <c:pt idx="13">
                  <c:v>-1.4566828877731099</c:v>
                </c:pt>
                <c:pt idx="14">
                  <c:v>-1.716487382023</c:v>
                </c:pt>
                <c:pt idx="15">
                  <c:v>-1.98424997598505</c:v>
                </c:pt>
                <c:pt idx="16">
                  <c:v>-2.2534655096563698</c:v>
                </c:pt>
                <c:pt idx="17">
                  <c:v>-2.5168471744529901</c:v>
                </c:pt>
                <c:pt idx="18">
                  <c:v>-2.7664224491221998</c:v>
                </c:pt>
                <c:pt idx="19">
                  <c:v>-2.9936174720087299</c:v>
                </c:pt>
                <c:pt idx="20">
                  <c:v>-3.1893686443606901</c:v>
                </c:pt>
                <c:pt idx="21">
                  <c:v>-3.3442721595594902</c:v>
                </c:pt>
                <c:pt idx="22">
                  <c:v>-3.4488385598389599</c:v>
                </c:pt>
                <c:pt idx="23">
                  <c:v>-3.4938397664393199</c:v>
                </c:pt>
                <c:pt idx="24">
                  <c:v>-3.4706582357092799</c:v>
                </c:pt>
                <c:pt idx="25">
                  <c:v>-3.3715471017861498</c:v>
                </c:pt>
                <c:pt idx="26">
                  <c:v>-3.1898033793745699</c:v>
                </c:pt>
                <c:pt idx="27">
                  <c:v>-2.9199391087230602</c:v>
                </c:pt>
                <c:pt idx="28">
                  <c:v>-2.55788195013954</c:v>
                </c:pt>
                <c:pt idx="29">
                  <c:v>-2.1011488436166799</c:v>
                </c:pt>
                <c:pt idx="30">
                  <c:v>-1.5489153023047899</c:v>
                </c:pt>
                <c:pt idx="31">
                  <c:v>-0.90200101271192901</c:v>
                </c:pt>
                <c:pt idx="32">
                  <c:v>-0.16297354762188701</c:v>
                </c:pt>
                <c:pt idx="33">
                  <c:v>0.66413798790867695</c:v>
                </c:pt>
                <c:pt idx="34">
                  <c:v>1.57453891030924</c:v>
                </c:pt>
                <c:pt idx="35">
                  <c:v>2.5627929571707502</c:v>
                </c:pt>
                <c:pt idx="36">
                  <c:v>3.6227347173308599</c:v>
                </c:pt>
                <c:pt idx="37">
                  <c:v>4.7476193008464804</c:v>
                </c:pt>
                <c:pt idx="38">
                  <c:v>5.9302596690620204</c:v>
                </c:pt>
                <c:pt idx="39">
                  <c:v>7.1631239297080302</c:v>
                </c:pt>
                <c:pt idx="40">
                  <c:v>8.4385613990131905</c:v>
                </c:pt>
                <c:pt idx="41">
                  <c:v>9.7488084191583297</c:v>
                </c:pt>
                <c:pt idx="42">
                  <c:v>11.0852834153728</c:v>
                </c:pt>
                <c:pt idx="43">
                  <c:v>12.4390220119851</c:v>
                </c:pt>
                <c:pt idx="44">
                  <c:v>13.8020074170178</c:v>
                </c:pt>
                <c:pt idx="45">
                  <c:v>15.1670745624515</c:v>
                </c:pt>
                <c:pt idx="46">
                  <c:v>16.527499555095499</c:v>
                </c:pt>
                <c:pt idx="47">
                  <c:v>17.877105046137601</c:v>
                </c:pt>
                <c:pt idx="48">
                  <c:v>19.210119093123598</c:v>
                </c:pt>
                <c:pt idx="49">
                  <c:v>20.5207285233117</c:v>
                </c:pt>
                <c:pt idx="50">
                  <c:v>21.8028267950105</c:v>
                </c:pt>
                <c:pt idx="51">
                  <c:v>23.050307933379901</c:v>
                </c:pt>
                <c:pt idx="52">
                  <c:v>24.258109474190199</c:v>
                </c:pt>
                <c:pt idx="53">
                  <c:v>25.422619625413301</c:v>
                </c:pt>
                <c:pt idx="54">
                  <c:v>26.540491266437002</c:v>
                </c:pt>
                <c:pt idx="55">
                  <c:v>27.607897570284599</c:v>
                </c:pt>
                <c:pt idx="56">
                  <c:v>28.620981095358999</c:v>
                </c:pt>
                <c:pt idx="57">
                  <c:v>29.576557676350699</c:v>
                </c:pt>
                <c:pt idx="58">
                  <c:v>30.472372663707102</c:v>
                </c:pt>
                <c:pt idx="59">
                  <c:v>31.306618743861101</c:v>
                </c:pt>
                <c:pt idx="60">
                  <c:v>32.077255065340402</c:v>
                </c:pt>
                <c:pt idx="61">
                  <c:v>32.781788664526204</c:v>
                </c:pt>
                <c:pt idx="62">
                  <c:v>33.417456290675901</c:v>
                </c:pt>
                <c:pt idx="63">
                  <c:v>33.981791323125002</c:v>
                </c:pt>
                <c:pt idx="64">
                  <c:v>34.473232648126498</c:v>
                </c:pt>
              </c:numCache>
            </c:numRef>
          </c:xVal>
          <c:yVal>
            <c:numRef>
              <c:f>Feuil1!$B$3:$B$67</c:f>
              <c:numCache>
                <c:formatCode>0.00E+00</c:formatCode>
                <c:ptCount val="65"/>
                <c:pt idx="0">
                  <c:v>0</c:v>
                </c:pt>
                <c:pt idx="1">
                  <c:v>4.3586486408911898E-2</c:v>
                </c:pt>
                <c:pt idx="2">
                  <c:v>0.17025865936511</c:v>
                </c:pt>
                <c:pt idx="3">
                  <c:v>0.37310738482241501</c:v>
                </c:pt>
                <c:pt idx="4">
                  <c:v>0.64663250177488796</c:v>
                </c:pt>
                <c:pt idx="5">
                  <c:v>0.98525487361380903</c:v>
                </c:pt>
                <c:pt idx="6">
                  <c:v>1.3839668476649101</c:v>
                </c:pt>
                <c:pt idx="7">
                  <c:v>1.84018395197645</c:v>
                </c:pt>
                <c:pt idx="8">
                  <c:v>2.3542138576718101</c:v>
                </c:pt>
                <c:pt idx="9">
                  <c:v>2.9274615572491101</c:v>
                </c:pt>
                <c:pt idx="10">
                  <c:v>3.55995238145</c:v>
                </c:pt>
                <c:pt idx="11">
                  <c:v>4.2496020195590702</c:v>
                </c:pt>
                <c:pt idx="12">
                  <c:v>4.9937764099651796</c:v>
                </c:pt>
                <c:pt idx="13">
                  <c:v>5.7913246619424301</c:v>
                </c:pt>
                <c:pt idx="14">
                  <c:v>6.6428151423240704</c:v>
                </c:pt>
                <c:pt idx="15">
                  <c:v>7.5485631390144796</c:v>
                </c:pt>
                <c:pt idx="16">
                  <c:v>8.5063227000528396</c:v>
                </c:pt>
                <c:pt idx="17">
                  <c:v>9.5109217525544505</c:v>
                </c:pt>
                <c:pt idx="18">
                  <c:v>10.556124872498099</c:v>
                </c:pt>
                <c:pt idx="19">
                  <c:v>11.6366435656023</c:v>
                </c:pt>
                <c:pt idx="20">
                  <c:v>12.7481168974416</c:v>
                </c:pt>
                <c:pt idx="21">
                  <c:v>13.8850827707841</c:v>
                </c:pt>
                <c:pt idx="22">
                  <c:v>15.039104034891</c:v>
                </c:pt>
                <c:pt idx="23">
                  <c:v>16.1991273000089</c:v>
                </c:pt>
                <c:pt idx="24">
                  <c:v>17.3538601803759</c:v>
                </c:pt>
                <c:pt idx="25">
                  <c:v>18.4938753330457</c:v>
                </c:pt>
                <c:pt idx="26">
                  <c:v>19.611463291426301</c:v>
                </c:pt>
                <c:pt idx="27">
                  <c:v>20.6986739105553</c:v>
                </c:pt>
                <c:pt idx="28">
                  <c:v>21.745986327502099</c:v>
                </c:pt>
                <c:pt idx="29">
                  <c:v>22.743315763198002</c:v>
                </c:pt>
                <c:pt idx="30">
                  <c:v>23.6823974833483</c:v>
                </c:pt>
                <c:pt idx="31">
                  <c:v>24.558069354814801</c:v>
                </c:pt>
                <c:pt idx="32">
                  <c:v>25.367054079438201</c:v>
                </c:pt>
                <c:pt idx="33">
                  <c:v>26.105722352584799</c:v>
                </c:pt>
                <c:pt idx="34">
                  <c:v>26.7692468507435</c:v>
                </c:pt>
                <c:pt idx="35">
                  <c:v>27.352661042889199</c:v>
                </c:pt>
                <c:pt idx="36">
                  <c:v>27.852729231819399</c:v>
                </c:pt>
                <c:pt idx="37">
                  <c:v>28.268588837143</c:v>
                </c:pt>
                <c:pt idx="38">
                  <c:v>28.6002638869093</c:v>
                </c:pt>
                <c:pt idx="39">
                  <c:v>28.846710491658399</c:v>
                </c:pt>
                <c:pt idx="40">
                  <c:v>29.005455071942801</c:v>
                </c:pt>
                <c:pt idx="41">
                  <c:v>29.0739352451785</c:v>
                </c:pt>
                <c:pt idx="42">
                  <c:v>29.051144536464001</c:v>
                </c:pt>
                <c:pt idx="43">
                  <c:v>28.938303888921698</c:v>
                </c:pt>
                <c:pt idx="44">
                  <c:v>28.737661931088699</c:v>
                </c:pt>
                <c:pt idx="45">
                  <c:v>28.450538582700801</c:v>
                </c:pt>
                <c:pt idx="46">
                  <c:v>28.077098165141301</c:v>
                </c:pt>
                <c:pt idx="47">
                  <c:v>27.6178536191074</c:v>
                </c:pt>
                <c:pt idx="48">
                  <c:v>27.075021001265501</c:v>
                </c:pt>
                <c:pt idx="49">
                  <c:v>26.4524476767293</c:v>
                </c:pt>
                <c:pt idx="50">
                  <c:v>25.7542743463355</c:v>
                </c:pt>
                <c:pt idx="51">
                  <c:v>24.983731369420799</c:v>
                </c:pt>
                <c:pt idx="52">
                  <c:v>24.143136544111101</c:v>
                </c:pt>
                <c:pt idx="53">
                  <c:v>23.2349288227574</c:v>
                </c:pt>
                <c:pt idx="54">
                  <c:v>22.262878855447699</c:v>
                </c:pt>
                <c:pt idx="55">
                  <c:v>21.232246975901202</c:v>
                </c:pt>
                <c:pt idx="56">
                  <c:v>20.148467184889601</c:v>
                </c:pt>
                <c:pt idx="57">
                  <c:v>19.0157049569534</c:v>
                </c:pt>
                <c:pt idx="58">
                  <c:v>17.836820848409701</c:v>
                </c:pt>
                <c:pt idx="59">
                  <c:v>16.614818369074001</c:v>
                </c:pt>
                <c:pt idx="60">
                  <c:v>15.354356361627</c:v>
                </c:pt>
                <c:pt idx="61">
                  <c:v>14.061754239273601</c:v>
                </c:pt>
                <c:pt idx="62">
                  <c:v>12.7434137867463</c:v>
                </c:pt>
                <c:pt idx="63">
                  <c:v>11.4043832797944</c:v>
                </c:pt>
                <c:pt idx="64">
                  <c:v>10.04858036029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0CE-4D93-9119-7AA7C6AF597B}"/>
            </c:ext>
          </c:extLst>
        </c:ser>
        <c:ser>
          <c:idx val="1"/>
          <c:order val="1"/>
          <c:tx>
            <c:v>k=2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Feuil1!$F$3:$F$67</c:f>
              <c:numCache>
                <c:formatCode>0.00E+00</c:formatCode>
                <c:ptCount val="65"/>
                <c:pt idx="0">
                  <c:v>28.669059244425</c:v>
                </c:pt>
                <c:pt idx="1">
                  <c:v>29.220823576767302</c:v>
                </c:pt>
                <c:pt idx="2">
                  <c:v>29.707076844615699</c:v>
                </c:pt>
                <c:pt idx="3">
                  <c:v>30.126327427157602</c:v>
                </c:pt>
                <c:pt idx="4">
                  <c:v>30.477107933623401</c:v>
                </c:pt>
                <c:pt idx="5">
                  <c:v>30.758104520835399</c:v>
                </c:pt>
                <c:pt idx="6">
                  <c:v>30.968141830170602</c:v>
                </c:pt>
                <c:pt idx="7">
                  <c:v>31.105721228935799</c:v>
                </c:pt>
                <c:pt idx="8">
                  <c:v>31.168761224149499</c:v>
                </c:pt>
                <c:pt idx="9">
                  <c:v>31.1552342489477</c:v>
                </c:pt>
                <c:pt idx="10">
                  <c:v>31.063654480025001</c:v>
                </c:pt>
                <c:pt idx="11">
                  <c:v>30.893072934494299</c:v>
                </c:pt>
                <c:pt idx="12">
                  <c:v>30.6430995697283</c:v>
                </c:pt>
                <c:pt idx="13">
                  <c:v>30.313881938491299</c:v>
                </c:pt>
                <c:pt idx="14">
                  <c:v>29.906106511574599</c:v>
                </c:pt>
                <c:pt idx="15">
                  <c:v>29.421019540863298</c:v>
                </c:pt>
                <c:pt idx="16">
                  <c:v>28.860433160882401</c:v>
                </c:pt>
                <c:pt idx="17">
                  <c:v>28.226756267134402</c:v>
                </c:pt>
                <c:pt idx="18">
                  <c:v>27.523046467403798</c:v>
                </c:pt>
                <c:pt idx="19">
                  <c:v>26.752954711980099</c:v>
                </c:pt>
                <c:pt idx="20">
                  <c:v>25.920590597871499</c:v>
                </c:pt>
                <c:pt idx="21">
                  <c:v>25.030593115669099</c:v>
                </c:pt>
                <c:pt idx="22">
                  <c:v>24.0883238852132</c:v>
                </c:pt>
                <c:pt idx="23">
                  <c:v>23.099931511096599</c:v>
                </c:pt>
                <c:pt idx="24">
                  <c:v>22.072356993743</c:v>
                </c:pt>
                <c:pt idx="25">
                  <c:v>21.013331223396801</c:v>
                </c:pt>
                <c:pt idx="26">
                  <c:v>19.931307178575999</c:v>
                </c:pt>
                <c:pt idx="27">
                  <c:v>18.835335901556199</c:v>
                </c:pt>
                <c:pt idx="28">
                  <c:v>17.734998456011802</c:v>
                </c:pt>
                <c:pt idx="29">
                  <c:v>16.640389568517701</c:v>
                </c:pt>
                <c:pt idx="30">
                  <c:v>15.5620693967291</c:v>
                </c:pt>
                <c:pt idx="31">
                  <c:v>14.510956132692799</c:v>
                </c:pt>
                <c:pt idx="32">
                  <c:v>13.4981777970407</c:v>
                </c:pt>
                <c:pt idx="33">
                  <c:v>12.5349284490151</c:v>
                </c:pt>
                <c:pt idx="34">
                  <c:v>11.6323523313945</c:v>
                </c:pt>
                <c:pt idx="35">
                  <c:v>10.8014098006288</c:v>
                </c:pt>
                <c:pt idx="36">
                  <c:v>10.0526694212521</c:v>
                </c:pt>
                <c:pt idx="37">
                  <c:v>9.3960367982221307</c:v>
                </c:pt>
                <c:pt idx="38">
                  <c:v>8.8404572850641205</c:v>
                </c:pt>
                <c:pt idx="39">
                  <c:v>8.3936366349315801</c:v>
                </c:pt>
                <c:pt idx="40">
                  <c:v>8.0617963556081698</c:v>
                </c:pt>
                <c:pt idx="41">
                  <c:v>7.8492446176368604</c:v>
                </c:pt>
                <c:pt idx="42">
                  <c:v>7.7581641599015896</c:v>
                </c:pt>
                <c:pt idx="43">
                  <c:v>7.7890049048110601</c:v>
                </c:pt>
                <c:pt idx="44">
                  <c:v>7.9405467637642602</c:v>
                </c:pt>
                <c:pt idx="45">
                  <c:v>8.2096272227084306</c:v>
                </c:pt>
                <c:pt idx="46">
                  <c:v>8.5912270529477492</c:v>
                </c:pt>
                <c:pt idx="47">
                  <c:v>9.0787467999251206</c:v>
                </c:pt>
                <c:pt idx="48">
                  <c:v>9.6642667920239909</c:v>
                </c:pt>
                <c:pt idx="49">
                  <c:v>10.3387323087029</c:v>
                </c:pt>
                <c:pt idx="50">
                  <c:v>11.092214529436699</c:v>
                </c:pt>
                <c:pt idx="51">
                  <c:v>11.914268912142701</c:v>
                </c:pt>
                <c:pt idx="52">
                  <c:v>12.7942469767115</c:v>
                </c:pt>
                <c:pt idx="53">
                  <c:v>13.721494443697599</c:v>
                </c:pt>
                <c:pt idx="54">
                  <c:v>14.685430041633399</c:v>
                </c:pt>
                <c:pt idx="55">
                  <c:v>15.675597715207299</c:v>
                </c:pt>
                <c:pt idx="56">
                  <c:v>16.681495058462399</c:v>
                </c:pt>
                <c:pt idx="57">
                  <c:v>17.6915598930748</c:v>
                </c:pt>
                <c:pt idx="58">
                  <c:v>18.693628028465898</c:v>
                </c:pt>
                <c:pt idx="59">
                  <c:v>19.6776922381421</c:v>
                </c:pt>
                <c:pt idx="60">
                  <c:v>20.636368333962398</c:v>
                </c:pt>
                <c:pt idx="61">
                  <c:v>21.5633664467187</c:v>
                </c:pt>
                <c:pt idx="62">
                  <c:v>22.4529954568983</c:v>
                </c:pt>
                <c:pt idx="63">
                  <c:v>23.3001434006807</c:v>
                </c:pt>
                <c:pt idx="64">
                  <c:v>24.100419942689001</c:v>
                </c:pt>
              </c:numCache>
            </c:numRef>
          </c:xVal>
          <c:yVal>
            <c:numRef>
              <c:f>Feuil1!$E$3:$E$67</c:f>
              <c:numCache>
                <c:formatCode>0.00E+00</c:formatCode>
                <c:ptCount val="65"/>
                <c:pt idx="0">
                  <c:v>12.759714430058301</c:v>
                </c:pt>
                <c:pt idx="1">
                  <c:v>11.7374123288827</c:v>
                </c:pt>
                <c:pt idx="2">
                  <c:v>10.699216655842401</c:v>
                </c:pt>
                <c:pt idx="3">
                  <c:v>9.6517715789985203</c:v>
                </c:pt>
                <c:pt idx="4">
                  <c:v>8.6017498012028693</c:v>
                </c:pt>
                <c:pt idx="5">
                  <c:v>7.5559568853817796</c:v>
                </c:pt>
                <c:pt idx="6">
                  <c:v>6.5213511685012904</c:v>
                </c:pt>
                <c:pt idx="7">
                  <c:v>5.5049093041518002</c:v>
                </c:pt>
                <c:pt idx="8">
                  <c:v>4.5135772415815101</c:v>
                </c:pt>
                <c:pt idx="9">
                  <c:v>3.5544917608691899</c:v>
                </c:pt>
                <c:pt idx="10">
                  <c:v>2.63504622793974</c:v>
                </c:pt>
                <c:pt idx="11">
                  <c:v>1.7627735077764799</c:v>
                </c:pt>
                <c:pt idx="12">
                  <c:v>0.94526598027662301</c:v>
                </c:pt>
                <c:pt idx="13">
                  <c:v>0.19008021496174601</c:v>
                </c:pt>
                <c:pt idx="14">
                  <c:v>-0.495346473466096</c:v>
                </c:pt>
                <c:pt idx="15">
                  <c:v>-1.1037828166899899</c:v>
                </c:pt>
                <c:pt idx="16">
                  <c:v>-1.6283043885755299</c:v>
                </c:pt>
                <c:pt idx="17">
                  <c:v>-2.06237584834405</c:v>
                </c:pt>
                <c:pt idx="18">
                  <c:v>-2.39991502494959</c:v>
                </c:pt>
                <c:pt idx="19">
                  <c:v>-2.6354306538863699</c:v>
                </c:pt>
                <c:pt idx="20">
                  <c:v>-2.7642139204478</c:v>
                </c:pt>
                <c:pt idx="21">
                  <c:v>-2.78239600292265</c:v>
                </c:pt>
                <c:pt idx="22">
                  <c:v>-2.6869151284297899</c:v>
                </c:pt>
                <c:pt idx="23">
                  <c:v>-2.4755632457778001</c:v>
                </c:pt>
                <c:pt idx="24">
                  <c:v>-2.1470822734964599</c:v>
                </c:pt>
                <c:pt idx="25">
                  <c:v>-1.7012777418792799</c:v>
                </c:pt>
                <c:pt idx="26">
                  <c:v>-1.13916543363624</c:v>
                </c:pt>
                <c:pt idx="27">
                  <c:v>-0.46312566610886302</c:v>
                </c:pt>
                <c:pt idx="28">
                  <c:v>0.32300206754724697</c:v>
                </c:pt>
                <c:pt idx="29">
                  <c:v>1.21387009524655</c:v>
                </c:pt>
                <c:pt idx="30">
                  <c:v>2.2025592291882599</c:v>
                </c:pt>
                <c:pt idx="31">
                  <c:v>3.2804912266869102</c:v>
                </c:pt>
                <c:pt idx="32">
                  <c:v>4.4373565844410399</c:v>
                </c:pt>
                <c:pt idx="33">
                  <c:v>5.6611174602471896</c:v>
                </c:pt>
                <c:pt idx="34">
                  <c:v>6.9381168856957203</c:v>
                </c:pt>
                <c:pt idx="35">
                  <c:v>8.2532665045214806</c:v>
                </c:pt>
                <c:pt idx="36">
                  <c:v>9.5902776527258506</c:v>
                </c:pt>
                <c:pt idx="37">
                  <c:v>10.9319539525252</c:v>
                </c:pt>
                <c:pt idx="38">
                  <c:v>12.260589432918101</c:v>
                </c:pt>
                <c:pt idx="39">
                  <c:v>13.5585022978889</c:v>
                </c:pt>
                <c:pt idx="40">
                  <c:v>14.808675062347501</c:v>
                </c:pt>
                <c:pt idx="41">
                  <c:v>15.9952921132339</c:v>
                </c:pt>
                <c:pt idx="42">
                  <c:v>17.104297970343701</c:v>
                </c:pt>
                <c:pt idx="43">
                  <c:v>18.1241502501578</c:v>
                </c:pt>
                <c:pt idx="44">
                  <c:v>19.046185817367501</c:v>
                </c:pt>
                <c:pt idx="45">
                  <c:v>19.864506853281799</c:v>
                </c:pt>
                <c:pt idx="46">
                  <c:v>20.5757772308047</c:v>
                </c:pt>
                <c:pt idx="47">
                  <c:v>21.178907733189899</c:v>
                </c:pt>
                <c:pt idx="48">
                  <c:v>21.674590033490301</c:v>
                </c:pt>
                <c:pt idx="49">
                  <c:v>22.064692895224798</c:v>
                </c:pt>
                <c:pt idx="50">
                  <c:v>22.351730381016498</c:v>
                </c:pt>
                <c:pt idx="51">
                  <c:v>22.538578841123599</c:v>
                </c:pt>
                <c:pt idx="52">
                  <c:v>22.6284355991429</c:v>
                </c:pt>
                <c:pt idx="53">
                  <c:v>22.624733276897398</c:v>
                </c:pt>
                <c:pt idx="54">
                  <c:v>22.530871352159298</c:v>
                </c:pt>
                <c:pt idx="55">
                  <c:v>22.3501954310202</c:v>
                </c:pt>
                <c:pt idx="56">
                  <c:v>22.086078359797799</c:v>
                </c:pt>
                <c:pt idx="57">
                  <c:v>21.741799885394201</c:v>
                </c:pt>
                <c:pt idx="58">
                  <c:v>21.3210436410737</c:v>
                </c:pt>
                <c:pt idx="59">
                  <c:v>20.828604554658298</c:v>
                </c:pt>
                <c:pt idx="60">
                  <c:v>20.2699726347685</c:v>
                </c:pt>
                <c:pt idx="61">
                  <c:v>19.650783005207199</c:v>
                </c:pt>
                <c:pt idx="62">
                  <c:v>18.9768555805985</c:v>
                </c:pt>
                <c:pt idx="63">
                  <c:v>18.254170236898801</c:v>
                </c:pt>
                <c:pt idx="64">
                  <c:v>17.488768494493499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0CE-4D93-9119-7AA7C6AF597B}"/>
            </c:ext>
          </c:extLst>
        </c:ser>
        <c:ser>
          <c:idx val="2"/>
          <c:order val="2"/>
          <c:tx>
            <c:v>k=3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Feuil1!$I$3:$I$67</c:f>
              <c:numCache>
                <c:formatCode>0.00E+00</c:formatCode>
                <c:ptCount val="65"/>
                <c:pt idx="0">
                  <c:v>25.684220952247198</c:v>
                </c:pt>
                <c:pt idx="1">
                  <c:v>26.323134226506799</c:v>
                </c:pt>
                <c:pt idx="2">
                  <c:v>26.908380671852701</c:v>
                </c:pt>
                <c:pt idx="3">
                  <c:v>27.436904108280199</c:v>
                </c:pt>
                <c:pt idx="4">
                  <c:v>27.905721095979501</c:v>
                </c:pt>
                <c:pt idx="5">
                  <c:v>28.312048128374101</c:v>
                </c:pt>
                <c:pt idx="6">
                  <c:v>28.652925611241599</c:v>
                </c:pt>
                <c:pt idx="7">
                  <c:v>28.925347908650199</c:v>
                </c:pt>
                <c:pt idx="8">
                  <c:v>29.126729785353099</c:v>
                </c:pt>
                <c:pt idx="9">
                  <c:v>29.255022204607801</c:v>
                </c:pt>
                <c:pt idx="10">
                  <c:v>29.308696314485299</c:v>
                </c:pt>
                <c:pt idx="11">
                  <c:v>29.286753167465999</c:v>
                </c:pt>
                <c:pt idx="12">
                  <c:v>29.1887203060129</c:v>
                </c:pt>
                <c:pt idx="13">
                  <c:v>29.014654144160701</c:v>
                </c:pt>
                <c:pt idx="14">
                  <c:v>28.7651416271903</c:v>
                </c:pt>
                <c:pt idx="15">
                  <c:v>28.441239265475701</c:v>
                </c:pt>
                <c:pt idx="16">
                  <c:v>28.044299821748499</c:v>
                </c:pt>
                <c:pt idx="17">
                  <c:v>27.576009706335</c:v>
                </c:pt>
                <c:pt idx="18">
                  <c:v>27.038725427155899</c:v>
                </c:pt>
                <c:pt idx="19">
                  <c:v>26.435618485315398</c:v>
                </c:pt>
                <c:pt idx="20">
                  <c:v>25.770626818811198</c:v>
                </c:pt>
                <c:pt idx="21">
                  <c:v>25.048435472395401</c:v>
                </c:pt>
                <c:pt idx="22">
                  <c:v>24.2744532565324</c:v>
                </c:pt>
                <c:pt idx="23">
                  <c:v>23.454791852298399</c:v>
                </c:pt>
                <c:pt idx="24">
                  <c:v>22.596247661149501</c:v>
                </c:pt>
                <c:pt idx="25">
                  <c:v>21.706281728271801</c:v>
                </c:pt>
                <c:pt idx="26">
                  <c:v>20.792986414044599</c:v>
                </c:pt>
                <c:pt idx="27">
                  <c:v>19.865020355219801</c:v>
                </c:pt>
                <c:pt idx="28">
                  <c:v>18.931530026017899</c:v>
                </c:pt>
                <c:pt idx="29">
                  <c:v>18.0020931413829</c:v>
                </c:pt>
                <c:pt idx="30">
                  <c:v>17.0866794600249</c:v>
                </c:pt>
                <c:pt idx="31">
                  <c:v>16.195550758704599</c:v>
                </c:pt>
                <c:pt idx="32">
                  <c:v>15.339088593344901</c:v>
                </c:pt>
                <c:pt idx="33">
                  <c:v>14.527631935941599</c:v>
                </c:pt>
                <c:pt idx="34">
                  <c:v>13.771322554422399</c:v>
                </c:pt>
                <c:pt idx="35">
                  <c:v>13.079934731768301</c:v>
                </c:pt>
                <c:pt idx="36">
                  <c:v>12.4626956951741</c:v>
                </c:pt>
                <c:pt idx="37">
                  <c:v>11.9280931512018</c:v>
                </c:pt>
                <c:pt idx="38">
                  <c:v>11.4836732987908</c:v>
                </c:pt>
                <c:pt idx="39">
                  <c:v>11.135840373327101</c:v>
                </c:pt>
                <c:pt idx="40">
                  <c:v>10.889675047801701</c:v>
                </c:pt>
                <c:pt idx="41">
                  <c:v>10.748789172877</c:v>
                </c:pt>
                <c:pt idx="42">
                  <c:v>10.7152287237191</c:v>
                </c:pt>
                <c:pt idx="43">
                  <c:v>10.789430044197101</c:v>
                </c:pt>
                <c:pt idx="44">
                  <c:v>10.9700228502932</c:v>
                </c:pt>
                <c:pt idx="45">
                  <c:v>11.253280731722301</c:v>
                </c:pt>
                <c:pt idx="46">
                  <c:v>11.633607684791899</c:v>
                </c:pt>
                <c:pt idx="47">
                  <c:v>12.1048522794372</c:v>
                </c:pt>
                <c:pt idx="48">
                  <c:v>12.660303613631701</c:v>
                </c:pt>
                <c:pt idx="49">
                  <c:v>13.2922781070739</c:v>
                </c:pt>
                <c:pt idx="50">
                  <c:v>13.9922902414059</c:v>
                </c:pt>
                <c:pt idx="51">
                  <c:v>14.7512254052817</c:v>
                </c:pt>
                <c:pt idx="52">
                  <c:v>15.5595499679198</c:v>
                </c:pt>
                <c:pt idx="53">
                  <c:v>16.407568802495799</c:v>
                </c:pt>
                <c:pt idx="54">
                  <c:v>17.285570631092</c:v>
                </c:pt>
                <c:pt idx="55">
                  <c:v>18.183966621071701</c:v>
                </c:pt>
                <c:pt idx="56">
                  <c:v>19.093388002887199</c:v>
                </c:pt>
                <c:pt idx="57">
                  <c:v>20.004550683402201</c:v>
                </c:pt>
                <c:pt idx="58">
                  <c:v>20.906847719722499</c:v>
                </c:pt>
                <c:pt idx="59">
                  <c:v>21.7892251549702</c:v>
                </c:pt>
                <c:pt idx="60">
                  <c:v>22.643633506555702</c:v>
                </c:pt>
                <c:pt idx="61">
                  <c:v>23.4643323683744</c:v>
                </c:pt>
                <c:pt idx="62">
                  <c:v>24.246005660195301</c:v>
                </c:pt>
                <c:pt idx="63">
                  <c:v>24.983890505198602</c:v>
                </c:pt>
                <c:pt idx="64">
                  <c:v>25.6739304406243</c:v>
                </c:pt>
              </c:numCache>
            </c:numRef>
          </c:xVal>
          <c:yVal>
            <c:numRef>
              <c:f>Feuil1!$H$3:$H$67</c:f>
              <c:numCache>
                <c:formatCode>0.00E+00</c:formatCode>
                <c:ptCount val="65"/>
                <c:pt idx="0">
                  <c:v>15.25065841862</c:v>
                </c:pt>
                <c:pt idx="1">
                  <c:v>14.399895989205699</c:v>
                </c:pt>
                <c:pt idx="2">
                  <c:v>13.524924024928399</c:v>
                </c:pt>
                <c:pt idx="3">
                  <c:v>12.632162740058799</c:v>
                </c:pt>
                <c:pt idx="4">
                  <c:v>11.727979098304299</c:v>
                </c:pt>
                <c:pt idx="5">
                  <c:v>10.818927047559001</c:v>
                </c:pt>
                <c:pt idx="6">
                  <c:v>9.9116495944101306</c:v>
                </c:pt>
                <c:pt idx="7">
                  <c:v>9.0129358905793602</c:v>
                </c:pt>
                <c:pt idx="8">
                  <c:v>8.1298406296898502</c:v>
                </c:pt>
                <c:pt idx="9">
                  <c:v>7.2696117047658104</c:v>
                </c:pt>
                <c:pt idx="10">
                  <c:v>6.4396156206578796</c:v>
                </c:pt>
                <c:pt idx="11">
                  <c:v>5.6472971015829598</c:v>
                </c:pt>
                <c:pt idx="12">
                  <c:v>4.9000896459704304</c:v>
                </c:pt>
                <c:pt idx="13">
                  <c:v>4.2053193379475804</c:v>
                </c:pt>
                <c:pt idx="14">
                  <c:v>3.5701144723593701</c:v>
                </c:pt>
                <c:pt idx="15">
                  <c:v>3.00130483235449</c:v>
                </c:pt>
                <c:pt idx="16">
                  <c:v>2.5052611766630699</c:v>
                </c:pt>
                <c:pt idx="17">
                  <c:v>2.08783836492373</c:v>
                </c:pt>
                <c:pt idx="18">
                  <c:v>1.75447958702538</c:v>
                </c:pt>
                <c:pt idx="19">
                  <c:v>1.5101770208813601</c:v>
                </c:pt>
                <c:pt idx="20">
                  <c:v>1.3593214249427801</c:v>
                </c:pt>
                <c:pt idx="21">
                  <c:v>1.30559225040764</c:v>
                </c:pt>
                <c:pt idx="22">
                  <c:v>1.35185344062413</c:v>
                </c:pt>
                <c:pt idx="23">
                  <c:v>1.50005406103133</c:v>
                </c:pt>
                <c:pt idx="24">
                  <c:v>1.75113425040566</c:v>
                </c:pt>
                <c:pt idx="25">
                  <c:v>2.1049397359528399</c:v>
                </c:pt>
                <c:pt idx="26">
                  <c:v>2.5601393320845198</c:v>
                </c:pt>
                <c:pt idx="27">
                  <c:v>3.1141294225675198</c:v>
                </c:pt>
                <c:pt idx="28">
                  <c:v>3.76294540630672</c:v>
                </c:pt>
                <c:pt idx="29">
                  <c:v>4.5012099595496098</c:v>
                </c:pt>
                <c:pt idx="30">
                  <c:v>5.3221182455355898</c:v>
                </c:pt>
                <c:pt idx="31">
                  <c:v>6.2174255144370498</c:v>
                </c:pt>
                <c:pt idx="32">
                  <c:v>7.1774396680962802</c:v>
                </c:pt>
                <c:pt idx="33">
                  <c:v>8.1910725869570395</c:v>
                </c:pt>
                <c:pt idx="34">
                  <c:v>9.2459603660626897</c:v>
                </c:pt>
                <c:pt idx="35">
                  <c:v>10.3286487571532</c:v>
                </c:pt>
                <c:pt idx="36">
                  <c:v>11.4248519427322</c:v>
                </c:pt>
                <c:pt idx="37">
                  <c:v>12.519782425564699</c:v>
                </c:pt>
                <c:pt idx="38">
                  <c:v>13.598544362422199</c:v>
                </c:pt>
                <c:pt idx="39">
                  <c:v>14.6465739496727</c:v>
                </c:pt>
                <c:pt idx="40">
                  <c:v>15.650099590124499</c:v>
                </c:pt>
                <c:pt idx="41">
                  <c:v>16.596583137567301</c:v>
                </c:pt>
                <c:pt idx="42">
                  <c:v>17.475095989394699</c:v>
                </c:pt>
                <c:pt idx="43">
                  <c:v>18.276585425794899</c:v>
                </c:pt>
                <c:pt idx="44">
                  <c:v>18.993883469534801</c:v>
                </c:pt>
                <c:pt idx="45">
                  <c:v>19.621357774173401</c:v>
                </c:pt>
                <c:pt idx="46">
                  <c:v>20.155076124194402</c:v>
                </c:pt>
                <c:pt idx="47">
                  <c:v>20.593263062344501</c:v>
                </c:pt>
                <c:pt idx="48">
                  <c:v>20.935770385431201</c:v>
                </c:pt>
                <c:pt idx="49">
                  <c:v>21.1833506310338</c:v>
                </c:pt>
                <c:pt idx="50">
                  <c:v>21.3373904482808</c:v>
                </c:pt>
                <c:pt idx="51">
                  <c:v>21.399785203023601</c:v>
                </c:pt>
                <c:pt idx="52">
                  <c:v>21.372867815738399</c:v>
                </c:pt>
                <c:pt idx="53">
                  <c:v>21.259181886353101</c:v>
                </c:pt>
                <c:pt idx="54">
                  <c:v>21.061325439853299</c:v>
                </c:pt>
                <c:pt idx="55">
                  <c:v>20.782083504107199</c:v>
                </c:pt>
                <c:pt idx="56">
                  <c:v>20.424618596462398</c:v>
                </c:pt>
                <c:pt idx="57">
                  <c:v>19.992463369472102</c:v>
                </c:pt>
                <c:pt idx="58">
                  <c:v>19.489084655006302</c:v>
                </c:pt>
                <c:pt idx="59">
                  <c:v>18.918320246987701</c:v>
                </c:pt>
                <c:pt idx="60">
                  <c:v>18.285451900535101</c:v>
                </c:pt>
                <c:pt idx="61">
                  <c:v>17.596647016390801</c:v>
                </c:pt>
                <c:pt idx="62">
                  <c:v>16.858122423311301</c:v>
                </c:pt>
                <c:pt idx="63">
                  <c:v>16.0761087539267</c:v>
                </c:pt>
                <c:pt idx="64">
                  <c:v>15.2567961559908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80CE-4D93-9119-7AA7C6AF5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701576"/>
        <c:axId val="117704320"/>
      </c:scatterChart>
      <c:valAx>
        <c:axId val="117701576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Y [µm]</a:t>
                </a:r>
              </a:p>
            </c:rich>
          </c:tx>
          <c:layout>
            <c:manualLayout>
              <c:xMode val="edge"/>
              <c:yMode val="edge"/>
              <c:x val="0.48707184168350637"/>
              <c:y val="0.89795861195324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7704320"/>
        <c:crosses val="autoZero"/>
        <c:crossBetween val="midCat"/>
      </c:valAx>
      <c:valAx>
        <c:axId val="117704320"/>
        <c:scaling>
          <c:orientation val="maxMin"/>
          <c:max val="3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X [µm]</a:t>
                </a:r>
              </a:p>
            </c:rich>
          </c:tx>
          <c:layout>
            <c:manualLayout>
              <c:xMode val="edge"/>
              <c:yMode val="edge"/>
              <c:x val="7.957602558625548E-3"/>
              <c:y val="0.352290712519985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7701576"/>
        <c:crosses val="autoZero"/>
        <c:crossBetween val="midCat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0860818929518485"/>
          <c:y val="0.53739345393121107"/>
          <c:w val="0.12963425663999509"/>
          <c:h val="0.250019459447852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78850407926651"/>
          <c:y val="5.0988709546698596E-2"/>
          <c:w val="0.82884478871035427"/>
          <c:h val="0.83272697801135909"/>
        </c:manualLayout>
      </c:layout>
      <c:scatterChart>
        <c:scatterStyle val="smoothMarker"/>
        <c:varyColors val="0"/>
        <c:ser>
          <c:idx val="0"/>
          <c:order val="0"/>
          <c:tx>
            <c:v>Masses concentrées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Feuil1!$A$2:$A$500</c:f>
              <c:numCache>
                <c:formatCode>General</c:formatCode>
                <c:ptCount val="49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</c:numCache>
            </c:numRef>
          </c:xVal>
          <c:yVal>
            <c:numRef>
              <c:f>Feuil1!$E$2:$E$500</c:f>
              <c:numCache>
                <c:formatCode>0.00E+00</c:formatCode>
                <c:ptCount val="499"/>
                <c:pt idx="0">
                  <c:v>0</c:v>
                </c:pt>
                <c:pt idx="1">
                  <c:v>1.3161204479874585E-4</c:v>
                </c:pt>
                <c:pt idx="2">
                  <c:v>5.2665612206237455E-4</c:v>
                </c:pt>
                <c:pt idx="3">
                  <c:v>1.1857568822920138E-3</c:v>
                </c:pt>
                <c:pt idx="4">
                  <c:v>2.1099581553889915E-3</c:v>
                </c:pt>
                <c:pt idx="5">
                  <c:v>3.3007270905697477E-3</c:v>
                </c:pt>
                <c:pt idx="6">
                  <c:v>4.7599599951390677E-3</c:v>
                </c:pt>
                <c:pt idx="7">
                  <c:v>6.4899899156274591E-3</c:v>
                </c:pt>
                <c:pt idx="8">
                  <c:v>8.4935960181169827E-3</c:v>
                </c:pt>
                <c:pt idx="9">
                  <c:v>1.0774014838586284E-2</c:v>
                </c:pt>
                <c:pt idx="10">
                  <c:v>1.3334953488976647E-2</c:v>
                </c:pt>
                <c:pt idx="11">
                  <c:v>1.6180604920610107E-2</c:v>
                </c:pt>
                <c:pt idx="12">
                  <c:v>1.9315665363789668E-2</c:v>
                </c:pt>
                <c:pt idx="13">
                  <c:v>2.27453540811163E-2</c:v>
                </c:pt>
                <c:pt idx="14">
                  <c:v>2.6475435592531963E-2</c:v>
                </c:pt>
                <c:pt idx="15">
                  <c:v>3.0512244552639615E-2</c:v>
                </c:pt>
                <c:pt idx="16">
                  <c:v>3.4862713485799141E-2</c:v>
                </c:pt>
                <c:pt idx="17">
                  <c:v>3.9534403612237548E-2</c:v>
                </c:pt>
                <c:pt idx="18">
                  <c:v>4.4535539029386277E-2</c:v>
                </c:pt>
                <c:pt idx="19">
                  <c:v>4.9875044547378497E-2</c:v>
                </c:pt>
                <c:pt idx="20">
                  <c:v>5.556258751669349E-2</c:v>
                </c:pt>
                <c:pt idx="21">
                  <c:v>6.1608624030010745E-2</c:v>
                </c:pt>
                <c:pt idx="22">
                  <c:v>6.8024449930228992E-2</c:v>
                </c:pt>
                <c:pt idx="23">
                  <c:v>7.4822257113246179E-2</c:v>
                </c:pt>
                <c:pt idx="24">
                  <c:v>8.2015195678578096E-2</c:v>
                </c:pt>
                <c:pt idx="25">
                  <c:v>8.9617442554496593E-2</c:v>
                </c:pt>
                <c:pt idx="26">
                  <c:v>9.7644277308601771E-2</c:v>
                </c:pt>
                <c:pt idx="27">
                  <c:v>0.10611216595139548</c:v>
                </c:pt>
                <c:pt idx="28">
                  <c:v>0.11503885365160306</c:v>
                </c:pt>
                <c:pt idx="29">
                  <c:v>0.12444346741021726</c:v>
                </c:pt>
                <c:pt idx="30">
                  <c:v>0.13434662988850118</c:v>
                </c:pt>
                <c:pt idx="31">
                  <c:v>0.14477058575706647</c:v>
                </c:pt>
                <c:pt idx="32">
                  <c:v>0.15573934213293908</c:v>
                </c:pt>
                <c:pt idx="33">
                  <c:v>0.16727882490438511</c:v>
                </c:pt>
                <c:pt idx="34">
                  <c:v>0.17941705301544236</c:v>
                </c:pt>
                <c:pt idx="35">
                  <c:v>0.1921843331011141</c:v>
                </c:pt>
                <c:pt idx="36">
                  <c:v>0.20561347723920895</c:v>
                </c:pt>
                <c:pt idx="37">
                  <c:v>0.2197400470270108</c:v>
                </c:pt>
                <c:pt idx="38">
                  <c:v>0.23460262771402043</c:v>
                </c:pt>
                <c:pt idx="39">
                  <c:v>0.25024313674270254</c:v>
                </c:pt>
                <c:pt idx="40">
                  <c:v>0.2667071717882108</c:v>
                </c:pt>
                <c:pt idx="41">
                  <c:v>0.28404440427108779</c:v>
                </c:pt>
                <c:pt idx="42">
                  <c:v>0.30230902537581583</c:v>
                </c:pt>
                <c:pt idx="43">
                  <c:v>0.32156025288265927</c:v>
                </c:pt>
                <c:pt idx="44">
                  <c:v>0.34186290866043961</c:v>
                </c:pt>
                <c:pt idx="45">
                  <c:v>0.36328807853672535</c:v>
                </c:pt>
                <c:pt idx="46">
                  <c:v>0.38591386853920928</c:v>
                </c:pt>
                <c:pt idx="47">
                  <c:v>0.40982627428947987</c:v>
                </c:pt>
                <c:pt idx="48">
                  <c:v>0.43512018375819372</c:v>
                </c:pt>
                <c:pt idx="49">
                  <c:v>0.46190053782658108</c:v>
                </c:pt>
                <c:pt idx="50">
                  <c:v>0.49028367836067044</c:v>
                </c:pt>
                <c:pt idx="51">
                  <c:v>0.52039892007511501</c:v>
                </c:pt>
                <c:pt idx="52">
                  <c:v>0.55239039071521789</c:v>
                </c:pt>
                <c:pt idx="53">
                  <c:v>0.58641919451065272</c:v>
                </c:pt>
                <c:pt idx="54">
                  <c:v>0.62266596710760791</c:v>
                </c:pt>
                <c:pt idx="55">
                  <c:v>0.66133390714672213</c:v>
                </c:pt>
                <c:pt idx="56">
                  <c:v>0.70265239151155057</c:v>
                </c:pt>
                <c:pt idx="57">
                  <c:v>0.74688130964932054</c:v>
                </c:pt>
                <c:pt idx="58">
                  <c:v>0.7943162894972281</c:v>
                </c:pt>
                <c:pt idx="59">
                  <c:v>0.84529503654092097</c:v>
                </c:pt>
                <c:pt idx="60">
                  <c:v>0.90020507275249817</c:v>
                </c:pt>
                <c:pt idx="61">
                  <c:v>0.95949324980337913</c:v>
                </c:pt>
                <c:pt idx="62">
                  <c:v>1.0236775299321303</c:v>
                </c:pt>
                <c:pt idx="63">
                  <c:v>1.0933616911324768</c:v>
                </c:pt>
                <c:pt idx="64">
                  <c:v>1.1692538400296455</c:v>
                </c:pt>
                <c:pt idx="65">
                  <c:v>1.2521899345356822</c:v>
                </c:pt>
                <c:pt idx="66">
                  <c:v>1.3431639725776006</c:v>
                </c:pt>
                <c:pt idx="67">
                  <c:v>1.4433671600366662</c:v>
                </c:pt>
                <c:pt idx="68">
                  <c:v>1.5542393362147557</c:v>
                </c:pt>
                <c:pt idx="69">
                  <c:v>1.6775373783228271</c:v>
                </c:pt>
                <c:pt idx="70">
                  <c:v>1.8154275060154514</c:v>
                </c:pt>
                <c:pt idx="71">
                  <c:v>1.9706118305435709</c:v>
                </c:pt>
                <c:pt idx="72">
                  <c:v>2.1465049473871431</c:v>
                </c:pt>
                <c:pt idx="73">
                  <c:v>2.3474852891087368</c:v>
                </c:pt>
                <c:pt idx="74">
                  <c:v>2.5792609659981318</c:v>
                </c:pt>
                <c:pt idx="75">
                  <c:v>2.8494159312563014</c:v>
                </c:pt>
                <c:pt idx="76">
                  <c:v>3.168249448401653</c:v>
                </c:pt>
                <c:pt idx="77">
                  <c:v>3.5501106858692393</c:v>
                </c:pt>
                <c:pt idx="78">
                  <c:v>4.0156062850687713</c:v>
                </c:pt>
                <c:pt idx="79">
                  <c:v>4.5954286076660367</c:v>
                </c:pt>
                <c:pt idx="80">
                  <c:v>5.3373863079812063</c:v>
                </c:pt>
                <c:pt idx="81">
                  <c:v>6.3202687183785171</c:v>
                </c:pt>
                <c:pt idx="82">
                  <c:v>7.6837918690253666</c:v>
                </c:pt>
                <c:pt idx="83">
                  <c:v>9.7016038842498453</c:v>
                </c:pt>
                <c:pt idx="84">
                  <c:v>12.992351063979765</c:v>
                </c:pt>
                <c:pt idx="85">
                  <c:v>19.313597515030644</c:v>
                </c:pt>
                <c:pt idx="86">
                  <c:v>36.417571903961218</c:v>
                </c:pt>
                <c:pt idx="87">
                  <c:v>251.55562029379348</c:v>
                </c:pt>
                <c:pt idx="88">
                  <c:v>53.439613822121224</c:v>
                </c:pt>
                <c:pt idx="89">
                  <c:v>24.606162631023427</c:v>
                </c:pt>
                <c:pt idx="90">
                  <c:v>16.17052995866522</c:v>
                </c:pt>
                <c:pt idx="91">
                  <c:v>12.143809449450844</c:v>
                </c:pt>
                <c:pt idx="92">
                  <c:v>9.7859754128452323</c:v>
                </c:pt>
                <c:pt idx="93">
                  <c:v>8.2378393325289903</c:v>
                </c:pt>
                <c:pt idx="94">
                  <c:v>7.1436007761715521</c:v>
                </c:pt>
                <c:pt idx="95">
                  <c:v>6.3292860244165325</c:v>
                </c:pt>
                <c:pt idx="96">
                  <c:v>5.6997563299122032</c:v>
                </c:pt>
                <c:pt idx="97">
                  <c:v>5.1985975116068417</c:v>
                </c:pt>
                <c:pt idx="98">
                  <c:v>4.7902370297016095</c:v>
                </c:pt>
                <c:pt idx="99">
                  <c:v>4.4511331249869821</c:v>
                </c:pt>
                <c:pt idx="100">
                  <c:v>4.165085276070589</c:v>
                </c:pt>
                <c:pt idx="101">
                  <c:v>3.920579570444898</c:v>
                </c:pt>
                <c:pt idx="102">
                  <c:v>3.7092082988230515</c:v>
                </c:pt>
                <c:pt idx="103">
                  <c:v>3.5246886703672167</c:v>
                </c:pt>
                <c:pt idx="104">
                  <c:v>3.3622314193221339</c:v>
                </c:pt>
                <c:pt idx="105">
                  <c:v>3.2181219156161887</c:v>
                </c:pt>
                <c:pt idx="106">
                  <c:v>3.0894347701222236</c:v>
                </c:pt>
                <c:pt idx="107">
                  <c:v>2.9738348043528577</c:v>
                </c:pt>
                <c:pt idx="108">
                  <c:v>2.869435357660052</c:v>
                </c:pt>
                <c:pt idx="109">
                  <c:v>2.7746955437958913</c:v>
                </c:pt>
                <c:pt idx="110">
                  <c:v>2.6883445129701857</c:v>
                </c:pt>
                <c:pt idx="111">
                  <c:v>2.6093247856939223</c:v>
                </c:pt>
                <c:pt idx="112">
                  <c:v>2.5367492811503967</c:v>
                </c:pt>
                <c:pt idx="113">
                  <c:v>2.4698683284437477</c:v>
                </c:pt>
                <c:pt idx="114">
                  <c:v>2.4080440559046115</c:v>
                </c:pt>
                <c:pt idx="115">
                  <c:v>2.3507303024872557</c:v>
                </c:pt>
                <c:pt idx="116">
                  <c:v>2.2974567103512671</c:v>
                </c:pt>
                <c:pt idx="117">
                  <c:v>2.2478160173670649</c:v>
                </c:pt>
                <c:pt idx="118">
                  <c:v>2.2014538229322076</c:v>
                </c:pt>
                <c:pt idx="119">
                  <c:v>2.1580602831246414</c:v>
                </c:pt>
                <c:pt idx="120">
                  <c:v>2.1173633237855589</c:v>
                </c:pt>
                <c:pt idx="121">
                  <c:v>2.0791230574205786</c:v>
                </c:pt>
                <c:pt idx="122">
                  <c:v>2.0431271619609848</c:v>
                </c:pt>
                <c:pt idx="123">
                  <c:v>2.0091870334545554</c:v>
                </c:pt>
                <c:pt idx="124">
                  <c:v>1.9771345655797155</c:v>
                </c:pt>
                <c:pt idx="125">
                  <c:v>1.9468194399879748</c:v>
                </c:pt>
                <c:pt idx="126">
                  <c:v>1.9181068353792923</c:v>
                </c:pt>
                <c:pt idx="127">
                  <c:v>1.8908754817140287</c:v>
                </c:pt>
                <c:pt idx="128">
                  <c:v>1.8650160003861584</c:v>
                </c:pt>
                <c:pt idx="129">
                  <c:v>1.8404294825004581</c:v>
                </c:pt>
                <c:pt idx="130">
                  <c:v>1.8170262663360204</c:v>
                </c:pt>
                <c:pt idx="131">
                  <c:v>1.7947248821822468</c:v>
                </c:pt>
                <c:pt idx="132">
                  <c:v>1.7734511384110794</c:v>
                </c:pt>
                <c:pt idx="133">
                  <c:v>1.753137327211826</c:v>
                </c:pt>
                <c:pt idx="134">
                  <c:v>1.7337215321005648</c:v>
                </c:pt>
                <c:pt idx="135">
                  <c:v>1.7151470223082375</c:v>
                </c:pt>
                <c:pt idx="136">
                  <c:v>1.6973617215921546</c:v>
                </c:pt>
                <c:pt idx="137">
                  <c:v>1.6803177410153485</c:v>
                </c:pt>
                <c:pt idx="138">
                  <c:v>1.6639709668839138</c:v>
                </c:pt>
                <c:pt idx="139">
                  <c:v>1.6482806963923615</c:v>
                </c:pt>
                <c:pt idx="140">
                  <c:v>1.6332093146551825</c:v>
                </c:pt>
                <c:pt idx="141">
                  <c:v>1.6187220077424365</c:v>
                </c:pt>
                <c:pt idx="142">
                  <c:v>1.6047865071224805</c:v>
                </c:pt>
                <c:pt idx="143">
                  <c:v>1.5913728615737013</c:v>
                </c:pt>
                <c:pt idx="144">
                  <c:v>1.5784532331815198</c:v>
                </c:pt>
                <c:pt idx="145">
                  <c:v>1.5660017145050482</c:v>
                </c:pt>
                <c:pt idx="146">
                  <c:v>1.5539941643942863</c:v>
                </c:pt>
                <c:pt idx="147">
                  <c:v>1.542408060275601</c:v>
                </c:pt>
                <c:pt idx="148">
                  <c:v>1.5312223650102401</c:v>
                </c:pt>
                <c:pt idx="149">
                  <c:v>1.5204174066758678</c:v>
                </c:pt>
                <c:pt idx="150">
                  <c:v>1.5099747698312187</c:v>
                </c:pt>
                <c:pt idx="151">
                  <c:v>1.4998771970044329</c:v>
                </c:pt>
                <c:pt idx="152">
                  <c:v>1.4901084993010689</c:v>
                </c:pt>
                <c:pt idx="153">
                  <c:v>1.480653475161958</c:v>
                </c:pt>
                <c:pt idx="154">
                  <c:v>1.4714978364171643</c:v>
                </c:pt>
                <c:pt idx="155">
                  <c:v>1.4626281408830148</c:v>
                </c:pt>
                <c:pt idx="156">
                  <c:v>1.4540317308366957</c:v>
                </c:pt>
                <c:pt idx="157">
                  <c:v>1.4456966767791533</c:v>
                </c:pt>
                <c:pt idx="158">
                  <c:v>1.4376117259635939</c:v>
                </c:pt>
                <c:pt idx="159">
                  <c:v>1.4297662552251138</c:v>
                </c:pt>
                <c:pt idx="160">
                  <c:v>1.4221502276979898</c:v>
                </c:pt>
                <c:pt idx="161">
                  <c:v>1.4147541530519856</c:v>
                </c:pt>
                <c:pt idx="162">
                  <c:v>1.4075690509184313</c:v>
                </c:pt>
                <c:pt idx="163">
                  <c:v>1.4005864172115752</c:v>
                </c:pt>
                <c:pt idx="164">
                  <c:v>1.393798193081379</c:v>
                </c:pt>
                <c:pt idx="165">
                  <c:v>1.387196736261036</c:v>
                </c:pt>
                <c:pt idx="166">
                  <c:v>1.380774794596529</c:v>
                </c:pt>
                <c:pt idx="167">
                  <c:v>1.3745254815668595</c:v>
                </c:pt>
                <c:pt idx="168">
                  <c:v>1.3684422536225023</c:v>
                </c:pt>
                <c:pt idx="169">
                  <c:v>1.3625188891865394</c:v>
                </c:pt>
                <c:pt idx="170">
                  <c:v>1.356749469177903</c:v>
                </c:pt>
                <c:pt idx="171">
                  <c:v>1.3511283589296139</c:v>
                </c:pt>
                <c:pt idx="172">
                  <c:v>1.3456501913868721</c:v>
                </c:pt>
                <c:pt idx="173">
                  <c:v>1.3403098514805842</c:v>
                </c:pt>
                <c:pt idx="174">
                  <c:v>1.3351024615815543</c:v>
                </c:pt>
                <c:pt idx="175">
                  <c:v>1.3300233679491722</c:v>
                </c:pt>
                <c:pt idx="176">
                  <c:v>1.3250681280962169</c:v>
                </c:pt>
                <c:pt idx="177">
                  <c:v>1.3202324989983611</c:v>
                </c:pt>
                <c:pt idx="178">
                  <c:v>1.3155124260832574</c:v>
                </c:pt>
                <c:pt idx="179">
                  <c:v>1.3109040329397579</c:v>
                </c:pt>
                <c:pt idx="180">
                  <c:v>1.3064036116929512</c:v>
                </c:pt>
                <c:pt idx="181">
                  <c:v>1.3020076139953183</c:v>
                </c:pt>
                <c:pt idx="182">
                  <c:v>1.2977126425885193</c:v>
                </c:pt>
                <c:pt idx="183">
                  <c:v>1.2935154433941001</c:v>
                </c:pt>
                <c:pt idx="184">
                  <c:v>1.2894128980948802</c:v>
                </c:pt>
                <c:pt idx="185">
                  <c:v>1.2854020171718861</c:v>
                </c:pt>
                <c:pt idx="186">
                  <c:v>1.2814799333645519</c:v>
                </c:pt>
                <c:pt idx="187">
                  <c:v>1.2776438955244993</c:v>
                </c:pt>
                <c:pt idx="188">
                  <c:v>1.2738912628355534</c:v>
                </c:pt>
                <c:pt idx="189">
                  <c:v>1.2702194993748073</c:v>
                </c:pt>
                <c:pt idx="190">
                  <c:v>1.2666261689915084</c:v>
                </c:pt>
                <c:pt idx="191">
                  <c:v>1.2631089304823264</c:v>
                </c:pt>
                <c:pt idx="192">
                  <c:v>1.2596655330431992</c:v>
                </c:pt>
                <c:pt idx="193">
                  <c:v>1.2562938119794551</c:v>
                </c:pt>
                <c:pt idx="194">
                  <c:v>1.2529916846572731</c:v>
                </c:pt>
                <c:pt idx="195">
                  <c:v>1.2497571466808095</c:v>
                </c:pt>
                <c:pt idx="196">
                  <c:v>1.246588268280459</c:v>
                </c:pt>
                <c:pt idx="197">
                  <c:v>1.2434831908987929</c:v>
                </c:pt>
                <c:pt idx="198">
                  <c:v>1.2404401239616711</c:v>
                </c:pt>
                <c:pt idx="199">
                  <c:v>1.2374573418229351</c:v>
                </c:pt>
                <c:pt idx="200">
                  <c:v>1.2345331808719027</c:v>
                </c:pt>
                <c:pt idx="201">
                  <c:v>1.2316660367936416</c:v>
                </c:pt>
                <c:pt idx="202">
                  <c:v>1.228854361972707</c:v>
                </c:pt>
                <c:pt idx="203">
                  <c:v>1.2260966630316583</c:v>
                </c:pt>
                <c:pt idx="204">
                  <c:v>1.2233914984962813</c:v>
                </c:pt>
                <c:pt idx="205">
                  <c:v>1.2207374765799699</c:v>
                </c:pt>
                <c:pt idx="206">
                  <c:v>1.2181332530802553</c:v>
                </c:pt>
                <c:pt idx="207">
                  <c:v>1.2155775293809119</c:v>
                </c:pt>
                <c:pt idx="208">
                  <c:v>1.2130690505535264</c:v>
                </c:pt>
                <c:pt idx="209">
                  <c:v>1.210606603552804</c:v>
                </c:pt>
                <c:pt idx="210">
                  <c:v>1.2081890155002688</c:v>
                </c:pt>
                <c:pt idx="211">
                  <c:v>1.2058151520513489</c:v>
                </c:pt>
                <c:pt idx="212">
                  <c:v>1.2034839158411748</c:v>
                </c:pt>
                <c:pt idx="213">
                  <c:v>1.2011942450046948</c:v>
                </c:pt>
                <c:pt idx="214">
                  <c:v>1.1989451117670138</c:v>
                </c:pt>
                <c:pt idx="215">
                  <c:v>1.1967355211000943</c:v>
                </c:pt>
                <c:pt idx="216">
                  <c:v>1.1945645094422164</c:v>
                </c:pt>
                <c:pt idx="217">
                  <c:v>1.1924311434768036</c:v>
                </c:pt>
                <c:pt idx="218">
                  <c:v>1.1903345189674377</c:v>
                </c:pt>
                <c:pt idx="219">
                  <c:v>1.1882737596460733</c:v>
                </c:pt>
                <c:pt idx="220">
                  <c:v>1.1862480161516415</c:v>
                </c:pt>
                <c:pt idx="221">
                  <c:v>1.1842564650164105</c:v>
                </c:pt>
                <c:pt idx="222">
                  <c:v>1.1822983076976121</c:v>
                </c:pt>
                <c:pt idx="223">
                  <c:v>1.1803727696520019</c:v>
                </c:pt>
                <c:pt idx="224">
                  <c:v>1.1784790994511525</c:v>
                </c:pt>
                <c:pt idx="225">
                  <c:v>1.1766165679354084</c:v>
                </c:pt>
                <c:pt idx="226">
                  <c:v>1.1747844674045476</c:v>
                </c:pt>
                <c:pt idx="227">
                  <c:v>1.1729821108433096</c:v>
                </c:pt>
                <c:pt idx="228">
                  <c:v>1.171208831180059</c:v>
                </c:pt>
                <c:pt idx="229">
                  <c:v>1.1694639805769369</c:v>
                </c:pt>
                <c:pt idx="230">
                  <c:v>1.1677469297499601</c:v>
                </c:pt>
                <c:pt idx="231">
                  <c:v>1.1660570673176103</c:v>
                </c:pt>
                <c:pt idx="232">
                  <c:v>1.1643937991765256</c:v>
                </c:pt>
                <c:pt idx="233">
                  <c:v>1.162756547902996</c:v>
                </c:pt>
                <c:pt idx="234">
                  <c:v>1.1611447521790332</c:v>
                </c:pt>
                <c:pt idx="235">
                  <c:v>1.1595578662418378</c:v>
                </c:pt>
                <c:pt idx="236">
                  <c:v>1.1579953593555747</c:v>
                </c:pt>
                <c:pt idx="237">
                  <c:v>1.156456715304401</c:v>
                </c:pt>
                <c:pt idx="238">
                  <c:v>1.1549414319057645</c:v>
                </c:pt>
                <c:pt idx="239">
                  <c:v>1.1534490205430341</c:v>
                </c:pt>
                <c:pt idx="240">
                  <c:v>1.1519790057165709</c:v>
                </c:pt>
                <c:pt idx="241">
                  <c:v>1.1505309246124065</c:v>
                </c:pt>
                <c:pt idx="242">
                  <c:v>1.1491043266877241</c:v>
                </c:pt>
                <c:pt idx="243">
                  <c:v>1.1476987732723891</c:v>
                </c:pt>
                <c:pt idx="244">
                  <c:v>1.146313837185807</c:v>
                </c:pt>
                <c:pt idx="245">
                  <c:v>1.1449491023684317</c:v>
                </c:pt>
                <c:pt idx="246">
                  <c:v>1.1436041635272771</c:v>
                </c:pt>
                <c:pt idx="247">
                  <c:v>1.1422786257948088</c:v>
                </c:pt>
                <c:pt idx="248">
                  <c:v>1.1409721044006433</c:v>
                </c:pt>
                <c:pt idx="249">
                  <c:v>1.1396842243554917</c:v>
                </c:pt>
                <c:pt idx="250">
                  <c:v>1.1384146201468219</c:v>
                </c:pt>
                <c:pt idx="251">
                  <c:v>1.1371629354457358</c:v>
                </c:pt>
                <c:pt idx="252">
                  <c:v>1.1359288228245874</c:v>
                </c:pt>
                <c:pt idx="253">
                  <c:v>1.134711943484884</c:v>
                </c:pt>
                <c:pt idx="254">
                  <c:v>1.133511966995038</c:v>
                </c:pt>
                <c:pt idx="255">
                  <c:v>1.1323285710375572</c:v>
                </c:pt>
                <c:pt idx="256">
                  <c:v>1.1311614411652822</c:v>
                </c:pt>
                <c:pt idx="257">
                  <c:v>1.1300102705662938</c:v>
                </c:pt>
                <c:pt idx="258">
                  <c:v>1.1288747598371405</c:v>
                </c:pt>
                <c:pt idx="259">
                  <c:v>1.1277546167640349</c:v>
                </c:pt>
                <c:pt idx="260">
                  <c:v>1.1266495561117078</c:v>
                </c:pt>
                <c:pt idx="261">
                  <c:v>1.1255592994196002</c:v>
                </c:pt>
                <c:pt idx="262">
                  <c:v>1.1244835748051034</c:v>
                </c:pt>
                <c:pt idx="263">
                  <c:v>1.1234221167735672</c:v>
                </c:pt>
                <c:pt idx="264">
                  <c:v>1.1223746660348006</c:v>
                </c:pt>
                <c:pt idx="265">
                  <c:v>1.1213409693258147</c:v>
                </c:pt>
                <c:pt idx="266">
                  <c:v>1.1203207792395609</c:v>
                </c:pt>
                <c:pt idx="267">
                  <c:v>1.1193138540594285</c:v>
                </c:pt>
                <c:pt idx="268">
                  <c:v>1.1183199575992788</c:v>
                </c:pt>
                <c:pt idx="269">
                  <c:v>1.1173388590488007</c:v>
                </c:pt>
                <c:pt idx="270">
                  <c:v>1.1163703328239889</c:v>
                </c:pt>
                <c:pt idx="271">
                  <c:v>1.1154141584225366</c:v>
                </c:pt>
                <c:pt idx="272">
                  <c:v>1.1144701202839704</c:v>
                </c:pt>
                <c:pt idx="273">
                  <c:v>1.1135380076543371</c:v>
                </c:pt>
                <c:pt idx="274">
                  <c:v>1.1126176144552746</c:v>
                </c:pt>
                <c:pt idx="275">
                  <c:v>1.1117087391573048</c:v>
                </c:pt>
                <c:pt idx="276">
                  <c:v>1.1108111846571891</c:v>
                </c:pt>
                <c:pt idx="277">
                  <c:v>1.1099247581591951</c:v>
                </c:pt>
                <c:pt idx="278">
                  <c:v>1.1090492710601332</c:v>
                </c:pt>
                <c:pt idx="279">
                  <c:v>1.1081845388380223</c:v>
                </c:pt>
                <c:pt idx="280">
                  <c:v>1.107330380944253</c:v>
                </c:pt>
                <c:pt idx="281">
                  <c:v>1.1064866206991224</c:v>
                </c:pt>
                <c:pt idx="282">
                  <c:v>1.1056530851906179</c:v>
                </c:pt>
                <c:pt idx="283">
                  <c:v>1.1048296051763311</c:v>
                </c:pt>
                <c:pt idx="284">
                  <c:v>1.1040160149883962</c:v>
                </c:pt>
                <c:pt idx="285">
                  <c:v>1.1032121524413363</c:v>
                </c:pt>
                <c:pt idx="286">
                  <c:v>1.1024178587427234</c:v>
                </c:pt>
                <c:pt idx="287">
                  <c:v>1.1016329784065473</c:v>
                </c:pt>
                <c:pt idx="288">
                  <c:v>1.1008573591691999</c:v>
                </c:pt>
                <c:pt idx="289">
                  <c:v>1.1000908519079855</c:v>
                </c:pt>
                <c:pt idx="290">
                  <c:v>1.0993333105620675</c:v>
                </c:pt>
                <c:pt idx="291">
                  <c:v>1.0985845920557666</c:v>
                </c:pt>
                <c:pt idx="292">
                  <c:v>1.0978445562241328</c:v>
                </c:pt>
                <c:pt idx="293">
                  <c:v>1.0971130657407098</c:v>
                </c:pt>
                <c:pt idx="294">
                  <c:v>1.09638998604742</c:v>
                </c:pt>
                <c:pt idx="295">
                  <c:v>1.0956751852864974</c:v>
                </c:pt>
                <c:pt idx="296">
                  <c:v>1.0949685342343962</c:v>
                </c:pt>
                <c:pt idx="297">
                  <c:v>1.0942699062376162</c:v>
                </c:pt>
                <c:pt idx="298">
                  <c:v>1.0935791771503727</c:v>
                </c:pt>
                <c:pt idx="299">
                  <c:v>1.0928962252740546</c:v>
                </c:pt>
                <c:pt idx="300">
                  <c:v>1.0922209312984095</c:v>
                </c:pt>
                <c:pt idx="301">
                  <c:v>1.0915531782443999</c:v>
                </c:pt>
                <c:pt idx="302">
                  <c:v>1.0908928514086762</c:v>
                </c:pt>
                <c:pt idx="303">
                  <c:v>1.0902398383096108</c:v>
                </c:pt>
                <c:pt idx="304">
                  <c:v>1.089594028634846</c:v>
                </c:pt>
                <c:pt idx="305">
                  <c:v>1.0889553141903054</c:v>
                </c:pt>
                <c:pt idx="306">
                  <c:v>1.0883235888506197</c:v>
                </c:pt>
                <c:pt idx="307">
                  <c:v>1.0876987485109257</c:v>
                </c:pt>
                <c:pt idx="308">
                  <c:v>1.0870806910399906</c:v>
                </c:pt>
                <c:pt idx="309">
                  <c:v>1.0864693162346226</c:v>
                </c:pt>
                <c:pt idx="310">
                  <c:v>1.0858645257753239</c:v>
                </c:pt>
                <c:pt idx="311">
                  <c:v>1.0852662231831502</c:v>
                </c:pt>
                <c:pt idx="312">
                  <c:v>1.084674313777737</c:v>
                </c:pt>
                <c:pt idx="313">
                  <c:v>1.0840887046364573</c:v>
                </c:pt>
                <c:pt idx="314">
                  <c:v>1.0835093045546718</c:v>
                </c:pt>
                <c:pt idx="315">
                  <c:v>1.0829360240070454</c:v>
                </c:pt>
                <c:pt idx="316">
                  <c:v>1.0823687751098892</c:v>
                </c:pt>
                <c:pt idx="317">
                  <c:v>1.0818074715845016</c:v>
                </c:pt>
                <c:pt idx="318">
                  <c:v>1.0812520287214746</c:v>
                </c:pt>
                <c:pt idx="319">
                  <c:v>1.0807023633459398</c:v>
                </c:pt>
                <c:pt idx="320">
                  <c:v>1.0801583937837205</c:v>
                </c:pt>
                <c:pt idx="321">
                  <c:v>1.079620039828368</c:v>
                </c:pt>
                <c:pt idx="322">
                  <c:v>1.0790872227090516</c:v>
                </c:pt>
                <c:pt idx="323">
                  <c:v>1.0785598650592785</c:v>
                </c:pt>
                <c:pt idx="324">
                  <c:v>1.0780378908864179</c:v>
                </c:pt>
                <c:pt idx="325">
                  <c:v>1.0775212255420059</c:v>
                </c:pt>
                <c:pt idx="326">
                  <c:v>1.0770097956928102</c:v>
                </c:pt>
                <c:pt idx="327">
                  <c:v>1.0765035292926259</c:v>
                </c:pt>
                <c:pt idx="328">
                  <c:v>1.0760023555547908</c:v>
                </c:pt>
                <c:pt idx="329">
                  <c:v>1.0755062049253881</c:v>
                </c:pt>
                <c:pt idx="330">
                  <c:v>1.0750150090571255</c:v>
                </c:pt>
                <c:pt idx="331">
                  <c:v>1.074528700783868</c:v>
                </c:pt>
                <c:pt idx="332">
                  <c:v>1.0740472140958015</c:v>
                </c:pt>
                <c:pt idx="333">
                  <c:v>1.0735704841152174</c:v>
                </c:pt>
                <c:pt idx="334">
                  <c:v>1.0730984470728917</c:v>
                </c:pt>
                <c:pt idx="335">
                  <c:v>1.0726310402850476</c:v>
                </c:pt>
                <c:pt idx="336">
                  <c:v>1.0721682021308847</c:v>
                </c:pt>
                <c:pt idx="337">
                  <c:v>1.0717098720306537</c:v>
                </c:pt>
                <c:pt idx="338">
                  <c:v>1.071255990424266</c:v>
                </c:pt>
                <c:pt idx="339">
                  <c:v>1.0708064987504244</c:v>
                </c:pt>
                <c:pt idx="340">
                  <c:v>1.0703613394262539</c:v>
                </c:pt>
                <c:pt idx="341">
                  <c:v>1.0699204558274251</c:v>
                </c:pt>
                <c:pt idx="342">
                  <c:v>1.0694837922687532</c:v>
                </c:pt>
                <c:pt idx="343">
                  <c:v>1.0690512939852608</c:v>
                </c:pt>
                <c:pt idx="344">
                  <c:v>1.0686229071136903</c:v>
                </c:pt>
                <c:pt idx="345">
                  <c:v>1.0681985786744539</c:v>
                </c:pt>
                <c:pt idx="346">
                  <c:v>1.0677782565540139</c:v>
                </c:pt>
                <c:pt idx="347">
                  <c:v>1.0673618894876711</c:v>
                </c:pt>
                <c:pt idx="348">
                  <c:v>1.0669494270427606</c:v>
                </c:pt>
                <c:pt idx="349">
                  <c:v>1.0665408196022415</c:v>
                </c:pt>
                <c:pt idx="350">
                  <c:v>1.0661360183486626</c:v>
                </c:pt>
                <c:pt idx="351">
                  <c:v>1.0657349752485061</c:v>
                </c:pt>
                <c:pt idx="352">
                  <c:v>1.065337643036889</c:v>
                </c:pt>
                <c:pt idx="353">
                  <c:v>1.0649439752026173</c:v>
                </c:pt>
                <c:pt idx="354">
                  <c:v>1.0645539259735832</c:v>
                </c:pt>
                <c:pt idx="355">
                  <c:v>1.0641674503024983</c:v>
                </c:pt>
                <c:pt idx="356">
                  <c:v>1.0637845038529448</c:v>
                </c:pt>
                <c:pt idx="357">
                  <c:v>1.0634050429857516</c:v>
                </c:pt>
                <c:pt idx="358">
                  <c:v>1.0630290247456724</c:v>
                </c:pt>
                <c:pt idx="359">
                  <c:v>1.0626564068483659</c:v>
                </c:pt>
                <c:pt idx="360">
                  <c:v>1.0622871476676685</c:v>
                </c:pt>
                <c:pt idx="361">
                  <c:v>1.06192120622315</c:v>
                </c:pt>
                <c:pt idx="362">
                  <c:v>1.0615585421679501</c:v>
                </c:pt>
                <c:pt idx="363">
                  <c:v>1.0611991157768799</c:v>
                </c:pt>
                <c:pt idx="364">
                  <c:v>1.0608428879347918</c:v>
                </c:pt>
                <c:pt idx="365">
                  <c:v>1.0604898201252029</c:v>
                </c:pt>
                <c:pt idx="366">
                  <c:v>1.0601398744191692</c:v>
                </c:pt>
                <c:pt idx="367">
                  <c:v>1.0597930134644031</c:v>
                </c:pt>
                <c:pt idx="368">
                  <c:v>1.0594492004746303</c:v>
                </c:pt>
                <c:pt idx="369">
                  <c:v>1.0591083992191754</c:v>
                </c:pt>
                <c:pt idx="370">
                  <c:v>1.0587705740127746</c:v>
                </c:pt>
                <c:pt idx="371">
                  <c:v>1.0584356897056109</c:v>
                </c:pt>
                <c:pt idx="372">
                  <c:v>1.0581037116735581</c:v>
                </c:pt>
                <c:pt idx="373">
                  <c:v>1.057774605808641</c:v>
                </c:pt>
                <c:pt idx="374">
                  <c:v>1.0574483385096938</c:v>
                </c:pt>
                <c:pt idx="375">
                  <c:v>1.057124876673222</c:v>
                </c:pt>
                <c:pt idx="376">
                  <c:v>1.0568041876844558</c:v>
                </c:pt>
                <c:pt idx="377">
                  <c:v>1.0564862394085943</c:v>
                </c:pt>
                <c:pt idx="378">
                  <c:v>1.0561710001822331</c:v>
                </c:pt>
                <c:pt idx="379">
                  <c:v>1.0558584388049741</c:v>
                </c:pt>
                <c:pt idx="380">
                  <c:v>1.0555485245312115</c:v>
                </c:pt>
                <c:pt idx="381">
                  <c:v>1.0552412270620843</c:v>
                </c:pt>
                <c:pt idx="382">
                  <c:v>1.0549365165376059</c:v>
                </c:pt>
                <c:pt idx="383">
                  <c:v>1.0546343635289472</c:v>
                </c:pt>
                <c:pt idx="384">
                  <c:v>1.0543347390308861</c:v>
                </c:pt>
                <c:pt idx="385">
                  <c:v>1.0540376144544106</c:v>
                </c:pt>
                <c:pt idx="386">
                  <c:v>1.0537429616194733</c:v>
                </c:pt>
                <c:pt idx="387">
                  <c:v>1.0534507527478958</c:v>
                </c:pt>
                <c:pt idx="388">
                  <c:v>1.0531609604564174</c:v>
                </c:pt>
                <c:pt idx="389">
                  <c:v>1.0528735577498849</c:v>
                </c:pt>
                <c:pt idx="390">
                  <c:v>1.0525885180145818</c:v>
                </c:pt>
                <c:pt idx="391">
                  <c:v>1.052305815011692</c:v>
                </c:pt>
                <c:pt idx="392">
                  <c:v>1.0520254228708952</c:v>
                </c:pt>
                <c:pt idx="393">
                  <c:v>1.051747316084092</c:v>
                </c:pt>
                <c:pt idx="394">
                  <c:v>1.0514714694992522</c:v>
                </c:pt>
                <c:pt idx="395">
                  <c:v>1.0511978583143908</c:v>
                </c:pt>
                <c:pt idx="396">
                  <c:v>1.0509264580716589</c:v>
                </c:pt>
                <c:pt idx="397">
                  <c:v>1.0506572446515552</c:v>
                </c:pt>
                <c:pt idx="398">
                  <c:v>1.0503901942672516</c:v>
                </c:pt>
                <c:pt idx="399">
                  <c:v>1.0501252834590302</c:v>
                </c:pt>
                <c:pt idx="400">
                  <c:v>1.0498624890888302</c:v>
                </c:pt>
                <c:pt idx="401">
                  <c:v>1.0496017883349016</c:v>
                </c:pt>
                <c:pt idx="402">
                  <c:v>1.0493431586865634</c:v>
                </c:pt>
                <c:pt idx="403">
                  <c:v>1.0490865779390655</c:v>
                </c:pt>
                <c:pt idx="404">
                  <c:v>1.0488320241885474</c:v>
                </c:pt>
                <c:pt idx="405">
                  <c:v>1.0485794758270981</c:v>
                </c:pt>
                <c:pt idx="406">
                  <c:v>1.0483289115379093</c:v>
                </c:pt>
                <c:pt idx="407">
                  <c:v>1.048080310290523</c:v>
                </c:pt>
                <c:pt idx="408">
                  <c:v>1.0478336513361688</c:v>
                </c:pt>
                <c:pt idx="409">
                  <c:v>1.0475889142031936</c:v>
                </c:pt>
                <c:pt idx="410">
                  <c:v>1.0473460786925755</c:v>
                </c:pt>
                <c:pt idx="411">
                  <c:v>1.0471051248735253</c:v>
                </c:pt>
                <c:pt idx="412">
                  <c:v>1.0468660330791693</c:v>
                </c:pt>
                <c:pt idx="413">
                  <c:v>1.0466287839023167</c:v>
                </c:pt>
                <c:pt idx="414">
                  <c:v>1.0463933581913041</c:v>
                </c:pt>
                <c:pt idx="415">
                  <c:v>1.0461597370459208</c:v>
                </c:pt>
                <c:pt idx="416">
                  <c:v>1.0459279018134078</c:v>
                </c:pt>
                <c:pt idx="417">
                  <c:v>1.045697834084534</c:v>
                </c:pt>
                <c:pt idx="418">
                  <c:v>1.0454695156897449</c:v>
                </c:pt>
                <c:pt idx="419">
                  <c:v>1.0452429286953822</c:v>
                </c:pt>
                <c:pt idx="420">
                  <c:v>1.0450180553999742</c:v>
                </c:pt>
                <c:pt idx="421">
                  <c:v>1.0447948783305958</c:v>
                </c:pt>
                <c:pt idx="422">
                  <c:v>1.0445733802392927</c:v>
                </c:pt>
                <c:pt idx="423">
                  <c:v>1.0443535440995755</c:v>
                </c:pt>
                <c:pt idx="424">
                  <c:v>1.0441353531029742</c:v>
                </c:pt>
                <c:pt idx="425">
                  <c:v>1.0439187906556577</c:v>
                </c:pt>
                <c:pt idx="426">
                  <c:v>1.0437038403751158</c:v>
                </c:pt>
                <c:pt idx="427">
                  <c:v>1.0434904860868992</c:v>
                </c:pt>
                <c:pt idx="428">
                  <c:v>1.0432787118214197</c:v>
                </c:pt>
                <c:pt idx="429">
                  <c:v>1.0430685018108103</c:v>
                </c:pt>
                <c:pt idx="430">
                  <c:v>1.0428598404858374</c:v>
                </c:pt>
                <c:pt idx="431">
                  <c:v>1.0426527124728731</c:v>
                </c:pt>
                <c:pt idx="432">
                  <c:v>1.0424471025909199</c:v>
                </c:pt>
                <c:pt idx="433">
                  <c:v>1.0422429958486863</c:v>
                </c:pt>
                <c:pt idx="434">
                  <c:v>1.0420403774417206</c:v>
                </c:pt>
                <c:pt idx="435">
                  <c:v>1.0418392327495889</c:v>
                </c:pt>
                <c:pt idx="436">
                  <c:v>1.0416395473331077</c:v>
                </c:pt>
                <c:pt idx="437">
                  <c:v>1.0414413069316233</c:v>
                </c:pt>
                <c:pt idx="438">
                  <c:v>1.0412444974603401</c:v>
                </c:pt>
                <c:pt idx="439">
                  <c:v>1.0410491050076962</c:v>
                </c:pt>
                <c:pt idx="440">
                  <c:v>1.0408551158327841</c:v>
                </c:pt>
                <c:pt idx="441">
                  <c:v>1.0406625163628174</c:v>
                </c:pt>
                <c:pt idx="442">
                  <c:v>1.0404712931906401</c:v>
                </c:pt>
                <c:pt idx="443">
                  <c:v>1.0402814330722823</c:v>
                </c:pt>
                <c:pt idx="444">
                  <c:v>1.040092922924555</c:v>
                </c:pt>
                <c:pt idx="445">
                  <c:v>1.0399057498226896</c:v>
                </c:pt>
                <c:pt idx="446">
                  <c:v>1.0397199009980143</c:v>
                </c:pt>
                <c:pt idx="447">
                  <c:v>1.0395353638356752</c:v>
                </c:pt>
                <c:pt idx="448">
                  <c:v>1.0393521258723935</c:v>
                </c:pt>
                <c:pt idx="449">
                  <c:v>1.0391701747942603</c:v>
                </c:pt>
                <c:pt idx="450">
                  <c:v>1.0389894984345738</c:v>
                </c:pt>
                <c:pt idx="451">
                  <c:v>1.0388100847717068</c:v>
                </c:pt>
                <c:pt idx="452">
                  <c:v>1.0386319219270161</c:v>
                </c:pt>
                <c:pt idx="453">
                  <c:v>1.0384549981627833</c:v>
                </c:pt>
                <c:pt idx="454">
                  <c:v>1.0382793018801941</c:v>
                </c:pt>
                <c:pt idx="455">
                  <c:v>1.0381048216173485</c:v>
                </c:pt>
                <c:pt idx="456">
                  <c:v>1.037931546047306</c:v>
                </c:pt>
                <c:pt idx="457">
                  <c:v>1.0377594639761631</c:v>
                </c:pt>
                <c:pt idx="458">
                  <c:v>1.0375885643411649</c:v>
                </c:pt>
                <c:pt idx="459">
                  <c:v>1.0374188362088428</c:v>
                </c:pt>
                <c:pt idx="460">
                  <c:v>1.0372502687731922</c:v>
                </c:pt>
                <c:pt idx="461">
                  <c:v>1.0370828513538701</c:v>
                </c:pt>
                <c:pt idx="462">
                  <c:v>1.0369165733944317</c:v>
                </c:pt>
                <c:pt idx="463">
                  <c:v>1.0367514244605887</c:v>
                </c:pt>
                <c:pt idx="464">
                  <c:v>1.0365873942385038</c:v>
                </c:pt>
                <c:pt idx="465">
                  <c:v>1.0364244725331044</c:v>
                </c:pt>
                <c:pt idx="466">
                  <c:v>1.0362626492664326</c:v>
                </c:pt>
                <c:pt idx="467">
                  <c:v>1.0361019144760173</c:v>
                </c:pt>
                <c:pt idx="468">
                  <c:v>1.0359422583132729</c:v>
                </c:pt>
                <c:pt idx="469">
                  <c:v>1.0357836710419257</c:v>
                </c:pt>
                <c:pt idx="470">
                  <c:v>1.0356261430364657</c:v>
                </c:pt>
                <c:pt idx="471">
                  <c:v>1.0354696647806223</c:v>
                </c:pt>
                <c:pt idx="472">
                  <c:v>1.0353142268658662</c:v>
                </c:pt>
                <c:pt idx="473">
                  <c:v>1.0351598199899328</c:v>
                </c:pt>
                <c:pt idx="474">
                  <c:v>1.0350064349553738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56D-40A6-BC83-322C5C482C75}"/>
            </c:ext>
          </c:extLst>
        </c:ser>
        <c:ser>
          <c:idx val="1"/>
          <c:order val="1"/>
          <c:tx>
            <c:v>Défaut de fibre neutre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Feuil1!$A$2:$A$500</c:f>
              <c:numCache>
                <c:formatCode>General</c:formatCode>
                <c:ptCount val="49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</c:numCache>
            </c:numRef>
          </c:xVal>
          <c:yVal>
            <c:numRef>
              <c:f>Feuil1!$F$2:$F$500</c:f>
              <c:numCache>
                <c:formatCode>0.00E+00</c:formatCode>
                <c:ptCount val="499"/>
                <c:pt idx="0">
                  <c:v>1</c:v>
                </c:pt>
                <c:pt idx="1">
                  <c:v>1.0001316120447989</c:v>
                </c:pt>
                <c:pt idx="2">
                  <c:v>1.0005266561220625</c:v>
                </c:pt>
                <c:pt idx="3">
                  <c:v>1.0011857568822919</c:v>
                </c:pt>
                <c:pt idx="4">
                  <c:v>1.0021099581553892</c:v>
                </c:pt>
                <c:pt idx="5">
                  <c:v>1.0033007270905698</c:v>
                </c:pt>
                <c:pt idx="6">
                  <c:v>1.0047599599951391</c:v>
                </c:pt>
                <c:pt idx="7">
                  <c:v>1.0064899899156274</c:v>
                </c:pt>
                <c:pt idx="8">
                  <c:v>1.0084935960181169</c:v>
                </c:pt>
                <c:pt idx="9">
                  <c:v>1.0107740148385862</c:v>
                </c:pt>
                <c:pt idx="10">
                  <c:v>1.0133349534889766</c:v>
                </c:pt>
                <c:pt idx="11">
                  <c:v>1.0161806049206101</c:v>
                </c:pt>
                <c:pt idx="12">
                  <c:v>1.0193156653637898</c:v>
                </c:pt>
                <c:pt idx="13">
                  <c:v>1.0227453540811162</c:v>
                </c:pt>
                <c:pt idx="14">
                  <c:v>1.0264754355925321</c:v>
                </c:pt>
                <c:pt idx="15">
                  <c:v>1.0305122445526398</c:v>
                </c:pt>
                <c:pt idx="16">
                  <c:v>1.0348627134857993</c:v>
                </c:pt>
                <c:pt idx="17">
                  <c:v>1.0395344036122376</c:v>
                </c:pt>
                <c:pt idx="18">
                  <c:v>1.0445355390293865</c:v>
                </c:pt>
                <c:pt idx="19">
                  <c:v>1.0498750445473786</c:v>
                </c:pt>
                <c:pt idx="20">
                  <c:v>1.0555625875166934</c:v>
                </c:pt>
                <c:pt idx="21">
                  <c:v>1.0616086240300107</c:v>
                </c:pt>
                <c:pt idx="22">
                  <c:v>1.0680244499302289</c:v>
                </c:pt>
                <c:pt idx="23">
                  <c:v>1.0748222571132462</c:v>
                </c:pt>
                <c:pt idx="24">
                  <c:v>1.0820151956785782</c:v>
                </c:pt>
                <c:pt idx="25">
                  <c:v>1.0896174425544967</c:v>
                </c:pt>
                <c:pt idx="26">
                  <c:v>1.0976442773086017</c:v>
                </c:pt>
                <c:pt idx="27">
                  <c:v>1.1061121659513955</c:v>
                </c:pt>
                <c:pt idx="28">
                  <c:v>1.1150388536516032</c:v>
                </c:pt>
                <c:pt idx="29">
                  <c:v>1.1244434674102173</c:v>
                </c:pt>
                <c:pt idx="30">
                  <c:v>1.1343466298885014</c:v>
                </c:pt>
                <c:pt idx="31">
                  <c:v>1.1447705857570665</c:v>
                </c:pt>
                <c:pt idx="32">
                  <c:v>1.1557393421329394</c:v>
                </c:pt>
                <c:pt idx="33">
                  <c:v>1.1672788249043853</c:v>
                </c:pt>
                <c:pt idx="34">
                  <c:v>1.1794170530154426</c:v>
                </c:pt>
                <c:pt idx="35">
                  <c:v>1.1921843331011142</c:v>
                </c:pt>
                <c:pt idx="36">
                  <c:v>1.2056134772392089</c:v>
                </c:pt>
                <c:pt idx="37">
                  <c:v>1.219740047027011</c:v>
                </c:pt>
                <c:pt idx="38">
                  <c:v>1.2346026277140205</c:v>
                </c:pt>
                <c:pt idx="39">
                  <c:v>1.2502431367427025</c:v>
                </c:pt>
                <c:pt idx="40">
                  <c:v>1.266707171788211</c:v>
                </c:pt>
                <c:pt idx="41">
                  <c:v>1.2840444042710879</c:v>
                </c:pt>
                <c:pt idx="42">
                  <c:v>1.3023090253758158</c:v>
                </c:pt>
                <c:pt idx="43">
                  <c:v>1.3215602528826593</c:v>
                </c:pt>
                <c:pt idx="44">
                  <c:v>1.3418629086604399</c:v>
                </c:pt>
                <c:pt idx="45">
                  <c:v>1.3632880785367254</c:v>
                </c:pt>
                <c:pt idx="46">
                  <c:v>1.3859138685392092</c:v>
                </c:pt>
                <c:pt idx="47">
                  <c:v>1.40982627428948</c:v>
                </c:pt>
                <c:pt idx="48">
                  <c:v>1.4351201837581939</c:v>
                </c:pt>
                <c:pt idx="49">
                  <c:v>1.461900537826581</c:v>
                </c:pt>
                <c:pt idx="50">
                  <c:v>1.4902836783606705</c:v>
                </c:pt>
                <c:pt idx="51">
                  <c:v>1.5203989200751151</c:v>
                </c:pt>
                <c:pt idx="52">
                  <c:v>1.5523903907152179</c:v>
                </c:pt>
                <c:pt idx="53">
                  <c:v>1.5864191945106527</c:v>
                </c:pt>
                <c:pt idx="54">
                  <c:v>1.622665967107608</c:v>
                </c:pt>
                <c:pt idx="55">
                  <c:v>1.6613339071467221</c:v>
                </c:pt>
                <c:pt idx="56">
                  <c:v>1.7026523915115506</c:v>
                </c:pt>
                <c:pt idx="57">
                  <c:v>1.7468813096493208</c:v>
                </c:pt>
                <c:pt idx="58">
                  <c:v>1.7943162894972282</c:v>
                </c:pt>
                <c:pt idx="59">
                  <c:v>1.8452950365409209</c:v>
                </c:pt>
                <c:pt idx="60">
                  <c:v>1.9002050727524982</c:v>
                </c:pt>
                <c:pt idx="61">
                  <c:v>1.959493249803379</c:v>
                </c:pt>
                <c:pt idx="62">
                  <c:v>2.0236775299321303</c:v>
                </c:pt>
                <c:pt idx="63">
                  <c:v>2.0933616911324773</c:v>
                </c:pt>
                <c:pt idx="64">
                  <c:v>2.1692538400296457</c:v>
                </c:pt>
                <c:pt idx="65">
                  <c:v>2.2521899345356822</c:v>
                </c:pt>
                <c:pt idx="66">
                  <c:v>2.3431639725776008</c:v>
                </c:pt>
                <c:pt idx="67">
                  <c:v>2.443367160036666</c:v>
                </c:pt>
                <c:pt idx="68">
                  <c:v>2.554239336214756</c:v>
                </c:pt>
                <c:pt idx="69">
                  <c:v>2.6775373783228273</c:v>
                </c:pt>
                <c:pt idx="70">
                  <c:v>2.8154275060154519</c:v>
                </c:pt>
                <c:pt idx="71">
                  <c:v>2.9706118305435711</c:v>
                </c:pt>
                <c:pt idx="72">
                  <c:v>3.1465049473871436</c:v>
                </c:pt>
                <c:pt idx="73">
                  <c:v>3.3474852891087372</c:v>
                </c:pt>
                <c:pt idx="74">
                  <c:v>3.5792609659981318</c:v>
                </c:pt>
                <c:pt idx="75">
                  <c:v>3.8494159312563014</c:v>
                </c:pt>
                <c:pt idx="76">
                  <c:v>4.168249448401653</c:v>
                </c:pt>
                <c:pt idx="77">
                  <c:v>4.5501106858692397</c:v>
                </c:pt>
                <c:pt idx="78">
                  <c:v>5.0156062850687722</c:v>
                </c:pt>
                <c:pt idx="79">
                  <c:v>5.5954286076660376</c:v>
                </c:pt>
                <c:pt idx="80">
                  <c:v>6.3373863079812063</c:v>
                </c:pt>
                <c:pt idx="81">
                  <c:v>7.320268718378518</c:v>
                </c:pt>
                <c:pt idx="82">
                  <c:v>8.6837918690253666</c:v>
                </c:pt>
                <c:pt idx="83">
                  <c:v>10.701603884249849</c:v>
                </c:pt>
                <c:pt idx="84">
                  <c:v>13.992351063979767</c:v>
                </c:pt>
                <c:pt idx="85">
                  <c:v>20.313597515030651</c:v>
                </c:pt>
                <c:pt idx="86">
                  <c:v>37.41757190396121</c:v>
                </c:pt>
                <c:pt idx="87">
                  <c:v>252.55562029379351</c:v>
                </c:pt>
                <c:pt idx="88">
                  <c:v>52.439613822121238</c:v>
                </c:pt>
                <c:pt idx="89">
                  <c:v>23.60616263102343</c:v>
                </c:pt>
                <c:pt idx="90">
                  <c:v>15.170529958665222</c:v>
                </c:pt>
                <c:pt idx="91">
                  <c:v>11.143809449450846</c:v>
                </c:pt>
                <c:pt idx="92">
                  <c:v>8.7859754128452323</c:v>
                </c:pt>
                <c:pt idx="93">
                  <c:v>7.2378393325289911</c:v>
                </c:pt>
                <c:pt idx="94">
                  <c:v>6.1436007761715539</c:v>
                </c:pt>
                <c:pt idx="95">
                  <c:v>5.3292860244165334</c:v>
                </c:pt>
                <c:pt idx="96">
                  <c:v>4.699756329912204</c:v>
                </c:pt>
                <c:pt idx="97">
                  <c:v>4.1985975116068426</c:v>
                </c:pt>
                <c:pt idx="98">
                  <c:v>3.7902370297016099</c:v>
                </c:pt>
                <c:pt idx="99">
                  <c:v>3.4511331249869821</c:v>
                </c:pt>
                <c:pt idx="100">
                  <c:v>3.1650852760705899</c:v>
                </c:pt>
                <c:pt idx="101">
                  <c:v>2.9205795704448976</c:v>
                </c:pt>
                <c:pt idx="102">
                  <c:v>2.7092082988230515</c:v>
                </c:pt>
                <c:pt idx="103">
                  <c:v>2.5246886703672167</c:v>
                </c:pt>
                <c:pt idx="104">
                  <c:v>2.3622314193221343</c:v>
                </c:pt>
                <c:pt idx="105">
                  <c:v>2.2181219156161891</c:v>
                </c:pt>
                <c:pt idx="106">
                  <c:v>2.089434770122224</c:v>
                </c:pt>
                <c:pt idx="107">
                  <c:v>1.973834804352858</c:v>
                </c:pt>
                <c:pt idx="108">
                  <c:v>1.8694353576600522</c:v>
                </c:pt>
                <c:pt idx="109">
                  <c:v>1.7746955437958913</c:v>
                </c:pt>
                <c:pt idx="110">
                  <c:v>1.6883445129701857</c:v>
                </c:pt>
                <c:pt idx="111">
                  <c:v>1.6093247856939226</c:v>
                </c:pt>
                <c:pt idx="112">
                  <c:v>1.5367492811503962</c:v>
                </c:pt>
                <c:pt idx="113">
                  <c:v>1.4698683284437475</c:v>
                </c:pt>
                <c:pt idx="114">
                  <c:v>1.4080440559046115</c:v>
                </c:pt>
                <c:pt idx="115">
                  <c:v>1.3507303024872559</c:v>
                </c:pt>
                <c:pt idx="116">
                  <c:v>1.2974567103512673</c:v>
                </c:pt>
                <c:pt idx="117">
                  <c:v>1.2478160173670656</c:v>
                </c:pt>
                <c:pt idx="118">
                  <c:v>1.2014538229322076</c:v>
                </c:pt>
                <c:pt idx="119">
                  <c:v>1.1580602831246414</c:v>
                </c:pt>
                <c:pt idx="120">
                  <c:v>1.1173633237855591</c:v>
                </c:pt>
                <c:pt idx="121">
                  <c:v>1.0791230574205786</c:v>
                </c:pt>
                <c:pt idx="122">
                  <c:v>1.0431271619609852</c:v>
                </c:pt>
                <c:pt idx="123">
                  <c:v>1.0091870334545552</c:v>
                </c:pt>
                <c:pt idx="124">
                  <c:v>0.97713456557971579</c:v>
                </c:pt>
                <c:pt idx="125">
                  <c:v>0.94681943998797502</c:v>
                </c:pt>
                <c:pt idx="126">
                  <c:v>0.91810683537929261</c:v>
                </c:pt>
                <c:pt idx="127">
                  <c:v>0.89087548171402908</c:v>
                </c:pt>
                <c:pt idx="128">
                  <c:v>0.86501600038615867</c:v>
                </c:pt>
                <c:pt idx="129">
                  <c:v>0.8404294825004579</c:v>
                </c:pt>
                <c:pt idx="130">
                  <c:v>0.81702626633602038</c:v>
                </c:pt>
                <c:pt idx="131">
                  <c:v>0.79472488218224679</c:v>
                </c:pt>
                <c:pt idx="132">
                  <c:v>0.7734511384110796</c:v>
                </c:pt>
                <c:pt idx="133">
                  <c:v>0.75313732721182625</c:v>
                </c:pt>
                <c:pt idx="134">
                  <c:v>0.73372153210056479</c:v>
                </c:pt>
                <c:pt idx="135">
                  <c:v>0.71514702230823768</c:v>
                </c:pt>
                <c:pt idx="136">
                  <c:v>0.69736172159215493</c:v>
                </c:pt>
                <c:pt idx="137">
                  <c:v>0.68031774101534848</c:v>
                </c:pt>
                <c:pt idx="138">
                  <c:v>0.66397096688391399</c:v>
                </c:pt>
                <c:pt idx="139">
                  <c:v>0.64828069639236141</c:v>
                </c:pt>
                <c:pt idx="140">
                  <c:v>0.6332093146551826</c:v>
                </c:pt>
                <c:pt idx="141">
                  <c:v>0.61872200774243669</c:v>
                </c:pt>
                <c:pt idx="142">
                  <c:v>0.6047865071224805</c:v>
                </c:pt>
                <c:pt idx="143">
                  <c:v>0.5913728615737015</c:v>
                </c:pt>
                <c:pt idx="144">
                  <c:v>0.57845323318151975</c:v>
                </c:pt>
                <c:pt idx="145">
                  <c:v>0.56600171450504799</c:v>
                </c:pt>
                <c:pt idx="146">
                  <c:v>0.55399416439428639</c:v>
                </c:pt>
                <c:pt idx="147">
                  <c:v>0.54240806027560118</c:v>
                </c:pt>
                <c:pt idx="148">
                  <c:v>0.53122236501024012</c:v>
                </c:pt>
                <c:pt idx="149">
                  <c:v>0.52041740667586778</c:v>
                </c:pt>
                <c:pt idx="150">
                  <c:v>0.5099747698312187</c:v>
                </c:pt>
                <c:pt idx="151">
                  <c:v>0.49987719700443273</c:v>
                </c:pt>
                <c:pt idx="152">
                  <c:v>0.49010849930106909</c:v>
                </c:pt>
                <c:pt idx="153">
                  <c:v>0.48065347516195822</c:v>
                </c:pt>
                <c:pt idx="154">
                  <c:v>0.4714978364171642</c:v>
                </c:pt>
                <c:pt idx="155">
                  <c:v>0.46262814088301474</c:v>
                </c:pt>
                <c:pt idx="156">
                  <c:v>0.45403173083669601</c:v>
                </c:pt>
                <c:pt idx="157">
                  <c:v>0.44569667677915337</c:v>
                </c:pt>
                <c:pt idx="158">
                  <c:v>0.4376117259635941</c:v>
                </c:pt>
                <c:pt idx="159">
                  <c:v>0.4297662552251138</c:v>
                </c:pt>
                <c:pt idx="160">
                  <c:v>0.42215022769798971</c:v>
                </c:pt>
                <c:pt idx="161">
                  <c:v>0.41475415305198576</c:v>
                </c:pt>
                <c:pt idx="162">
                  <c:v>0.40756905091843137</c:v>
                </c:pt>
                <c:pt idx="163">
                  <c:v>0.40058641721157534</c:v>
                </c:pt>
                <c:pt idx="164">
                  <c:v>0.39379819308137909</c:v>
                </c:pt>
                <c:pt idx="165">
                  <c:v>0.3871967362610359</c:v>
                </c:pt>
                <c:pt idx="166">
                  <c:v>0.38077479459652924</c:v>
                </c:pt>
                <c:pt idx="167">
                  <c:v>0.37452548156685939</c:v>
                </c:pt>
                <c:pt idx="168">
                  <c:v>0.36844225362250249</c:v>
                </c:pt>
                <c:pt idx="169">
                  <c:v>0.36251888918653963</c:v>
                </c:pt>
                <c:pt idx="170">
                  <c:v>0.35674946917790301</c:v>
                </c:pt>
                <c:pt idx="171">
                  <c:v>0.35112835892961397</c:v>
                </c:pt>
                <c:pt idx="172">
                  <c:v>0.34565019138687192</c:v>
                </c:pt>
                <c:pt idx="173">
                  <c:v>0.34030985148058429</c:v>
                </c:pt>
                <c:pt idx="174">
                  <c:v>0.33510246158155438</c:v>
                </c:pt>
                <c:pt idx="175">
                  <c:v>0.3300233679491722</c:v>
                </c:pt>
                <c:pt idx="176">
                  <c:v>0.32506812809621699</c:v>
                </c:pt>
                <c:pt idx="177">
                  <c:v>0.32023249899836137</c:v>
                </c:pt>
                <c:pt idx="178">
                  <c:v>0.31551242608325741</c:v>
                </c:pt>
                <c:pt idx="179">
                  <c:v>0.31090403293975793</c:v>
                </c:pt>
                <c:pt idx="180">
                  <c:v>0.30640361169295105</c:v>
                </c:pt>
                <c:pt idx="181">
                  <c:v>0.30200761399531845</c:v>
                </c:pt>
                <c:pt idx="182">
                  <c:v>0.29771264258851921</c:v>
                </c:pt>
                <c:pt idx="183">
                  <c:v>0.29351544339410013</c:v>
                </c:pt>
                <c:pt idx="184">
                  <c:v>0.28941289809488058</c:v>
                </c:pt>
                <c:pt idx="185">
                  <c:v>0.28540201717188635</c:v>
                </c:pt>
                <c:pt idx="186">
                  <c:v>0.28147993336455207</c:v>
                </c:pt>
                <c:pt idx="187">
                  <c:v>0.27764389552449947</c:v>
                </c:pt>
                <c:pt idx="188">
                  <c:v>0.27389126283555348</c:v>
                </c:pt>
                <c:pt idx="189">
                  <c:v>0.27021949937480727</c:v>
                </c:pt>
                <c:pt idx="190">
                  <c:v>0.26662616899150843</c:v>
                </c:pt>
                <c:pt idx="191">
                  <c:v>0.26310893048232642</c:v>
                </c:pt>
                <c:pt idx="192">
                  <c:v>0.25966553304319928</c:v>
                </c:pt>
                <c:pt idx="193">
                  <c:v>0.25629381197945511</c:v>
                </c:pt>
                <c:pt idx="194">
                  <c:v>0.25299168465727312</c:v>
                </c:pt>
                <c:pt idx="195">
                  <c:v>0.24975714668080942</c:v>
                </c:pt>
                <c:pt idx="196">
                  <c:v>0.24658826828045913</c:v>
                </c:pt>
                <c:pt idx="197">
                  <c:v>0.24348319089879294</c:v>
                </c:pt>
                <c:pt idx="198">
                  <c:v>0.24044012396167111</c:v>
                </c:pt>
                <c:pt idx="199">
                  <c:v>0.23745734182293526</c:v>
                </c:pt>
                <c:pt idx="200">
                  <c:v>0.2345331808719027</c:v>
                </c:pt>
                <c:pt idx="201">
                  <c:v>0.23166603679364176</c:v>
                </c:pt>
                <c:pt idx="202">
                  <c:v>0.22885436197270706</c:v>
                </c:pt>
                <c:pt idx="203">
                  <c:v>0.22609666303165848</c:v>
                </c:pt>
                <c:pt idx="204">
                  <c:v>0.2233914984962812</c:v>
                </c:pt>
                <c:pt idx="205">
                  <c:v>0.22073747657996995</c:v>
                </c:pt>
                <c:pt idx="206">
                  <c:v>0.21813325308025527</c:v>
                </c:pt>
                <c:pt idx="207">
                  <c:v>0.21557752938091196</c:v>
                </c:pt>
                <c:pt idx="208">
                  <c:v>0.2130690505535264</c:v>
                </c:pt>
                <c:pt idx="209">
                  <c:v>0.21060660355280406</c:v>
                </c:pt>
                <c:pt idx="210">
                  <c:v>0.20818901550026878</c:v>
                </c:pt>
                <c:pt idx="211">
                  <c:v>0.20581515205134915</c:v>
                </c:pt>
                <c:pt idx="212">
                  <c:v>0.20348391584117478</c:v>
                </c:pt>
                <c:pt idx="213">
                  <c:v>0.20119424500469477</c:v>
                </c:pt>
                <c:pt idx="214">
                  <c:v>0.19894511176701374</c:v>
                </c:pt>
                <c:pt idx="215">
                  <c:v>0.19673552110009426</c:v>
                </c:pt>
                <c:pt idx="216">
                  <c:v>0.19456450944221634</c:v>
                </c:pt>
                <c:pt idx="217">
                  <c:v>0.19243114347680365</c:v>
                </c:pt>
                <c:pt idx="218">
                  <c:v>0.19033451896743789</c:v>
                </c:pt>
                <c:pt idx="219">
                  <c:v>0.18827375964607332</c:v>
                </c:pt>
                <c:pt idx="220">
                  <c:v>0.18624801615164155</c:v>
                </c:pt>
                <c:pt idx="221">
                  <c:v>0.18425646501641069</c:v>
                </c:pt>
                <c:pt idx="222">
                  <c:v>0.18229830769761224</c:v>
                </c:pt>
                <c:pt idx="223">
                  <c:v>0.18037276965200194</c:v>
                </c:pt>
                <c:pt idx="224">
                  <c:v>0.17847909945115253</c:v>
                </c:pt>
                <c:pt idx="225">
                  <c:v>0.17661656793540853</c:v>
                </c:pt>
                <c:pt idx="226">
                  <c:v>0.17478446740454734</c:v>
                </c:pt>
                <c:pt idx="227">
                  <c:v>0.17298211084330956</c:v>
                </c:pt>
                <c:pt idx="228">
                  <c:v>0.17120883118005911</c:v>
                </c:pt>
                <c:pt idx="229">
                  <c:v>0.16946398057693673</c:v>
                </c:pt>
                <c:pt idx="230">
                  <c:v>0.16774692974996003</c:v>
                </c:pt>
                <c:pt idx="231">
                  <c:v>0.16605706731761039</c:v>
                </c:pt>
                <c:pt idx="232">
                  <c:v>0.16439379917652555</c:v>
                </c:pt>
                <c:pt idx="233">
                  <c:v>0.16275654790299626</c:v>
                </c:pt>
                <c:pt idx="234">
                  <c:v>0.16114475217903332</c:v>
                </c:pt>
                <c:pt idx="235">
                  <c:v>0.15955786624183785</c:v>
                </c:pt>
                <c:pt idx="236">
                  <c:v>0.1579953593555746</c:v>
                </c:pt>
                <c:pt idx="237">
                  <c:v>0.15645671530440092</c:v>
                </c:pt>
                <c:pt idx="238">
                  <c:v>0.15494143190576481</c:v>
                </c:pt>
                <c:pt idx="239">
                  <c:v>0.15344902054303416</c:v>
                </c:pt>
                <c:pt idx="240">
                  <c:v>0.15197900571657078</c:v>
                </c:pt>
                <c:pt idx="241">
                  <c:v>0.15053092461240639</c:v>
                </c:pt>
                <c:pt idx="242">
                  <c:v>0.1491043266877243</c:v>
                </c:pt>
                <c:pt idx="243">
                  <c:v>0.14769877327238931</c:v>
                </c:pt>
                <c:pt idx="244">
                  <c:v>0.14631383718580693</c:v>
                </c:pt>
                <c:pt idx="245">
                  <c:v>0.14494910236843195</c:v>
                </c:pt>
                <c:pt idx="246">
                  <c:v>0.14360416352727712</c:v>
                </c:pt>
                <c:pt idx="247">
                  <c:v>0.1422786257948086</c:v>
                </c:pt>
                <c:pt idx="248">
                  <c:v>0.14097210440064326</c:v>
                </c:pt>
                <c:pt idx="249">
                  <c:v>0.13968422435549191</c:v>
                </c:pt>
                <c:pt idx="250">
                  <c:v>0.13841462014682204</c:v>
                </c:pt>
                <c:pt idx="251">
                  <c:v>0.13716293544573571</c:v>
                </c:pt>
                <c:pt idx="252">
                  <c:v>0.13592882282458735</c:v>
                </c:pt>
                <c:pt idx="253">
                  <c:v>0.13471194348488413</c:v>
                </c:pt>
                <c:pt idx="254">
                  <c:v>0.13351196699503817</c:v>
                </c:pt>
                <c:pt idx="255">
                  <c:v>0.13232857103755738</c:v>
                </c:pt>
                <c:pt idx="256">
                  <c:v>0.13116144116528208</c:v>
                </c:pt>
                <c:pt idx="257">
                  <c:v>0.13001027056629386</c:v>
                </c:pt>
                <c:pt idx="258">
                  <c:v>0.12887475983714042</c:v>
                </c:pt>
                <c:pt idx="259">
                  <c:v>0.12775461676403499</c:v>
                </c:pt>
                <c:pt idx="260">
                  <c:v>0.12664955611170786</c:v>
                </c:pt>
                <c:pt idx="261">
                  <c:v>0.12555929941960012</c:v>
                </c:pt>
                <c:pt idx="262">
                  <c:v>0.12448357480510358</c:v>
                </c:pt>
                <c:pt idx="263">
                  <c:v>0.12342211677356743</c:v>
                </c:pt>
                <c:pt idx="264">
                  <c:v>0.12237466603480071</c:v>
                </c:pt>
                <c:pt idx="265">
                  <c:v>0.12134096932581483</c:v>
                </c:pt>
                <c:pt idx="266">
                  <c:v>0.12032077923956112</c:v>
                </c:pt>
                <c:pt idx="267">
                  <c:v>0.11931385405942876</c:v>
                </c:pt>
                <c:pt idx="268">
                  <c:v>0.11831995759927871</c:v>
                </c:pt>
                <c:pt idx="269">
                  <c:v>0.11733885904880083</c:v>
                </c:pt>
                <c:pt idx="270">
                  <c:v>0.1163703328239888</c:v>
                </c:pt>
                <c:pt idx="271">
                  <c:v>0.11541415842253663</c:v>
                </c:pt>
                <c:pt idx="272">
                  <c:v>0.11447012028397062</c:v>
                </c:pt>
                <c:pt idx="273">
                  <c:v>0.11353800765433728</c:v>
                </c:pt>
                <c:pt idx="274">
                  <c:v>0.11261761445527468</c:v>
                </c:pt>
                <c:pt idx="275">
                  <c:v>0.11170873915730485</c:v>
                </c:pt>
                <c:pt idx="276">
                  <c:v>0.11081118465718914</c:v>
                </c:pt>
                <c:pt idx="277">
                  <c:v>0.10992475815919522</c:v>
                </c:pt>
                <c:pt idx="278">
                  <c:v>0.10904927106013337</c:v>
                </c:pt>
                <c:pt idx="279">
                  <c:v>0.1081845388380224</c:v>
                </c:pt>
                <c:pt idx="280">
                  <c:v>0.10733038094425304</c:v>
                </c:pt>
                <c:pt idx="281">
                  <c:v>0.10648662069912257</c:v>
                </c:pt>
                <c:pt idx="282">
                  <c:v>0.10565308519061785</c:v>
                </c:pt>
                <c:pt idx="283">
                  <c:v>0.10482960517633128</c:v>
                </c:pt>
                <c:pt idx="284">
                  <c:v>0.1040160149883963</c:v>
                </c:pt>
                <c:pt idx="285">
                  <c:v>0.10321215244133647</c:v>
                </c:pt>
                <c:pt idx="286">
                  <c:v>0.10241785874272365</c:v>
                </c:pt>
                <c:pt idx="287">
                  <c:v>0.10163297840654732</c:v>
                </c:pt>
                <c:pt idx="288">
                  <c:v>0.10085735916919986</c:v>
                </c:pt>
                <c:pt idx="289">
                  <c:v>0.10009085190798558</c:v>
                </c:pt>
                <c:pt idx="290">
                  <c:v>9.9333310562067539E-2</c:v>
                </c:pt>
                <c:pt idx="291">
                  <c:v>9.8584592055766709E-2</c:v>
                </c:pt>
                <c:pt idx="292">
                  <c:v>9.7844556224132892E-2</c:v>
                </c:pt>
                <c:pt idx="293">
                  <c:v>9.7113065740709839E-2</c:v>
                </c:pt>
                <c:pt idx="294">
                  <c:v>9.6389986047420204E-2</c:v>
                </c:pt>
                <c:pt idx="295">
                  <c:v>9.5675185286497266E-2</c:v>
                </c:pt>
                <c:pt idx="296">
                  <c:v>9.4968534234396135E-2</c:v>
                </c:pt>
                <c:pt idx="297">
                  <c:v>9.4269906237616274E-2</c:v>
                </c:pt>
                <c:pt idx="298">
                  <c:v>9.3579177150372936E-2</c:v>
                </c:pt>
                <c:pt idx="299">
                  <c:v>9.289622527405475E-2</c:v>
                </c:pt>
                <c:pt idx="300">
                  <c:v>9.2220931298409442E-2</c:v>
                </c:pt>
                <c:pt idx="301">
                  <c:v>9.1553178244399888E-2</c:v>
                </c:pt>
                <c:pt idx="302">
                  <c:v>9.0892851408676117E-2</c:v>
                </c:pt>
                <c:pt idx="303">
                  <c:v>9.023983830961077E-2</c:v>
                </c:pt>
                <c:pt idx="304">
                  <c:v>8.9594028634846182E-2</c:v>
                </c:pt>
                <c:pt idx="305">
                  <c:v>8.8955314190305501E-2</c:v>
                </c:pt>
                <c:pt idx="306">
                  <c:v>8.8323588850619764E-2</c:v>
                </c:pt>
                <c:pt idx="307">
                  <c:v>8.7698748510925725E-2</c:v>
                </c:pt>
                <c:pt idx="308">
                  <c:v>8.7080691039990693E-2</c:v>
                </c:pt>
                <c:pt idx="309">
                  <c:v>8.6469316234622631E-2</c:v>
                </c:pt>
                <c:pt idx="310">
                  <c:v>8.5864525775323858E-2</c:v>
                </c:pt>
                <c:pt idx="311">
                  <c:v>8.5266223183150219E-2</c:v>
                </c:pt>
                <c:pt idx="312">
                  <c:v>8.467431377773732E-2</c:v>
                </c:pt>
                <c:pt idx="313">
                  <c:v>8.4088704636457373E-2</c:v>
                </c:pt>
                <c:pt idx="314">
                  <c:v>8.3509304554671773E-2</c:v>
                </c:pt>
                <c:pt idx="315">
                  <c:v>8.2936024007045306E-2</c:v>
                </c:pt>
                <c:pt idx="316">
                  <c:v>8.23687751098892E-2</c:v>
                </c:pt>
                <c:pt idx="317">
                  <c:v>8.1807471584501579E-2</c:v>
                </c:pt>
                <c:pt idx="318">
                  <c:v>8.1252028721474759E-2</c:v>
                </c:pt>
                <c:pt idx="319">
                  <c:v>8.0702363345939818E-2</c:v>
                </c:pt>
                <c:pt idx="320">
                  <c:v>8.0158393783720402E-2</c:v>
                </c:pt>
                <c:pt idx="321">
                  <c:v>7.9620039828367906E-2</c:v>
                </c:pt>
                <c:pt idx="322">
                  <c:v>7.9087222709051594E-2</c:v>
                </c:pt>
                <c:pt idx="323">
                  <c:v>7.8559865059278505E-2</c:v>
                </c:pt>
                <c:pt idx="324">
                  <c:v>7.8037890886417799E-2</c:v>
                </c:pt>
                <c:pt idx="325">
                  <c:v>7.7521225542006023E-2</c:v>
                </c:pt>
                <c:pt idx="326">
                  <c:v>7.7009795692810162E-2</c:v>
                </c:pt>
                <c:pt idx="327">
                  <c:v>7.6503529292626146E-2</c:v>
                </c:pt>
                <c:pt idx="328">
                  <c:v>7.6002355554790901E-2</c:v>
                </c:pt>
                <c:pt idx="329">
                  <c:v>7.5506204925388037E-2</c:v>
                </c:pt>
                <c:pt idx="330">
                  <c:v>7.5015009057125645E-2</c:v>
                </c:pt>
                <c:pt idx="331">
                  <c:v>7.4528700783868085E-2</c:v>
                </c:pt>
                <c:pt idx="332">
                  <c:v>7.4047214095801714E-2</c:v>
                </c:pt>
                <c:pt idx="333">
                  <c:v>7.3570484115217535E-2</c:v>
                </c:pt>
                <c:pt idx="334">
                  <c:v>7.3098447072891606E-2</c:v>
                </c:pt>
                <c:pt idx="335">
                  <c:v>7.2631040285047757E-2</c:v>
                </c:pt>
                <c:pt idx="336">
                  <c:v>7.216820213088497E-2</c:v>
                </c:pt>
                <c:pt idx="337">
                  <c:v>7.1709872030653751E-2</c:v>
                </c:pt>
                <c:pt idx="338">
                  <c:v>7.1255990424266155E-2</c:v>
                </c:pt>
                <c:pt idx="339">
                  <c:v>7.0806498750424537E-2</c:v>
                </c:pt>
                <c:pt idx="340">
                  <c:v>7.0361339426253985E-2</c:v>
                </c:pt>
                <c:pt idx="341">
                  <c:v>6.9920455827425135E-2</c:v>
                </c:pt>
                <c:pt idx="342">
                  <c:v>6.9483792268753328E-2</c:v>
                </c:pt>
                <c:pt idx="343">
                  <c:v>6.9051293985260886E-2</c:v>
                </c:pt>
                <c:pt idx="344">
                  <c:v>6.8622907113690082E-2</c:v>
                </c:pt>
                <c:pt idx="345">
                  <c:v>6.819857867445403E-2</c:v>
                </c:pt>
                <c:pt idx="346">
                  <c:v>6.7778256554013983E-2</c:v>
                </c:pt>
                <c:pt idx="347">
                  <c:v>6.736188948767094E-2</c:v>
                </c:pt>
                <c:pt idx="348">
                  <c:v>6.6949427042760745E-2</c:v>
                </c:pt>
                <c:pt idx="349">
                  <c:v>6.6540819602241452E-2</c:v>
                </c:pt>
                <c:pt idx="350">
                  <c:v>6.6136018348662631E-2</c:v>
                </c:pt>
                <c:pt idx="351">
                  <c:v>6.5734975248506217E-2</c:v>
                </c:pt>
                <c:pt idx="352">
                  <c:v>6.5337643036889007E-2</c:v>
                </c:pt>
                <c:pt idx="353">
                  <c:v>6.4943975202617132E-2</c:v>
                </c:pt>
                <c:pt idx="354">
                  <c:v>6.4553925973583448E-2</c:v>
                </c:pt>
                <c:pt idx="355">
                  <c:v>6.4167450302498208E-2</c:v>
                </c:pt>
                <c:pt idx="356">
                  <c:v>6.3784503852944749E-2</c:v>
                </c:pt>
                <c:pt idx="357">
                  <c:v>6.3405042985751614E-2</c:v>
                </c:pt>
                <c:pt idx="358">
                  <c:v>6.3029024745672457E-2</c:v>
                </c:pt>
                <c:pt idx="359">
                  <c:v>6.2656406848366E-2</c:v>
                </c:pt>
                <c:pt idx="360">
                  <c:v>6.2287147667668429E-2</c:v>
                </c:pt>
                <c:pt idx="361">
                  <c:v>6.192120622315013E-2</c:v>
                </c:pt>
                <c:pt idx="362">
                  <c:v>6.1558542167950023E-2</c:v>
                </c:pt>
                <c:pt idx="363">
                  <c:v>6.119911577687983E-2</c:v>
                </c:pt>
                <c:pt idx="364">
                  <c:v>6.0842887934791805E-2</c:v>
                </c:pt>
                <c:pt idx="365">
                  <c:v>6.048982012520291E-2</c:v>
                </c:pt>
                <c:pt idx="366">
                  <c:v>6.0139874419169091E-2</c:v>
                </c:pt>
                <c:pt idx="367">
                  <c:v>5.9793013464403202E-2</c:v>
                </c:pt>
                <c:pt idx="368">
                  <c:v>5.9449200474630398E-2</c:v>
                </c:pt>
                <c:pt idx="369">
                  <c:v>5.910839921917535E-2</c:v>
                </c:pt>
                <c:pt idx="370">
                  <c:v>5.8770574012774891E-2</c:v>
                </c:pt>
                <c:pt idx="371">
                  <c:v>5.8435689705610964E-2</c:v>
                </c:pt>
                <c:pt idx="372">
                  <c:v>5.8103711673558274E-2</c:v>
                </c:pt>
                <c:pt idx="373">
                  <c:v>5.7774605808640973E-2</c:v>
                </c:pt>
                <c:pt idx="374">
                  <c:v>5.7448338509693754E-2</c:v>
                </c:pt>
                <c:pt idx="375">
                  <c:v>5.7124876673221983E-2</c:v>
                </c:pt>
                <c:pt idx="376">
                  <c:v>5.6804187684455824E-2</c:v>
                </c:pt>
                <c:pt idx="377">
                  <c:v>5.6486239408594131E-2</c:v>
                </c:pt>
                <c:pt idx="378">
                  <c:v>5.6171000182232929E-2</c:v>
                </c:pt>
                <c:pt idx="379">
                  <c:v>5.5858438804974313E-2</c:v>
                </c:pt>
                <c:pt idx="380">
                  <c:v>5.5548524531211327E-2</c:v>
                </c:pt>
                <c:pt idx="381">
                  <c:v>5.5241227062084508E-2</c:v>
                </c:pt>
                <c:pt idx="382">
                  <c:v>5.4936516537605992E-2</c:v>
                </c:pt>
                <c:pt idx="383">
                  <c:v>5.4634363528947204E-2</c:v>
                </c:pt>
                <c:pt idx="384">
                  <c:v>5.4334739030886182E-2</c:v>
                </c:pt>
                <c:pt idx="385">
                  <c:v>5.4037614454410667E-2</c:v>
                </c:pt>
                <c:pt idx="386">
                  <c:v>5.3742961619473471E-2</c:v>
                </c:pt>
                <c:pt idx="387">
                  <c:v>5.3450752747896034E-2</c:v>
                </c:pt>
                <c:pt idx="388">
                  <c:v>5.316096045641748E-2</c:v>
                </c:pt>
                <c:pt idx="389">
                  <c:v>5.2873557749884836E-2</c:v>
                </c:pt>
                <c:pt idx="390">
                  <c:v>5.2588518014581663E-2</c:v>
                </c:pt>
                <c:pt idx="391">
                  <c:v>5.2305815011691882E-2</c:v>
                </c:pt>
                <c:pt idx="392">
                  <c:v>5.2025422870895288E-2</c:v>
                </c:pt>
                <c:pt idx="393">
                  <c:v>5.1747316084091909E-2</c:v>
                </c:pt>
                <c:pt idx="394">
                  <c:v>5.1471469499252354E-2</c:v>
                </c:pt>
                <c:pt idx="395">
                  <c:v>5.1197858314390929E-2</c:v>
                </c:pt>
                <c:pt idx="396">
                  <c:v>5.0926458071658895E-2</c:v>
                </c:pt>
                <c:pt idx="397">
                  <c:v>5.0657244651555189E-2</c:v>
                </c:pt>
                <c:pt idx="398">
                  <c:v>5.0390194267251651E-2</c:v>
                </c:pt>
                <c:pt idx="399">
                  <c:v>5.0125283459030293E-2</c:v>
                </c:pt>
                <c:pt idx="400">
                  <c:v>4.9862489088830245E-2</c:v>
                </c:pt>
                <c:pt idx="401">
                  <c:v>4.9601788334901552E-2</c:v>
                </c:pt>
                <c:pt idx="402">
                  <c:v>4.9343158686563499E-2</c:v>
                </c:pt>
                <c:pt idx="403">
                  <c:v>4.9086577939065457E-2</c:v>
                </c:pt>
                <c:pt idx="404">
                  <c:v>4.8832024188547402E-2</c:v>
                </c:pt>
                <c:pt idx="405">
                  <c:v>4.8579475827098179E-2</c:v>
                </c:pt>
                <c:pt idx="406">
                  <c:v>4.8328911537909462E-2</c:v>
                </c:pt>
                <c:pt idx="407">
                  <c:v>4.808031029052294E-2</c:v>
                </c:pt>
                <c:pt idx="408">
                  <c:v>4.7833651336168764E-2</c:v>
                </c:pt>
                <c:pt idx="409">
                  <c:v>4.758891420319359E-2</c:v>
                </c:pt>
                <c:pt idx="410">
                  <c:v>4.7346078692575622E-2</c:v>
                </c:pt>
                <c:pt idx="411">
                  <c:v>4.7105124873525264E-2</c:v>
                </c:pt>
                <c:pt idx="412">
                  <c:v>4.6866033079169284E-2</c:v>
                </c:pt>
                <c:pt idx="413">
                  <c:v>4.6628783902316645E-2</c:v>
                </c:pt>
                <c:pt idx="414">
                  <c:v>4.6393358191304197E-2</c:v>
                </c:pt>
                <c:pt idx="415">
                  <c:v>4.6159737045920822E-2</c:v>
                </c:pt>
                <c:pt idx="416">
                  <c:v>4.5927901813407813E-2</c:v>
                </c:pt>
                <c:pt idx="417">
                  <c:v>4.5697834084534074E-2</c:v>
                </c:pt>
                <c:pt idx="418">
                  <c:v>4.546951568974493E-2</c:v>
                </c:pt>
                <c:pt idx="419">
                  <c:v>4.5242928695382149E-2</c:v>
                </c:pt>
                <c:pt idx="420">
                  <c:v>4.5018055399974291E-2</c:v>
                </c:pt>
                <c:pt idx="421">
                  <c:v>4.4794878330595728E-2</c:v>
                </c:pt>
                <c:pt idx="422">
                  <c:v>4.4573380239292797E-2</c:v>
                </c:pt>
                <c:pt idx="423">
                  <c:v>4.4353544099575565E-2</c:v>
                </c:pt>
                <c:pt idx="424">
                  <c:v>4.4135353102974111E-2</c:v>
                </c:pt>
                <c:pt idx="425">
                  <c:v>4.3918790655657743E-2</c:v>
                </c:pt>
                <c:pt idx="426">
                  <c:v>4.3703840375115842E-2</c:v>
                </c:pt>
                <c:pt idx="427">
                  <c:v>4.3490486086899094E-2</c:v>
                </c:pt>
                <c:pt idx="428">
                  <c:v>4.3278711821419867E-2</c:v>
                </c:pt>
                <c:pt idx="429">
                  <c:v>4.3068501810810324E-2</c:v>
                </c:pt>
                <c:pt idx="430">
                  <c:v>4.2859840485837457E-2</c:v>
                </c:pt>
                <c:pt idx="431">
                  <c:v>4.2652712472873326E-2</c:v>
                </c:pt>
                <c:pt idx="432">
                  <c:v>4.2447102590919779E-2</c:v>
                </c:pt>
                <c:pt idx="433">
                  <c:v>4.2242995848686474E-2</c:v>
                </c:pt>
                <c:pt idx="434">
                  <c:v>4.2040377441720837E-2</c:v>
                </c:pt>
                <c:pt idx="435">
                  <c:v>4.1839232749589152E-2</c:v>
                </c:pt>
                <c:pt idx="436">
                  <c:v>4.1639547333107776E-2</c:v>
                </c:pt>
                <c:pt idx="437">
                  <c:v>4.1441306931623179E-2</c:v>
                </c:pt>
                <c:pt idx="438">
                  <c:v>4.1244497460339979E-2</c:v>
                </c:pt>
                <c:pt idx="439">
                  <c:v>4.1049105007696166E-2</c:v>
                </c:pt>
                <c:pt idx="440">
                  <c:v>4.0855115832784207E-2</c:v>
                </c:pt>
                <c:pt idx="441">
                  <c:v>4.0662516362817321E-2</c:v>
                </c:pt>
                <c:pt idx="442">
                  <c:v>4.0471293190640106E-2</c:v>
                </c:pt>
                <c:pt idx="443">
                  <c:v>4.028143307228229E-2</c:v>
                </c:pt>
                <c:pt idx="444">
                  <c:v>4.0092922924555151E-2</c:v>
                </c:pt>
                <c:pt idx="445">
                  <c:v>3.9905749822689435E-2</c:v>
                </c:pt>
                <c:pt idx="446">
                  <c:v>3.9719900998014139E-2</c:v>
                </c:pt>
                <c:pt idx="447">
                  <c:v>3.9535363835675144E-2</c:v>
                </c:pt>
                <c:pt idx="448">
                  <c:v>3.935212587239327E-2</c:v>
                </c:pt>
                <c:pt idx="449">
                  <c:v>3.9170174794260521E-2</c:v>
                </c:pt>
                <c:pt idx="450">
                  <c:v>3.8989498434574041E-2</c:v>
                </c:pt>
                <c:pt idx="451">
                  <c:v>3.8810084771707096E-2</c:v>
                </c:pt>
                <c:pt idx="452">
                  <c:v>3.8631921927016165E-2</c:v>
                </c:pt>
                <c:pt idx="453">
                  <c:v>3.8454998162783402E-2</c:v>
                </c:pt>
                <c:pt idx="454">
                  <c:v>3.827930188019419E-2</c:v>
                </c:pt>
                <c:pt idx="455">
                  <c:v>3.810482161734851E-2</c:v>
                </c:pt>
                <c:pt idx="456">
                  <c:v>3.7931546047305906E-2</c:v>
                </c:pt>
                <c:pt idx="457">
                  <c:v>3.7759463976163227E-2</c:v>
                </c:pt>
                <c:pt idx="458">
                  <c:v>3.7588564341164636E-2</c:v>
                </c:pt>
                <c:pt idx="459">
                  <c:v>3.7418836208842933E-2</c:v>
                </c:pt>
                <c:pt idx="460">
                  <c:v>3.7250268773192159E-2</c:v>
                </c:pt>
                <c:pt idx="461">
                  <c:v>3.7082851353870253E-2</c:v>
                </c:pt>
                <c:pt idx="462">
                  <c:v>3.691657339443162E-2</c:v>
                </c:pt>
                <c:pt idx="463">
                  <c:v>3.6751424460588961E-2</c:v>
                </c:pt>
                <c:pt idx="464">
                  <c:v>3.6587394238503684E-2</c:v>
                </c:pt>
                <c:pt idx="465">
                  <c:v>3.6424472533104317E-2</c:v>
                </c:pt>
                <c:pt idx="466">
                  <c:v>3.626264926643278E-2</c:v>
                </c:pt>
                <c:pt idx="467">
                  <c:v>3.6101914476017474E-2</c:v>
                </c:pt>
                <c:pt idx="468">
                  <c:v>3.5942258313272954E-2</c:v>
                </c:pt>
                <c:pt idx="469">
                  <c:v>3.5783671041925751E-2</c:v>
                </c:pt>
                <c:pt idx="470">
                  <c:v>3.5626143036465732E-2</c:v>
                </c:pt>
                <c:pt idx="471">
                  <c:v>3.5469664780622405E-2</c:v>
                </c:pt>
                <c:pt idx="472">
                  <c:v>3.5314226865866057E-2</c:v>
                </c:pt>
                <c:pt idx="473">
                  <c:v>3.5159819989932901E-2</c:v>
                </c:pt>
                <c:pt idx="474">
                  <c:v>3.5006434955373998E-2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E56D-40A6-BC83-322C5C482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100184"/>
        <c:axId val="95307512"/>
      </c:scatterChart>
      <c:valAx>
        <c:axId val="219100184"/>
        <c:scaling>
          <c:orientation val="minMax"/>
          <c:max val="6000"/>
        </c:scaling>
        <c:delete val="1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Vitesse de </a:t>
                </a:r>
                <a:r>
                  <a:rPr lang="fr-FR" dirty="0" smtClean="0"/>
                  <a:t>rotation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6795254251755116"/>
              <c:y val="0.89955100030548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crossAx val="95307512"/>
        <c:crosses val="autoZero"/>
        <c:crossBetween val="midCat"/>
      </c:valAx>
      <c:valAx>
        <c:axId val="95307512"/>
        <c:scaling>
          <c:logBase val="10"/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de vibration</a:t>
                </a:r>
              </a:p>
            </c:rich>
          </c:tx>
          <c:layout>
            <c:manualLayout>
              <c:xMode val="edge"/>
              <c:yMode val="edge"/>
              <c:x val="1.2816507692635981E-2"/>
              <c:y val="0.187937980436530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crossAx val="219100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936033402328786"/>
          <c:y val="0.67775138558986536"/>
          <c:w val="0.40345162139285434"/>
          <c:h val="0.1087399704490620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0.04472</cdr:x>
      <cdr:y>0.34086</cdr:y>
    </cdr:from>
    <cdr:to>
      <cdr:x>0.13008</cdr:x>
      <cdr:y>0.45249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314325" y="1366838"/>
          <a:ext cx="600075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800" b="1" i="0" dirty="0" smtClean="0">
              <a:latin typeface="Cambria Math" panose="02040503050406030204" pitchFamily="18" charset="0"/>
            </a:rPr>
            <a:t>𝒒_𝒕𝒉</a:t>
          </a:r>
          <a:endParaRPr lang="fr-FR" sz="1100" b="1" dirty="0"/>
        </a:p>
      </cdr:txBody>
    </cdr:sp>
  </cdr:relSizeAnchor>
  <cdr:relSizeAnchor xmlns:cdr="http://schemas.openxmlformats.org/drawingml/2006/chartDrawing">
    <cdr:from>
      <cdr:x>0.06685</cdr:x>
      <cdr:y>0.84996</cdr:y>
    </cdr:from>
    <cdr:to>
      <cdr:x>0.11518</cdr:x>
      <cdr:y>0.94418</cdr:y>
    </cdr:to>
    <cdr:sp macro="" textlink="">
      <cdr:nvSpPr>
        <cdr:cNvPr id="4" name="ZoneTexte 1"/>
        <cdr:cNvSpPr txBox="1"/>
      </cdr:nvSpPr>
      <cdr:spPr>
        <a:xfrm xmlns:a="http://schemas.openxmlformats.org/drawingml/2006/main">
          <a:off x="469900" y="3408363"/>
          <a:ext cx="339725" cy="377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0" i="0" dirty="0" smtClean="0">
              <a:latin typeface="Cambria Math" panose="02040503050406030204" pitchFamily="18" charset="0"/>
            </a:rPr>
            <a:t>0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0.11924</cdr:x>
      <cdr:y>0.88242</cdr:y>
    </cdr:from>
    <cdr:to>
      <cdr:x>0.98916</cdr:x>
      <cdr:y>0.88242</cdr:y>
    </cdr:to>
    <cdr:cxnSp macro="">
      <cdr:nvCxnSpPr>
        <cdr:cNvPr id="6" name="Connecteur droit avec flèche 5"/>
        <cdr:cNvCxnSpPr/>
      </cdr:nvCxnSpPr>
      <cdr:spPr>
        <a:xfrm xmlns:a="http://schemas.openxmlformats.org/drawingml/2006/main">
          <a:off x="838200" y="3538538"/>
          <a:ext cx="611505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0.92502</cdr:x>
      <cdr:y>0.8654</cdr:y>
    </cdr:from>
    <cdr:to>
      <cdr:x>0.97335</cdr:x>
      <cdr:y>0.95962</cdr:y>
    </cdr:to>
    <cdr:sp macro="" textlink="">
      <cdr:nvSpPr>
        <cdr:cNvPr id="9" name="ZoneTexte 1"/>
        <cdr:cNvSpPr txBox="1"/>
      </cdr:nvSpPr>
      <cdr:spPr>
        <a:xfrm xmlns:a="http://schemas.openxmlformats.org/drawingml/2006/main">
          <a:off x="6502400" y="3470275"/>
          <a:ext cx="339725" cy="377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0" i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𝜔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0.05149</cdr:x>
      <cdr:y>0</cdr:y>
    </cdr:from>
    <cdr:to>
      <cdr:x>0.10659</cdr:x>
      <cdr:y>0.11045</cdr:y>
    </cdr:to>
    <cdr:sp macro="" textlink="">
      <cdr:nvSpPr>
        <cdr:cNvPr id="10" name="ZoneTexte 1"/>
        <cdr:cNvSpPr txBox="1"/>
      </cdr:nvSpPr>
      <cdr:spPr>
        <a:xfrm xmlns:a="http://schemas.openxmlformats.org/drawingml/2006/main">
          <a:off x="361951" y="0"/>
          <a:ext cx="387350" cy="4429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1" i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|𝒒|</a:t>
          </a:r>
          <a:endParaRPr lang="fr-FR" sz="1100" b="1" dirty="0"/>
        </a:p>
      </cdr:txBody>
    </cdr:sp>
  </cdr:relSizeAnchor>
  <cdr:relSizeAnchor xmlns:cdr="http://schemas.openxmlformats.org/drawingml/2006/chartDrawing">
    <cdr:from>
      <cdr:x>0.12195</cdr:x>
      <cdr:y>0.02969</cdr:y>
    </cdr:from>
    <cdr:to>
      <cdr:x>0.12331</cdr:x>
      <cdr:y>0.8848</cdr:y>
    </cdr:to>
    <cdr:cxnSp macro="">
      <cdr:nvCxnSpPr>
        <cdr:cNvPr id="11" name="Connecteur droit avec flèche 10"/>
        <cdr:cNvCxnSpPr/>
      </cdr:nvCxnSpPr>
      <cdr:spPr>
        <a:xfrm xmlns:a="http://schemas.openxmlformats.org/drawingml/2006/main" flipV="1">
          <a:off x="857251" y="119063"/>
          <a:ext cx="9524" cy="34290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7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8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4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87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42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65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1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58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5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5B57-4734-4699-BEFC-70C8ADF40FD5}" type="datetimeFigureOut">
              <a:rPr lang="fr-FR" smtClean="0"/>
              <a:t>13/12/2018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22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723404" y="446087"/>
            <a:ext cx="10529147" cy="1953889"/>
            <a:chOff x="618629" y="1970087"/>
            <a:chExt cx="10529147" cy="195388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5" y="2123976"/>
              <a:ext cx="2535831" cy="180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596" y="2123976"/>
              <a:ext cx="2521797" cy="1800000"/>
            </a:xfrm>
            <a:prstGeom prst="rect">
              <a:avLst/>
            </a:prstGeom>
          </p:spPr>
        </p:pic>
        <p:sp>
          <p:nvSpPr>
            <p:cNvPr id="7" name="Égal 6"/>
            <p:cNvSpPr/>
            <p:nvPr/>
          </p:nvSpPr>
          <p:spPr>
            <a:xfrm>
              <a:off x="3880455" y="2797944"/>
              <a:ext cx="647272" cy="4520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Plus 7"/>
            <p:cNvSpPr/>
            <p:nvPr/>
          </p:nvSpPr>
          <p:spPr>
            <a:xfrm>
              <a:off x="7787557" y="2720887"/>
              <a:ext cx="606175" cy="60617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/>
            <p:cNvGrpSpPr/>
            <p:nvPr/>
          </p:nvGrpSpPr>
          <p:grpSpPr>
            <a:xfrm>
              <a:off x="618629" y="1970087"/>
              <a:ext cx="3094415" cy="1953889"/>
              <a:chOff x="618629" y="1970087"/>
              <a:chExt cx="3094415" cy="195388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30" y="2123976"/>
                <a:ext cx="2637014" cy="1800000"/>
              </a:xfrm>
              <a:prstGeom prst="rect">
                <a:avLst/>
              </a:prstGeom>
            </p:spPr>
          </p:pic>
          <p:sp>
            <p:nvSpPr>
              <p:cNvPr id="9" name="ZoneTexte 8"/>
              <p:cNvSpPr txBox="1"/>
              <p:nvPr/>
            </p:nvSpPr>
            <p:spPr>
              <a:xfrm>
                <a:off x="618629" y="3327063"/>
                <a:ext cx="595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rotor </a:t>
                </a:r>
                <a:endParaRPr lang="fr-FR" sz="1400" dirty="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618629" y="2365454"/>
                <a:ext cx="85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lubrifiant</a:t>
                </a:r>
                <a:endParaRPr lang="fr-FR" sz="1400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618629" y="1970087"/>
                <a:ext cx="9148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coussinet </a:t>
                </a:r>
                <a:endParaRPr lang="fr-FR" sz="1400" dirty="0"/>
              </a:p>
            </p:txBody>
          </p:sp>
          <p:cxnSp>
            <p:nvCxnSpPr>
              <p:cNvPr id="13" name="Connecteur droit avec flèche 12"/>
              <p:cNvCxnSpPr/>
              <p:nvPr/>
            </p:nvCxnSpPr>
            <p:spPr>
              <a:xfrm>
                <a:off x="1465184" y="2525798"/>
                <a:ext cx="312816" cy="78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>
                <a:stCxn id="11" idx="3"/>
              </p:cNvCxnSpPr>
              <p:nvPr/>
            </p:nvCxnSpPr>
            <p:spPr>
              <a:xfrm>
                <a:off x="1533431" y="2123976"/>
                <a:ext cx="244569" cy="184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>
                <a:stCxn id="9" idx="0"/>
              </p:cNvCxnSpPr>
              <p:nvPr/>
            </p:nvCxnSpPr>
            <p:spPr>
              <a:xfrm flipV="1">
                <a:off x="916243" y="3147060"/>
                <a:ext cx="220407" cy="180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e 25"/>
          <p:cNvGrpSpPr/>
          <p:nvPr/>
        </p:nvGrpSpPr>
        <p:grpSpPr>
          <a:xfrm>
            <a:off x="1021018" y="3417887"/>
            <a:ext cx="10529147" cy="1953889"/>
            <a:chOff x="618629" y="1970087"/>
            <a:chExt cx="10529147" cy="1953889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5" y="2123976"/>
              <a:ext cx="2535831" cy="1800000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596" y="2123976"/>
              <a:ext cx="2521797" cy="1800000"/>
            </a:xfrm>
            <a:prstGeom prst="rect">
              <a:avLst/>
            </a:prstGeom>
          </p:spPr>
        </p:pic>
        <p:sp>
          <p:nvSpPr>
            <p:cNvPr id="29" name="Égal 28"/>
            <p:cNvSpPr/>
            <p:nvPr/>
          </p:nvSpPr>
          <p:spPr>
            <a:xfrm>
              <a:off x="3880455" y="2797944"/>
              <a:ext cx="647272" cy="4520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7787557" y="2720887"/>
              <a:ext cx="606175" cy="60617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618629" y="1970087"/>
              <a:ext cx="3094415" cy="1953889"/>
              <a:chOff x="618629" y="1970087"/>
              <a:chExt cx="3094415" cy="1953889"/>
            </a:xfrm>
          </p:grpSpPr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30" y="2123976"/>
                <a:ext cx="2637014" cy="1800000"/>
              </a:xfrm>
              <a:prstGeom prst="rect">
                <a:avLst/>
              </a:prstGeom>
            </p:spPr>
          </p:pic>
          <p:sp>
            <p:nvSpPr>
              <p:cNvPr id="33" name="ZoneTexte 32"/>
              <p:cNvSpPr txBox="1"/>
              <p:nvPr/>
            </p:nvSpPr>
            <p:spPr>
              <a:xfrm>
                <a:off x="618629" y="3327063"/>
                <a:ext cx="595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rotor </a:t>
                </a:r>
                <a:endParaRPr lang="fr-FR" sz="1400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618629" y="2365454"/>
                <a:ext cx="85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lubrifiant</a:t>
                </a:r>
                <a:endParaRPr lang="fr-FR" sz="14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618629" y="1970087"/>
                <a:ext cx="9148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coussinet </a:t>
                </a:r>
                <a:endParaRPr lang="fr-FR" sz="1400" dirty="0"/>
              </a:p>
            </p:txBody>
          </p:sp>
          <p:cxnSp>
            <p:nvCxnSpPr>
              <p:cNvPr id="36" name="Connecteur droit avec flèche 35"/>
              <p:cNvCxnSpPr/>
              <p:nvPr/>
            </p:nvCxnSpPr>
            <p:spPr>
              <a:xfrm>
                <a:off x="1465184" y="2525798"/>
                <a:ext cx="312816" cy="78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>
                <a:stCxn id="35" idx="3"/>
              </p:cNvCxnSpPr>
              <p:nvPr/>
            </p:nvCxnSpPr>
            <p:spPr>
              <a:xfrm>
                <a:off x="1533431" y="2123976"/>
                <a:ext cx="244569" cy="184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>
                <a:stCxn id="33" idx="0"/>
              </p:cNvCxnSpPr>
              <p:nvPr/>
            </p:nvCxnSpPr>
            <p:spPr>
              <a:xfrm flipV="1">
                <a:off x="916243" y="3147060"/>
                <a:ext cx="220407" cy="180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32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3378486" y="1845020"/>
            <a:ext cx="4631524" cy="2387933"/>
            <a:chOff x="3378486" y="1845020"/>
            <a:chExt cx="4631524" cy="2387933"/>
          </a:xfrm>
        </p:grpSpPr>
        <p:grpSp>
          <p:nvGrpSpPr>
            <p:cNvPr id="21" name="Groupe 20"/>
            <p:cNvGrpSpPr/>
            <p:nvPr/>
          </p:nvGrpSpPr>
          <p:grpSpPr>
            <a:xfrm>
              <a:off x="3378486" y="1845020"/>
              <a:ext cx="3289254" cy="2387933"/>
              <a:chOff x="2505182" y="2605307"/>
              <a:chExt cx="3289254" cy="2387933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2505182" y="2605307"/>
                <a:ext cx="3289254" cy="2387933"/>
                <a:chOff x="2505182" y="2605307"/>
                <a:chExt cx="3289254" cy="2387933"/>
              </a:xfrm>
            </p:grpSpPr>
            <p:cxnSp>
              <p:nvCxnSpPr>
                <p:cNvPr id="5" name="Connecteur droit avec flèche 4"/>
                <p:cNvCxnSpPr/>
                <p:nvPr/>
              </p:nvCxnSpPr>
              <p:spPr>
                <a:xfrm flipV="1">
                  <a:off x="2887038" y="2917861"/>
                  <a:ext cx="0" cy="20753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flipV="1">
                  <a:off x="2505182" y="4592519"/>
                  <a:ext cx="2970944" cy="188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ZoneTexte 13"/>
                    <p:cNvSpPr txBox="1"/>
                    <p:nvPr/>
                  </p:nvSpPr>
                  <p:spPr>
                    <a:xfrm>
                      <a:off x="2506549" y="2605307"/>
                      <a:ext cx="38048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4" name="ZoneTexte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6549" y="2605307"/>
                      <a:ext cx="380489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ZoneTexte 14"/>
                    <p:cNvSpPr txBox="1"/>
                    <p:nvPr/>
                  </p:nvSpPr>
                  <p:spPr>
                    <a:xfrm>
                      <a:off x="5402149" y="4592519"/>
                      <a:ext cx="3922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5" name="ZoneTexte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2149" y="4592519"/>
                      <a:ext cx="392287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e 19"/>
              <p:cNvGrpSpPr/>
              <p:nvPr/>
            </p:nvGrpSpPr>
            <p:grpSpPr>
              <a:xfrm>
                <a:off x="2887038" y="3154421"/>
                <a:ext cx="2383642" cy="1078533"/>
                <a:chOff x="2887038" y="3154421"/>
                <a:chExt cx="2383642" cy="1078533"/>
              </a:xfrm>
            </p:grpSpPr>
            <p:cxnSp>
              <p:nvCxnSpPr>
                <p:cNvPr id="12" name="Connecteur droit 11"/>
                <p:cNvCxnSpPr/>
                <p:nvPr/>
              </p:nvCxnSpPr>
              <p:spPr>
                <a:xfrm flipV="1">
                  <a:off x="2887038" y="3339087"/>
                  <a:ext cx="2383642" cy="89386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ZoneTexte 15"/>
                    <p:cNvSpPr txBox="1"/>
                    <p:nvPr/>
                  </p:nvSpPr>
                  <p:spPr>
                    <a:xfrm>
                      <a:off x="3828491" y="3154421"/>
                      <a:ext cx="599672" cy="4070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⃖"/>
                                <m:ctrlP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l-GR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6" name="ZoneTexte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8491" y="3154421"/>
                      <a:ext cx="599672" cy="40703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19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necteur droit avec flèche 17"/>
                <p:cNvCxnSpPr/>
                <p:nvPr/>
              </p:nvCxnSpPr>
              <p:spPr>
                <a:xfrm flipH="1">
                  <a:off x="3276668" y="3673004"/>
                  <a:ext cx="170331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/>
                <p:cNvSpPr txBox="1"/>
                <p:nvPr/>
              </p:nvSpPr>
              <p:spPr>
                <a:xfrm>
                  <a:off x="6794741" y="2763674"/>
                  <a:ext cx="1215269" cy="524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𝑑𝑋</m:t>
                            </m:r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ZoneTexte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41" y="2763674"/>
                  <a:ext cx="1215269" cy="5241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80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19848"/>
              </p:ext>
            </p:extLst>
          </p:nvPr>
        </p:nvGraphicFramePr>
        <p:xfrm>
          <a:off x="3922445" y="1942291"/>
          <a:ext cx="518045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68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6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Fluide</a:t>
                      </a:r>
                      <a:endParaRPr lang="fr-FR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Convection libre</a:t>
                      </a:r>
                      <a:endParaRPr lang="fr-FR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Convection forcée</a:t>
                      </a:r>
                      <a:endParaRPr lang="fr-FR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hangingPunct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 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5-25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10-50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Eau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100-900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100-1500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Huile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50-2000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37546"/>
                  </p:ext>
                </p:extLst>
              </p:nvPr>
            </p:nvGraphicFramePr>
            <p:xfrm>
              <a:off x="1487470" y="1757356"/>
              <a:ext cx="8128000" cy="18864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839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39960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Caractéristiques thermiques de l’acier utilisé</a:t>
                          </a:r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Valeurs</a:t>
                          </a:r>
                          <a:r>
                            <a:rPr lang="fr-FR" b="1" baseline="0" dirty="0" smtClean="0"/>
                            <a:t> utilisées</a:t>
                          </a:r>
                          <a:endParaRPr lang="fr-FR" b="1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hangingPunct="0"/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masse volumique 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kg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7850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capacité </a:t>
                          </a:r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thermique massive</a:t>
                          </a: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kg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444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capacité </a:t>
                          </a:r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thermique volumique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sSup>
                                <m:sSup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3485609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conductivité thermique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37546"/>
                  </p:ext>
                </p:extLst>
              </p:nvPr>
            </p:nvGraphicFramePr>
            <p:xfrm>
              <a:off x="1487470" y="1757356"/>
              <a:ext cx="8128000" cy="18945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8396"/>
                    <a:gridCol w="33996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Caractéristiques thermiques de l’acier utilisé</a:t>
                          </a:r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Valeurs</a:t>
                          </a:r>
                          <a:r>
                            <a:rPr lang="fr-FR" b="1" baseline="0" dirty="0" smtClean="0"/>
                            <a:t> utilisées</a:t>
                          </a:r>
                          <a:endParaRPr lang="fr-FR" b="1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87" t="-108197" r="-72552" b="-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7850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9033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87" t="-195385" r="-72552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444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9033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87" t="-300000" r="-72552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3485609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87" t="-419672" r="-7255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35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246549"/>
                  </p:ext>
                </p:extLst>
              </p:nvPr>
            </p:nvGraphicFramePr>
            <p:xfrm>
              <a:off x="3922445" y="1942291"/>
              <a:ext cx="345363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681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72681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Matériau</a:t>
                          </a:r>
                          <a:endParaRPr lang="fr-FR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Fer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1.22E-5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Cuivre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Aluminium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2.33E-5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Zinc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246549"/>
                  </p:ext>
                </p:extLst>
              </p:nvPr>
            </p:nvGraphicFramePr>
            <p:xfrm>
              <a:off x="3922445" y="1942291"/>
              <a:ext cx="345363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6819"/>
                    <a:gridCol w="172681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Matériau</a:t>
                          </a:r>
                          <a:endParaRPr lang="fr-FR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60" t="-6557" r="-141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Fer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1.22E-5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Cuivre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Aluminium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2.33E-5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Zinc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323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667797" y="1102858"/>
            <a:ext cx="9668010" cy="2958169"/>
            <a:chOff x="934497" y="1712458"/>
            <a:chExt cx="9668010" cy="2958169"/>
          </a:xfrm>
        </p:grpSpPr>
        <p:grpSp>
          <p:nvGrpSpPr>
            <p:cNvPr id="6" name="Groupe 5"/>
            <p:cNvGrpSpPr/>
            <p:nvPr/>
          </p:nvGrpSpPr>
          <p:grpSpPr>
            <a:xfrm>
              <a:off x="5922202" y="1712458"/>
              <a:ext cx="4680305" cy="2921886"/>
              <a:chOff x="3154247" y="553024"/>
              <a:chExt cx="6971362" cy="4352179"/>
            </a:xfrm>
          </p:grpSpPr>
          <p:grpSp>
            <p:nvGrpSpPr>
              <p:cNvPr id="17" name="Groupe 16"/>
              <p:cNvGrpSpPr/>
              <p:nvPr/>
            </p:nvGrpSpPr>
            <p:grpSpPr>
              <a:xfrm>
                <a:off x="3154247" y="553024"/>
                <a:ext cx="6971362" cy="4179280"/>
                <a:chOff x="3154247" y="572074"/>
                <a:chExt cx="6971362" cy="4179280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3220654" y="631873"/>
                  <a:ext cx="6904955" cy="4056909"/>
                  <a:chOff x="3220654" y="631873"/>
                  <a:chExt cx="6904955" cy="4056909"/>
                </a:xfrm>
              </p:grpSpPr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3220654" y="631873"/>
                    <a:ext cx="6904955" cy="4056909"/>
                    <a:chOff x="3220654" y="631873"/>
                    <a:chExt cx="6904955" cy="4056909"/>
                  </a:xfrm>
                </p:grpSpPr>
                <p:grpSp>
                  <p:nvGrpSpPr>
                    <p:cNvPr id="35" name="Groupe 34"/>
                    <p:cNvGrpSpPr/>
                    <p:nvPr/>
                  </p:nvGrpSpPr>
                  <p:grpSpPr>
                    <a:xfrm>
                      <a:off x="3220654" y="631873"/>
                      <a:ext cx="6904955" cy="4056909"/>
                      <a:chOff x="3220654" y="631873"/>
                      <a:chExt cx="6904955" cy="4056909"/>
                    </a:xfrm>
                  </p:grpSpPr>
                  <p:grpSp>
                    <p:nvGrpSpPr>
                      <p:cNvPr id="46" name="Groupe 45"/>
                      <p:cNvGrpSpPr/>
                      <p:nvPr/>
                    </p:nvGrpSpPr>
                    <p:grpSpPr>
                      <a:xfrm>
                        <a:off x="3220654" y="631873"/>
                        <a:ext cx="4056909" cy="4056909"/>
                        <a:chOff x="675496" y="605121"/>
                        <a:chExt cx="4056909" cy="4056909"/>
                      </a:xfrm>
                    </p:grpSpPr>
                    <p:sp>
                      <p:nvSpPr>
                        <p:cNvPr id="51" name="Ellipse 50"/>
                        <p:cNvSpPr/>
                        <p:nvPr/>
                      </p:nvSpPr>
                      <p:spPr>
                        <a:xfrm>
                          <a:off x="675496" y="605121"/>
                          <a:ext cx="4056909" cy="4056909"/>
                        </a:xfrm>
                        <a:prstGeom prst="ellipse">
                          <a:avLst/>
                        </a:prstGeom>
                        <a:solidFill>
                          <a:srgbClr val="00A8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2" name="Ellipse 51"/>
                        <p:cNvSpPr/>
                        <p:nvPr/>
                      </p:nvSpPr>
                      <p:spPr>
                        <a:xfrm>
                          <a:off x="1150019" y="1082331"/>
                          <a:ext cx="3132747" cy="313274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7" name="Groupe 46"/>
                      <p:cNvGrpSpPr/>
                      <p:nvPr/>
                    </p:nvGrpSpPr>
                    <p:grpSpPr>
                      <a:xfrm>
                        <a:off x="5173837" y="2496784"/>
                        <a:ext cx="4951772" cy="1378480"/>
                        <a:chOff x="4858735" y="2490248"/>
                        <a:chExt cx="4951772" cy="1378480"/>
                      </a:xfrm>
                    </p:grpSpPr>
                    <p:sp>
                      <p:nvSpPr>
                        <p:cNvPr id="48" name="Ellipse 47"/>
                        <p:cNvSpPr/>
                        <p:nvPr/>
                      </p:nvSpPr>
                      <p:spPr>
                        <a:xfrm>
                          <a:off x="4858735" y="2490248"/>
                          <a:ext cx="176980" cy="17698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49" name="Connecteur en arc 48"/>
                        <p:cNvCxnSpPr>
                          <a:stCxn id="48" idx="0"/>
                          <a:endCxn id="50" idx="1"/>
                        </p:cNvCxnSpPr>
                        <p:nvPr/>
                      </p:nvCxnSpPr>
                      <p:spPr>
                        <a:xfrm rot="16200000" flipH="1">
                          <a:off x="5542419" y="1895054"/>
                          <a:ext cx="1126340" cy="2316727"/>
                        </a:xfrm>
                        <a:prstGeom prst="curvedConnector4">
                          <a:avLst>
                            <a:gd name="adj1" fmla="val -30231"/>
                            <a:gd name="adj2" fmla="val 5191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0" name="ZoneTexte 49"/>
                        <p:cNvSpPr txBox="1"/>
                        <p:nvPr/>
                      </p:nvSpPr>
                      <p:spPr>
                        <a:xfrm>
                          <a:off x="7263953" y="3364448"/>
                          <a:ext cx="2546554" cy="5042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1600" dirty="0" smtClean="0"/>
                            <a:t>nœud </a:t>
                          </a:r>
                          <a:r>
                            <a:rPr lang="fr-FR" sz="1600" dirty="0" smtClean="0"/>
                            <a:t>maître</a:t>
                          </a:r>
                          <a:endParaRPr lang="fr-FR" sz="1600" dirty="0"/>
                        </a:p>
                      </p:txBody>
                    </p:sp>
                  </p:grpSp>
                </p:grpSp>
                <p:grpSp>
                  <p:nvGrpSpPr>
                    <p:cNvPr id="36" name="Groupe 35"/>
                    <p:cNvGrpSpPr/>
                    <p:nvPr/>
                  </p:nvGrpSpPr>
                  <p:grpSpPr>
                    <a:xfrm>
                      <a:off x="3220654" y="631873"/>
                      <a:ext cx="4056909" cy="4056909"/>
                      <a:chOff x="3220654" y="631873"/>
                      <a:chExt cx="4056909" cy="4056909"/>
                    </a:xfrm>
                  </p:grpSpPr>
                  <p:cxnSp>
                    <p:nvCxnSpPr>
                      <p:cNvPr id="37" name="Connecteur droit 36"/>
                      <p:cNvCxnSpPr>
                        <a:stCxn id="51" idx="6"/>
                      </p:cNvCxnSpPr>
                      <p:nvPr/>
                    </p:nvCxnSpPr>
                    <p:spPr>
                      <a:xfrm flipH="1" flipV="1">
                        <a:off x="5337599" y="2588592"/>
                        <a:ext cx="1939964" cy="7173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8" name="Groupe 37"/>
                      <p:cNvGrpSpPr/>
                      <p:nvPr/>
                    </p:nvGrpSpPr>
                    <p:grpSpPr>
                      <a:xfrm>
                        <a:off x="3220654" y="631873"/>
                        <a:ext cx="3462788" cy="4056909"/>
                        <a:chOff x="3220654" y="631873"/>
                        <a:chExt cx="3462788" cy="4056909"/>
                      </a:xfrm>
                    </p:grpSpPr>
                    <p:cxnSp>
                      <p:nvCxnSpPr>
                        <p:cNvPr id="39" name="Connecteur droit 38"/>
                        <p:cNvCxnSpPr>
                          <a:stCxn id="48" idx="0"/>
                          <a:endCxn id="51" idx="0"/>
                        </p:cNvCxnSpPr>
                        <p:nvPr/>
                      </p:nvCxnSpPr>
                      <p:spPr>
                        <a:xfrm flipH="1" flipV="1">
                          <a:off x="5249109" y="631873"/>
                          <a:ext cx="13218" cy="1864911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Connecteur droit 39"/>
                        <p:cNvCxnSpPr>
                          <a:stCxn id="51" idx="3"/>
                          <a:endCxn id="48" idx="3"/>
                        </p:cNvCxnSpPr>
                        <p:nvPr/>
                      </p:nvCxnSpPr>
                      <p:spPr>
                        <a:xfrm flipV="1">
                          <a:off x="3814775" y="2647846"/>
                          <a:ext cx="1384980" cy="1446815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cteur droit 40"/>
                        <p:cNvCxnSpPr>
                          <a:stCxn id="51" idx="5"/>
                        </p:cNvCxnSpPr>
                        <p:nvPr/>
                      </p:nvCxnSpPr>
                      <p:spPr>
                        <a:xfrm flipH="1" flipV="1">
                          <a:off x="5311681" y="2651164"/>
                          <a:ext cx="1371761" cy="1443497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Connecteur droit 41"/>
                        <p:cNvCxnSpPr>
                          <a:stCxn id="51" idx="4"/>
                        </p:cNvCxnSpPr>
                        <p:nvPr/>
                      </p:nvCxnSpPr>
                      <p:spPr>
                        <a:xfrm flipV="1">
                          <a:off x="5249109" y="2677082"/>
                          <a:ext cx="0" cy="2011700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cteur droit 42"/>
                        <p:cNvCxnSpPr>
                          <a:stCxn id="51" idx="2"/>
                          <a:endCxn id="48" idx="2"/>
                        </p:cNvCxnSpPr>
                        <p:nvPr/>
                      </p:nvCxnSpPr>
                      <p:spPr>
                        <a:xfrm flipV="1">
                          <a:off x="3220654" y="2585274"/>
                          <a:ext cx="1953183" cy="75054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Connecteur droit 43"/>
                        <p:cNvCxnSpPr>
                          <a:stCxn id="51" idx="7"/>
                          <a:endCxn id="48" idx="7"/>
                        </p:cNvCxnSpPr>
                        <p:nvPr/>
                      </p:nvCxnSpPr>
                      <p:spPr>
                        <a:xfrm flipH="1">
                          <a:off x="5324899" y="1225994"/>
                          <a:ext cx="1358543" cy="1296708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cteur droit 44"/>
                        <p:cNvCxnSpPr>
                          <a:stCxn id="51" idx="1"/>
                          <a:endCxn id="48" idx="1"/>
                        </p:cNvCxnSpPr>
                        <p:nvPr/>
                      </p:nvCxnSpPr>
                      <p:spPr>
                        <a:xfrm>
                          <a:off x="3814775" y="1225994"/>
                          <a:ext cx="1384980" cy="1296708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5997561" y="1619881"/>
                    <a:ext cx="4028130" cy="504280"/>
                    <a:chOff x="5997561" y="1619881"/>
                    <a:chExt cx="4028130" cy="504280"/>
                  </a:xfrm>
                </p:grpSpPr>
                <p:cxnSp>
                  <p:nvCxnSpPr>
                    <p:cNvPr id="33" name="Connecteur en arc 32"/>
                    <p:cNvCxnSpPr>
                      <a:endCxn id="34" idx="1"/>
                    </p:cNvCxnSpPr>
                    <p:nvPr/>
                  </p:nvCxnSpPr>
                  <p:spPr>
                    <a:xfrm flipV="1">
                      <a:off x="5997561" y="1872021"/>
                      <a:ext cx="1481576" cy="2328"/>
                    </a:xfrm>
                    <a:prstGeom prst="curved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7479137" y="1619881"/>
                      <a:ext cx="2546554" cy="5042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600" dirty="0"/>
                        <a:t>l</a:t>
                      </a:r>
                      <a:r>
                        <a:rPr lang="fr-FR" sz="1600" dirty="0" smtClean="0"/>
                        <a:t>iaison </a:t>
                      </a:r>
                      <a:r>
                        <a:rPr lang="fr-FR" sz="1600" dirty="0" smtClean="0"/>
                        <a:t>RBE3</a:t>
                      </a:r>
                      <a:endParaRPr lang="fr-FR" sz="1600" dirty="0"/>
                    </a:p>
                  </p:txBody>
                </p:sp>
              </p:grpSp>
            </p:grpSp>
            <p:grpSp>
              <p:nvGrpSpPr>
                <p:cNvPr id="22" name="Groupe 21"/>
                <p:cNvGrpSpPr/>
                <p:nvPr/>
              </p:nvGrpSpPr>
              <p:grpSpPr>
                <a:xfrm>
                  <a:off x="3154247" y="572074"/>
                  <a:ext cx="4197203" cy="4179280"/>
                  <a:chOff x="3154247" y="572074"/>
                  <a:chExt cx="4197203" cy="4179280"/>
                </a:xfrm>
              </p:grpSpPr>
              <p:sp>
                <p:nvSpPr>
                  <p:cNvPr id="23" name="Ellipse 22"/>
                  <p:cNvSpPr/>
                  <p:nvPr/>
                </p:nvSpPr>
                <p:spPr>
                  <a:xfrm>
                    <a:off x="3739836" y="1166195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Ellipse 23"/>
                  <p:cNvSpPr/>
                  <p:nvPr/>
                </p:nvSpPr>
                <p:spPr>
                  <a:xfrm>
                    <a:off x="5189309" y="572074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Ellipse 24"/>
                  <p:cNvSpPr/>
                  <p:nvPr/>
                </p:nvSpPr>
                <p:spPr>
                  <a:xfrm>
                    <a:off x="6629993" y="1161871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3154247" y="2600528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7231852" y="2596347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" name="Ellipse 27"/>
                  <p:cNvSpPr/>
                  <p:nvPr/>
                </p:nvSpPr>
                <p:spPr>
                  <a:xfrm>
                    <a:off x="3754976" y="4034862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" name="Ellipse 28"/>
                  <p:cNvSpPr/>
                  <p:nvPr/>
                </p:nvSpPr>
                <p:spPr>
                  <a:xfrm>
                    <a:off x="5189309" y="4631756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" name="Ellipse 29"/>
                  <p:cNvSpPr/>
                  <p:nvPr/>
                </p:nvSpPr>
                <p:spPr>
                  <a:xfrm>
                    <a:off x="6634089" y="4062434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5249108" y="4400923"/>
                <a:ext cx="4648897" cy="504280"/>
                <a:chOff x="5249108" y="4400923"/>
                <a:chExt cx="4648897" cy="504280"/>
              </a:xfrm>
            </p:grpSpPr>
            <p:cxnSp>
              <p:nvCxnSpPr>
                <p:cNvPr id="19" name="Connecteur en arc 18"/>
                <p:cNvCxnSpPr>
                  <a:stCxn id="29" idx="4"/>
                </p:cNvCxnSpPr>
                <p:nvPr/>
              </p:nvCxnSpPr>
              <p:spPr>
                <a:xfrm rot="5400000" flipH="1" flipV="1">
                  <a:off x="6243432" y="3644387"/>
                  <a:ext cx="93593" cy="2082242"/>
                </a:xfrm>
                <a:prstGeom prst="curvedConnector4">
                  <a:avLst>
                    <a:gd name="adj1" fmla="val -244249"/>
                    <a:gd name="adj2" fmla="val 51436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Texte 19"/>
                <p:cNvSpPr txBox="1"/>
                <p:nvPr/>
              </p:nvSpPr>
              <p:spPr>
                <a:xfrm>
                  <a:off x="7351450" y="4400923"/>
                  <a:ext cx="2546555" cy="504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nœud </a:t>
                  </a:r>
                  <a:r>
                    <a:rPr lang="fr-FR" sz="1600" dirty="0" smtClean="0"/>
                    <a:t>esclave</a:t>
                  </a:r>
                  <a:endParaRPr lang="fr-FR" sz="1600" dirty="0"/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934497" y="1712458"/>
              <a:ext cx="4859315" cy="2958169"/>
              <a:chOff x="53679" y="538547"/>
              <a:chExt cx="7095974" cy="4319763"/>
            </a:xfrm>
          </p:grpSpPr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018" y="538547"/>
                <a:ext cx="4278635" cy="4166187"/>
              </a:xfrm>
              <a:prstGeom prst="rect">
                <a:avLst/>
              </a:prstGeom>
            </p:spPr>
          </p:pic>
          <p:grpSp>
            <p:nvGrpSpPr>
              <p:cNvPr id="9" name="Groupe 8"/>
              <p:cNvGrpSpPr/>
              <p:nvPr/>
            </p:nvGrpSpPr>
            <p:grpSpPr>
              <a:xfrm>
                <a:off x="587235" y="1268043"/>
                <a:ext cx="4448480" cy="1399185"/>
                <a:chOff x="587235" y="1268043"/>
                <a:chExt cx="4448480" cy="1399185"/>
              </a:xfrm>
            </p:grpSpPr>
            <p:sp>
              <p:nvSpPr>
                <p:cNvPr id="14" name="Ellipse 13"/>
                <p:cNvSpPr/>
                <p:nvPr/>
              </p:nvSpPr>
              <p:spPr>
                <a:xfrm>
                  <a:off x="4858735" y="2490248"/>
                  <a:ext cx="176980" cy="17698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" name="Connecteur en arc 14"/>
                <p:cNvCxnSpPr>
                  <a:stCxn id="14" idx="2"/>
                  <a:endCxn id="16" idx="3"/>
                </p:cNvCxnSpPr>
                <p:nvPr/>
              </p:nvCxnSpPr>
              <p:spPr>
                <a:xfrm rot="10800000">
                  <a:off x="2683532" y="1874791"/>
                  <a:ext cx="2175202" cy="70394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ZoneTexte 15"/>
                <p:cNvSpPr txBox="1"/>
                <p:nvPr/>
              </p:nvSpPr>
              <p:spPr>
                <a:xfrm>
                  <a:off x="587235" y="1268043"/>
                  <a:ext cx="2096297" cy="1213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point du modèle dynamique</a:t>
                  </a:r>
                  <a:endParaRPr lang="fr-FR" sz="1600" dirty="0"/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53679" y="2554116"/>
                <a:ext cx="4157994" cy="2304194"/>
                <a:chOff x="53679" y="2554116"/>
                <a:chExt cx="4157994" cy="2304194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2897906" y="2554116"/>
                  <a:ext cx="90086" cy="66763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solidFill>
                    <a:srgbClr val="ED7D3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" name="Connecteur en arc 11"/>
                <p:cNvCxnSpPr>
                  <a:stCxn id="11" idx="4"/>
                  <a:endCxn id="13" idx="0"/>
                </p:cNvCxnSpPr>
                <p:nvPr/>
              </p:nvCxnSpPr>
              <p:spPr>
                <a:xfrm rot="5400000">
                  <a:off x="1846066" y="2907490"/>
                  <a:ext cx="1383495" cy="8102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/>
                <p:cNvSpPr txBox="1"/>
                <p:nvPr/>
              </p:nvSpPr>
              <p:spPr>
                <a:xfrm>
                  <a:off x="53679" y="4004373"/>
                  <a:ext cx="4157994" cy="85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Point </a:t>
                  </a:r>
                  <a:r>
                    <a:rPr lang="fr-FR" sz="1600" dirty="0" smtClean="0"/>
                    <a:t>aux </a:t>
                  </a:r>
                  <a:r>
                    <a:rPr lang="fr-FR" sz="1600" dirty="0" smtClean="0"/>
                    <a:t>sections du modèle thermomécanique</a:t>
                  </a:r>
                  <a:endParaRPr lang="fr-FR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429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31495" y="1692145"/>
            <a:ext cx="7835746" cy="2927785"/>
            <a:chOff x="1531495" y="1692145"/>
            <a:chExt cx="7835746" cy="2927785"/>
          </a:xfrm>
        </p:grpSpPr>
        <p:grpSp>
          <p:nvGrpSpPr>
            <p:cNvPr id="3" name="Groupe 2"/>
            <p:cNvGrpSpPr/>
            <p:nvPr/>
          </p:nvGrpSpPr>
          <p:grpSpPr>
            <a:xfrm>
              <a:off x="2538037" y="1692145"/>
              <a:ext cx="6829204" cy="1701055"/>
              <a:chOff x="3253130" y="2145146"/>
              <a:chExt cx="6829204" cy="1701055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3253130" y="2145146"/>
                <a:ext cx="6829204" cy="1701055"/>
                <a:chOff x="376475" y="91006"/>
                <a:chExt cx="3858845" cy="980158"/>
              </a:xfrm>
            </p:grpSpPr>
            <p:grpSp>
              <p:nvGrpSpPr>
                <p:cNvPr id="19" name="Groupe 18"/>
                <p:cNvGrpSpPr/>
                <p:nvPr/>
              </p:nvGrpSpPr>
              <p:grpSpPr>
                <a:xfrm>
                  <a:off x="376475" y="91006"/>
                  <a:ext cx="3858845" cy="980158"/>
                  <a:chOff x="374477" y="0"/>
                  <a:chExt cx="3838368" cy="980158"/>
                </a:xfrm>
              </p:grpSpPr>
              <p:grpSp>
                <p:nvGrpSpPr>
                  <p:cNvPr id="53" name="Groupe 52"/>
                  <p:cNvGrpSpPr/>
                  <p:nvPr/>
                </p:nvGrpSpPr>
                <p:grpSpPr>
                  <a:xfrm>
                    <a:off x="374477" y="0"/>
                    <a:ext cx="3838368" cy="980158"/>
                    <a:chOff x="0" y="0"/>
                    <a:chExt cx="3838758" cy="980686"/>
                  </a:xfrm>
                </p:grpSpPr>
                <p:cxnSp>
                  <p:nvCxnSpPr>
                    <p:cNvPr id="57" name="Connecteur droit 56"/>
                    <p:cNvCxnSpPr/>
                    <p:nvPr/>
                  </p:nvCxnSpPr>
                  <p:spPr>
                    <a:xfrm>
                      <a:off x="5024" y="457200"/>
                      <a:ext cx="0" cy="5234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 flipH="1">
                      <a:off x="0" y="969665"/>
                      <a:ext cx="250185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Connecteur droit 58"/>
                    <p:cNvCxnSpPr/>
                    <p:nvPr/>
                  </p:nvCxnSpPr>
                  <p:spPr>
                    <a:xfrm flipH="1">
                      <a:off x="0" y="467248"/>
                      <a:ext cx="250185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Connecteur droit 59"/>
                    <p:cNvCxnSpPr>
                      <a:endCxn id="62" idx="2"/>
                    </p:cNvCxnSpPr>
                    <p:nvPr/>
                  </p:nvCxnSpPr>
                  <p:spPr>
                    <a:xfrm flipH="1">
                      <a:off x="2737366" y="0"/>
                      <a:ext cx="877868" cy="42192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necteur droit 60"/>
                    <p:cNvCxnSpPr/>
                    <p:nvPr/>
                  </p:nvCxnSpPr>
                  <p:spPr>
                    <a:xfrm flipH="1">
                      <a:off x="2883877" y="467248"/>
                      <a:ext cx="954881" cy="45608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Forme libre 61"/>
                    <p:cNvSpPr/>
                    <p:nvPr/>
                  </p:nvSpPr>
                  <p:spPr>
                    <a:xfrm>
                      <a:off x="2085033" y="422030"/>
                      <a:ext cx="652463" cy="49597"/>
                    </a:xfrm>
                    <a:custGeom>
                      <a:avLst/>
                      <a:gdLst>
                        <a:gd name="connsiteX0" fmla="*/ 0 w 652463"/>
                        <a:gd name="connsiteY0" fmla="*/ 45244 h 49597"/>
                        <a:gd name="connsiteX1" fmla="*/ 402432 w 652463"/>
                        <a:gd name="connsiteY1" fmla="*/ 45244 h 49597"/>
                        <a:gd name="connsiteX2" fmla="*/ 652463 w 652463"/>
                        <a:gd name="connsiteY2" fmla="*/ 0 h 495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52463" h="49597">
                          <a:moveTo>
                            <a:pt x="0" y="45244"/>
                          </a:moveTo>
                          <a:cubicBezTo>
                            <a:pt x="146844" y="49014"/>
                            <a:pt x="293688" y="52785"/>
                            <a:pt x="402432" y="45244"/>
                          </a:cubicBezTo>
                          <a:cubicBezTo>
                            <a:pt x="511176" y="37703"/>
                            <a:pt x="581819" y="18851"/>
                            <a:pt x="652463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3" name="Forme libre 62"/>
                    <p:cNvSpPr/>
                    <p:nvPr/>
                  </p:nvSpPr>
                  <p:spPr>
                    <a:xfrm>
                      <a:off x="2240782" y="924448"/>
                      <a:ext cx="652145" cy="49530"/>
                    </a:xfrm>
                    <a:custGeom>
                      <a:avLst/>
                      <a:gdLst>
                        <a:gd name="connsiteX0" fmla="*/ 0 w 652463"/>
                        <a:gd name="connsiteY0" fmla="*/ 45244 h 49597"/>
                        <a:gd name="connsiteX1" fmla="*/ 402432 w 652463"/>
                        <a:gd name="connsiteY1" fmla="*/ 45244 h 49597"/>
                        <a:gd name="connsiteX2" fmla="*/ 652463 w 652463"/>
                        <a:gd name="connsiteY2" fmla="*/ 0 h 495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52463" h="49597">
                          <a:moveTo>
                            <a:pt x="0" y="45244"/>
                          </a:moveTo>
                          <a:cubicBezTo>
                            <a:pt x="146844" y="49014"/>
                            <a:pt x="293688" y="52785"/>
                            <a:pt x="402432" y="45244"/>
                          </a:cubicBezTo>
                          <a:cubicBezTo>
                            <a:pt x="511176" y="37703"/>
                            <a:pt x="581819" y="18851"/>
                            <a:pt x="652463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64" name="Connecteur droit 63"/>
                    <p:cNvCxnSpPr/>
                    <p:nvPr/>
                  </p:nvCxnSpPr>
                  <p:spPr>
                    <a:xfrm flipH="1" flipV="1">
                      <a:off x="3617406" y="0"/>
                      <a:ext cx="207169" cy="47101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377190" y="60960"/>
                    <a:ext cx="3802037" cy="836283"/>
                    <a:chOff x="0" y="0"/>
                    <a:chExt cx="3802037" cy="836283"/>
                  </a:xfrm>
                </p:grpSpPr>
                <p:grpSp>
                  <p:nvGrpSpPr>
                    <p:cNvPr id="26" name="Groupe 25"/>
                    <p:cNvGrpSpPr/>
                    <p:nvPr/>
                  </p:nvGrpSpPr>
                  <p:grpSpPr>
                    <a:xfrm>
                      <a:off x="0" y="0"/>
                      <a:ext cx="3653447" cy="468630"/>
                      <a:chOff x="0" y="0"/>
                      <a:chExt cx="3653447" cy="468630"/>
                    </a:xfrm>
                  </p:grpSpPr>
                  <p:grpSp>
                    <p:nvGrpSpPr>
                      <p:cNvPr id="32" name="Groupe 31"/>
                      <p:cNvGrpSpPr/>
                      <p:nvPr/>
                    </p:nvGrpSpPr>
                    <p:grpSpPr>
                      <a:xfrm>
                        <a:off x="0" y="407670"/>
                        <a:ext cx="2845151" cy="60960"/>
                        <a:chOff x="0" y="0"/>
                        <a:chExt cx="2845151" cy="60960"/>
                      </a:xfrm>
                    </p:grpSpPr>
                    <p:cxnSp>
                      <p:nvCxnSpPr>
                        <p:cNvPr id="37" name="Connecteur droit 36"/>
                        <p:cNvCxnSpPr/>
                        <p:nvPr/>
                      </p:nvCxnSpPr>
                      <p:spPr>
                        <a:xfrm>
                          <a:off x="0" y="60960"/>
                          <a:ext cx="2520849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" name="Forme libre 37"/>
                        <p:cNvSpPr/>
                        <p:nvPr/>
                      </p:nvSpPr>
                      <p:spPr>
                        <a:xfrm rot="21265466">
                          <a:off x="2419350" y="0"/>
                          <a:ext cx="425801" cy="49577"/>
                        </a:xfrm>
                        <a:custGeom>
                          <a:avLst/>
                          <a:gdLst>
                            <a:gd name="connsiteX0" fmla="*/ 0 w 652463"/>
                            <a:gd name="connsiteY0" fmla="*/ 45244 h 49597"/>
                            <a:gd name="connsiteX1" fmla="*/ 402432 w 652463"/>
                            <a:gd name="connsiteY1" fmla="*/ 45244 h 49597"/>
                            <a:gd name="connsiteX2" fmla="*/ 652463 w 652463"/>
                            <a:gd name="connsiteY2" fmla="*/ 0 h 495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2463" h="49597">
                              <a:moveTo>
                                <a:pt x="0" y="45244"/>
                              </a:moveTo>
                              <a:cubicBezTo>
                                <a:pt x="146844" y="49014"/>
                                <a:pt x="293688" y="52785"/>
                                <a:pt x="402432" y="45244"/>
                              </a:cubicBezTo>
                              <a:cubicBezTo>
                                <a:pt x="511176" y="37703"/>
                                <a:pt x="581819" y="18851"/>
                                <a:pt x="652463" y="0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cxnSp>
                    <p:nvCxnSpPr>
                      <p:cNvPr id="36" name="Connecteur droit 35"/>
                      <p:cNvCxnSpPr/>
                      <p:nvPr/>
                    </p:nvCxnSpPr>
                    <p:spPr>
                      <a:xfrm flipV="1">
                        <a:off x="2823210" y="0"/>
                        <a:ext cx="830237" cy="39243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7" name="Groupe 26"/>
                    <p:cNvGrpSpPr/>
                    <p:nvPr/>
                  </p:nvGrpSpPr>
                  <p:grpSpPr>
                    <a:xfrm>
                      <a:off x="15240" y="350520"/>
                      <a:ext cx="3786797" cy="485763"/>
                      <a:chOff x="0" y="0"/>
                      <a:chExt cx="3786797" cy="485763"/>
                    </a:xfrm>
                  </p:grpSpPr>
                  <p:cxnSp>
                    <p:nvCxnSpPr>
                      <p:cNvPr id="28" name="Connecteur droit 27"/>
                      <p:cNvCxnSpPr/>
                      <p:nvPr/>
                    </p:nvCxnSpPr>
                    <p:spPr>
                      <a:xfrm flipV="1">
                        <a:off x="2956560" y="0"/>
                        <a:ext cx="830237" cy="39243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9" name="Groupe 28"/>
                      <p:cNvGrpSpPr/>
                      <p:nvPr/>
                    </p:nvGrpSpPr>
                    <p:grpSpPr>
                      <a:xfrm>
                        <a:off x="0" y="422910"/>
                        <a:ext cx="2961918" cy="62853"/>
                        <a:chOff x="0" y="-1893"/>
                        <a:chExt cx="2961918" cy="62853"/>
                      </a:xfrm>
                    </p:grpSpPr>
                    <p:cxnSp>
                      <p:nvCxnSpPr>
                        <p:cNvPr id="30" name="Connecteur droit 29"/>
                        <p:cNvCxnSpPr/>
                        <p:nvPr/>
                      </p:nvCxnSpPr>
                      <p:spPr>
                        <a:xfrm>
                          <a:off x="0" y="60960"/>
                          <a:ext cx="2520849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1" name="Forme libre 30"/>
                        <p:cNvSpPr/>
                        <p:nvPr/>
                      </p:nvSpPr>
                      <p:spPr>
                        <a:xfrm rot="21265466">
                          <a:off x="2418586" y="-1893"/>
                          <a:ext cx="543332" cy="45719"/>
                        </a:xfrm>
                        <a:custGeom>
                          <a:avLst/>
                          <a:gdLst>
                            <a:gd name="connsiteX0" fmla="*/ 0 w 652463"/>
                            <a:gd name="connsiteY0" fmla="*/ 45244 h 49597"/>
                            <a:gd name="connsiteX1" fmla="*/ 402432 w 652463"/>
                            <a:gd name="connsiteY1" fmla="*/ 45244 h 49597"/>
                            <a:gd name="connsiteX2" fmla="*/ 652463 w 652463"/>
                            <a:gd name="connsiteY2" fmla="*/ 0 h 495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2463" h="49597">
                              <a:moveTo>
                                <a:pt x="0" y="45244"/>
                              </a:moveTo>
                              <a:cubicBezTo>
                                <a:pt x="146844" y="49014"/>
                                <a:pt x="293688" y="52785"/>
                                <a:pt x="402432" y="45244"/>
                              </a:cubicBezTo>
                              <a:cubicBezTo>
                                <a:pt x="511176" y="37703"/>
                                <a:pt x="581819" y="18851"/>
                                <a:pt x="652463" y="0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e 19"/>
                <p:cNvGrpSpPr/>
                <p:nvPr/>
              </p:nvGrpSpPr>
              <p:grpSpPr>
                <a:xfrm>
                  <a:off x="484600" y="269590"/>
                  <a:ext cx="2767341" cy="226447"/>
                  <a:chOff x="311254" y="269590"/>
                  <a:chExt cx="2767341" cy="226447"/>
                </a:xfrm>
              </p:grpSpPr>
              <p:sp>
                <p:nvSpPr>
                  <p:cNvPr id="21" name="Zone de texte 317"/>
                  <p:cNvSpPr txBox="1"/>
                  <p:nvPr/>
                </p:nvSpPr>
                <p:spPr>
                  <a:xfrm>
                    <a:off x="311254" y="285705"/>
                    <a:ext cx="751005" cy="21033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roulement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Zone de texte 318"/>
                  <p:cNvSpPr txBox="1"/>
                  <p:nvPr/>
                </p:nvSpPr>
                <p:spPr>
                  <a:xfrm>
                    <a:off x="2308029" y="269590"/>
                    <a:ext cx="770566" cy="20045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fr-FR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alier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" name="Ellipse 1"/>
              <p:cNvSpPr/>
              <p:nvPr/>
            </p:nvSpPr>
            <p:spPr>
              <a:xfrm>
                <a:off x="4160498" y="3338853"/>
                <a:ext cx="106680" cy="10668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7696751" y="3341003"/>
                <a:ext cx="106680" cy="10668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2697849" y="2978539"/>
              <a:ext cx="1147385" cy="1627398"/>
              <a:chOff x="2666529" y="3675601"/>
              <a:chExt cx="1147385" cy="1627398"/>
            </a:xfrm>
          </p:grpSpPr>
          <p:cxnSp>
            <p:nvCxnSpPr>
              <p:cNvPr id="8" name="Connecteur droit 7"/>
              <p:cNvCxnSpPr>
                <a:stCxn id="2" idx="4"/>
              </p:cNvCxnSpPr>
              <p:nvPr/>
            </p:nvCxnSpPr>
            <p:spPr>
              <a:xfrm>
                <a:off x="3472486" y="3675601"/>
                <a:ext cx="0" cy="7073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3197236" y="438296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/>
              <p:cNvGrpSpPr/>
              <p:nvPr/>
            </p:nvGrpSpPr>
            <p:grpSpPr>
              <a:xfrm>
                <a:off x="3375035" y="4391197"/>
                <a:ext cx="191916" cy="793711"/>
                <a:chOff x="4021922" y="4141271"/>
                <a:chExt cx="191916" cy="793711"/>
              </a:xfrm>
            </p:grpSpPr>
            <p:cxnSp>
              <p:nvCxnSpPr>
                <p:cNvPr id="79" name="Connecteur droit 78"/>
                <p:cNvCxnSpPr/>
                <p:nvPr/>
              </p:nvCxnSpPr>
              <p:spPr>
                <a:xfrm flipH="1">
                  <a:off x="4021923" y="4290149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>
                  <a:off x="4130463" y="4141271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Groupe 103"/>
                <p:cNvGrpSpPr/>
                <p:nvPr/>
              </p:nvGrpSpPr>
              <p:grpSpPr>
                <a:xfrm>
                  <a:off x="4021922" y="4335272"/>
                  <a:ext cx="191916" cy="599710"/>
                  <a:chOff x="4021922" y="4335272"/>
                  <a:chExt cx="191916" cy="599710"/>
                </a:xfrm>
              </p:grpSpPr>
              <p:grpSp>
                <p:nvGrpSpPr>
                  <p:cNvPr id="96" name="Groupe 95"/>
                  <p:cNvGrpSpPr/>
                  <p:nvPr/>
                </p:nvGrpSpPr>
                <p:grpSpPr>
                  <a:xfrm>
                    <a:off x="4021922" y="4335272"/>
                    <a:ext cx="191916" cy="403501"/>
                    <a:chOff x="4063815" y="4585216"/>
                    <a:chExt cx="191916" cy="403501"/>
                  </a:xfrm>
                </p:grpSpPr>
                <p:cxnSp>
                  <p:nvCxnSpPr>
                    <p:cNvPr id="76" name="Connecteur droit 75"/>
                    <p:cNvCxnSpPr/>
                    <p:nvPr/>
                  </p:nvCxnSpPr>
                  <p:spPr>
                    <a:xfrm>
                      <a:off x="4069080" y="4944421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necteur droit 85"/>
                    <p:cNvCxnSpPr/>
                    <p:nvPr/>
                  </p:nvCxnSpPr>
                  <p:spPr>
                    <a:xfrm flipH="1">
                      <a:off x="4067172" y="4869655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>
                      <a:off x="4067172" y="4825359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Connecteur droit 88"/>
                    <p:cNvCxnSpPr/>
                    <p:nvPr/>
                  </p:nvCxnSpPr>
                  <p:spPr>
                    <a:xfrm>
                      <a:off x="4067172" y="4706297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90"/>
                    <p:cNvCxnSpPr/>
                    <p:nvPr/>
                  </p:nvCxnSpPr>
                  <p:spPr>
                    <a:xfrm flipH="1">
                      <a:off x="4067172" y="4750593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Connecteur droit 93"/>
                    <p:cNvCxnSpPr/>
                    <p:nvPr/>
                  </p:nvCxnSpPr>
                  <p:spPr>
                    <a:xfrm flipH="1">
                      <a:off x="4067172" y="4631531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94"/>
                    <p:cNvCxnSpPr/>
                    <p:nvPr/>
                  </p:nvCxnSpPr>
                  <p:spPr>
                    <a:xfrm>
                      <a:off x="4063815" y="4585216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1" name="Connecteur droit 100"/>
                  <p:cNvCxnSpPr/>
                  <p:nvPr/>
                </p:nvCxnSpPr>
                <p:spPr>
                  <a:xfrm flipH="1">
                    <a:off x="4093070" y="4742811"/>
                    <a:ext cx="116690" cy="41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eur droit 102"/>
                  <p:cNvCxnSpPr/>
                  <p:nvPr/>
                </p:nvCxnSpPr>
                <p:spPr>
                  <a:xfrm>
                    <a:off x="4093754" y="4781768"/>
                    <a:ext cx="2795" cy="1532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" name="Groupe 4"/>
              <p:cNvGrpSpPr/>
              <p:nvPr/>
            </p:nvGrpSpPr>
            <p:grpSpPr>
              <a:xfrm>
                <a:off x="3178648" y="5202118"/>
                <a:ext cx="616678" cy="100881"/>
                <a:chOff x="3178648" y="5202118"/>
                <a:chExt cx="616678" cy="100881"/>
              </a:xfrm>
            </p:grpSpPr>
            <p:cxnSp>
              <p:nvCxnSpPr>
                <p:cNvPr id="115" name="Connecteur droit 114"/>
                <p:cNvCxnSpPr/>
                <p:nvPr/>
              </p:nvCxnSpPr>
              <p:spPr>
                <a:xfrm>
                  <a:off x="3178648" y="5202118"/>
                  <a:ext cx="6166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>
                <a:xfrm flipH="1">
                  <a:off x="3197236" y="5207379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eur droit 149"/>
                <p:cNvCxnSpPr/>
                <p:nvPr/>
              </p:nvCxnSpPr>
              <p:spPr>
                <a:xfrm flipH="1">
                  <a:off x="3283624" y="5211592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/>
                <p:cNvCxnSpPr/>
                <p:nvPr/>
              </p:nvCxnSpPr>
              <p:spPr>
                <a:xfrm flipH="1">
                  <a:off x="3379160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/>
                <p:cNvCxnSpPr/>
                <p:nvPr/>
              </p:nvCxnSpPr>
              <p:spPr>
                <a:xfrm flipH="1">
                  <a:off x="3481876" y="5210348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/>
                <p:cNvCxnSpPr/>
                <p:nvPr/>
              </p:nvCxnSpPr>
              <p:spPr>
                <a:xfrm flipH="1">
                  <a:off x="3586802" y="5212667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153"/>
                <p:cNvCxnSpPr/>
                <p:nvPr/>
              </p:nvCxnSpPr>
              <p:spPr>
                <a:xfrm flipH="1">
                  <a:off x="3680128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ZoneTexte 187"/>
                  <p:cNvSpPr txBox="1"/>
                  <p:nvPr/>
                </p:nvSpPr>
                <p:spPr>
                  <a:xfrm>
                    <a:off x="2666529" y="4701384"/>
                    <a:ext cx="66499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𝒓𝒍𝒎𝒕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>
              <p:sp>
                <p:nvSpPr>
                  <p:cNvPr id="188" name="ZoneTexte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6529" y="4701384"/>
                    <a:ext cx="664990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8" name="Groupe 207"/>
            <p:cNvGrpSpPr/>
            <p:nvPr/>
          </p:nvGrpSpPr>
          <p:grpSpPr>
            <a:xfrm>
              <a:off x="3137987" y="2632094"/>
              <a:ext cx="366991" cy="278697"/>
              <a:chOff x="3447984" y="2502858"/>
              <a:chExt cx="366991" cy="278697"/>
            </a:xfrm>
          </p:grpSpPr>
          <p:cxnSp>
            <p:nvCxnSpPr>
              <p:cNvPr id="195" name="Connecteur droit 194"/>
              <p:cNvCxnSpPr/>
              <p:nvPr/>
            </p:nvCxnSpPr>
            <p:spPr>
              <a:xfrm>
                <a:off x="3813788" y="2580670"/>
                <a:ext cx="0" cy="2008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flipV="1">
                <a:off x="3521137" y="2582174"/>
                <a:ext cx="293838" cy="46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e 206"/>
              <p:cNvGrpSpPr/>
              <p:nvPr/>
            </p:nvGrpSpPr>
            <p:grpSpPr>
              <a:xfrm rot="5400000">
                <a:off x="3359844" y="2590998"/>
                <a:ext cx="247783" cy="71504"/>
                <a:chOff x="1311888" y="3368675"/>
                <a:chExt cx="616678" cy="100881"/>
              </a:xfrm>
            </p:grpSpPr>
            <p:cxnSp>
              <p:nvCxnSpPr>
                <p:cNvPr id="200" name="Connecteur droit 199"/>
                <p:cNvCxnSpPr/>
                <p:nvPr/>
              </p:nvCxnSpPr>
              <p:spPr>
                <a:xfrm>
                  <a:off x="1311888" y="3368675"/>
                  <a:ext cx="61667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Connecteur droit 200"/>
                <p:cNvCxnSpPr/>
                <p:nvPr/>
              </p:nvCxnSpPr>
              <p:spPr>
                <a:xfrm flipH="1">
                  <a:off x="1330476" y="3373936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onnecteur droit 201"/>
                <p:cNvCxnSpPr/>
                <p:nvPr/>
              </p:nvCxnSpPr>
              <p:spPr>
                <a:xfrm flipH="1">
                  <a:off x="1416864" y="3378149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 flipH="1">
                  <a:off x="1512400" y="3383410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flipH="1">
                  <a:off x="1615116" y="3376905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 flipH="1">
                  <a:off x="1720042" y="3379224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/>
                <p:cNvCxnSpPr/>
                <p:nvPr/>
              </p:nvCxnSpPr>
              <p:spPr>
                <a:xfrm flipH="1">
                  <a:off x="1813368" y="3383410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8" name="Connecteur en arc 227"/>
            <p:cNvCxnSpPr>
              <a:stCxn id="2" idx="5"/>
              <a:endCxn id="229" idx="1"/>
            </p:cNvCxnSpPr>
            <p:nvPr/>
          </p:nvCxnSpPr>
          <p:spPr>
            <a:xfrm rot="16200000" flipH="1">
              <a:off x="3594579" y="2918792"/>
              <a:ext cx="970855" cy="10870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Zone de texte 317"/>
            <p:cNvSpPr txBox="1"/>
            <p:nvPr/>
          </p:nvSpPr>
          <p:spPr>
            <a:xfrm>
              <a:off x="4623550" y="3650802"/>
              <a:ext cx="1329094" cy="5939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Nœuds maître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531495" y="2401632"/>
              <a:ext cx="675450" cy="1191620"/>
              <a:chOff x="1531495" y="2401632"/>
              <a:chExt cx="675450" cy="1191620"/>
            </a:xfrm>
          </p:grpSpPr>
          <p:cxnSp>
            <p:nvCxnSpPr>
              <p:cNvPr id="235" name="Connecteur droit avec flèche 234"/>
              <p:cNvCxnSpPr/>
              <p:nvPr/>
            </p:nvCxnSpPr>
            <p:spPr>
              <a:xfrm>
                <a:off x="1584202" y="2945282"/>
                <a:ext cx="392669" cy="60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avec flèche 235"/>
              <p:cNvCxnSpPr/>
              <p:nvPr/>
            </p:nvCxnSpPr>
            <p:spPr>
              <a:xfrm>
                <a:off x="1584203" y="2945282"/>
                <a:ext cx="0" cy="5106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7" name="Zone de texte 153"/>
                  <p:cNvSpPr txBox="1"/>
                  <p:nvPr/>
                </p:nvSpPr>
                <p:spPr>
                  <a:xfrm>
                    <a:off x="1531495" y="3318602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23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495" y="3318602"/>
                    <a:ext cx="301748" cy="27465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8" name="Zone de texte 154"/>
                  <p:cNvSpPr txBox="1"/>
                  <p:nvPr/>
                </p:nvSpPr>
                <p:spPr>
                  <a:xfrm>
                    <a:off x="1905197" y="2864775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238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5197" y="2864775"/>
                    <a:ext cx="301748" cy="27465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9" name="Zone de texte 154"/>
                  <p:cNvSpPr txBox="1"/>
                  <p:nvPr/>
                </p:nvSpPr>
                <p:spPr>
                  <a:xfrm>
                    <a:off x="1774285" y="2401632"/>
                    <a:ext cx="183498" cy="2742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239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4285" y="2401632"/>
                    <a:ext cx="183498" cy="2742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43333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0" name="Connecteur droit avec flèche 239"/>
              <p:cNvCxnSpPr/>
              <p:nvPr/>
            </p:nvCxnSpPr>
            <p:spPr>
              <a:xfrm flipV="1">
                <a:off x="1584202" y="2631582"/>
                <a:ext cx="471869" cy="316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Connecteur en arc 241"/>
            <p:cNvCxnSpPr>
              <a:endCxn id="229" idx="3"/>
            </p:cNvCxnSpPr>
            <p:nvPr/>
          </p:nvCxnSpPr>
          <p:spPr>
            <a:xfrm rot="10800000" flipV="1">
              <a:off x="5952645" y="2932702"/>
              <a:ext cx="1059783" cy="10150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Groupe 128"/>
            <p:cNvGrpSpPr/>
            <p:nvPr/>
          </p:nvGrpSpPr>
          <p:grpSpPr>
            <a:xfrm>
              <a:off x="6228040" y="2992532"/>
              <a:ext cx="1147385" cy="1627398"/>
              <a:chOff x="2666529" y="3675601"/>
              <a:chExt cx="1147385" cy="1627398"/>
            </a:xfrm>
          </p:grpSpPr>
          <p:cxnSp>
            <p:nvCxnSpPr>
              <p:cNvPr id="130" name="Connecteur droit 129"/>
              <p:cNvCxnSpPr/>
              <p:nvPr/>
            </p:nvCxnSpPr>
            <p:spPr>
              <a:xfrm>
                <a:off x="3472486" y="3675601"/>
                <a:ext cx="0" cy="7073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3197236" y="438296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e 131"/>
              <p:cNvGrpSpPr/>
              <p:nvPr/>
            </p:nvGrpSpPr>
            <p:grpSpPr>
              <a:xfrm>
                <a:off x="3375035" y="4391197"/>
                <a:ext cx="191916" cy="793711"/>
                <a:chOff x="4021922" y="4141271"/>
                <a:chExt cx="191916" cy="793711"/>
              </a:xfrm>
            </p:grpSpPr>
            <p:cxnSp>
              <p:nvCxnSpPr>
                <p:cNvPr id="142" name="Connecteur droit 141"/>
                <p:cNvCxnSpPr/>
                <p:nvPr/>
              </p:nvCxnSpPr>
              <p:spPr>
                <a:xfrm flipH="1">
                  <a:off x="4021923" y="4290149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30463" y="4141271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Groupe 143"/>
                <p:cNvGrpSpPr/>
                <p:nvPr/>
              </p:nvGrpSpPr>
              <p:grpSpPr>
                <a:xfrm>
                  <a:off x="4021922" y="4335272"/>
                  <a:ext cx="191916" cy="599710"/>
                  <a:chOff x="4021922" y="4335272"/>
                  <a:chExt cx="191916" cy="599710"/>
                </a:xfrm>
              </p:grpSpPr>
              <p:grpSp>
                <p:nvGrpSpPr>
                  <p:cNvPr id="146" name="Groupe 145"/>
                  <p:cNvGrpSpPr/>
                  <p:nvPr/>
                </p:nvGrpSpPr>
                <p:grpSpPr>
                  <a:xfrm>
                    <a:off x="4021922" y="4335272"/>
                    <a:ext cx="191916" cy="403501"/>
                    <a:chOff x="4063815" y="4585216"/>
                    <a:chExt cx="191916" cy="403501"/>
                  </a:xfrm>
                </p:grpSpPr>
                <p:cxnSp>
                  <p:nvCxnSpPr>
                    <p:cNvPr id="149" name="Connecteur droit 148"/>
                    <p:cNvCxnSpPr/>
                    <p:nvPr/>
                  </p:nvCxnSpPr>
                  <p:spPr>
                    <a:xfrm>
                      <a:off x="4069080" y="4944421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Connecteur droit 195"/>
                    <p:cNvCxnSpPr/>
                    <p:nvPr/>
                  </p:nvCxnSpPr>
                  <p:spPr>
                    <a:xfrm flipH="1">
                      <a:off x="4067172" y="4869655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Connecteur droit 197"/>
                    <p:cNvCxnSpPr/>
                    <p:nvPr/>
                  </p:nvCxnSpPr>
                  <p:spPr>
                    <a:xfrm>
                      <a:off x="4067172" y="4825359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Connecteur droit 198"/>
                    <p:cNvCxnSpPr/>
                    <p:nvPr/>
                  </p:nvCxnSpPr>
                  <p:spPr>
                    <a:xfrm>
                      <a:off x="4067172" y="4706297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Connecteur droit 208"/>
                    <p:cNvCxnSpPr/>
                    <p:nvPr/>
                  </p:nvCxnSpPr>
                  <p:spPr>
                    <a:xfrm flipH="1">
                      <a:off x="4067172" y="4750593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Connecteur droit 209"/>
                    <p:cNvCxnSpPr/>
                    <p:nvPr/>
                  </p:nvCxnSpPr>
                  <p:spPr>
                    <a:xfrm flipH="1">
                      <a:off x="4067172" y="4631531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Connecteur droit 210"/>
                    <p:cNvCxnSpPr/>
                    <p:nvPr/>
                  </p:nvCxnSpPr>
                  <p:spPr>
                    <a:xfrm>
                      <a:off x="4063815" y="4585216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7" name="Connecteur droit 146"/>
                  <p:cNvCxnSpPr/>
                  <p:nvPr/>
                </p:nvCxnSpPr>
                <p:spPr>
                  <a:xfrm flipH="1">
                    <a:off x="4093070" y="4742811"/>
                    <a:ext cx="116690" cy="41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Connecteur droit 147"/>
                  <p:cNvCxnSpPr/>
                  <p:nvPr/>
                </p:nvCxnSpPr>
                <p:spPr>
                  <a:xfrm>
                    <a:off x="4093754" y="4781768"/>
                    <a:ext cx="2795" cy="1532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3" name="Groupe 132"/>
              <p:cNvGrpSpPr/>
              <p:nvPr/>
            </p:nvGrpSpPr>
            <p:grpSpPr>
              <a:xfrm>
                <a:off x="3178648" y="5202118"/>
                <a:ext cx="616678" cy="100881"/>
                <a:chOff x="3178648" y="5202118"/>
                <a:chExt cx="616678" cy="100881"/>
              </a:xfrm>
            </p:grpSpPr>
            <p:cxnSp>
              <p:nvCxnSpPr>
                <p:cNvPr id="135" name="Connecteur droit 134"/>
                <p:cNvCxnSpPr/>
                <p:nvPr/>
              </p:nvCxnSpPr>
              <p:spPr>
                <a:xfrm>
                  <a:off x="3178648" y="5202118"/>
                  <a:ext cx="6166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 flipH="1">
                  <a:off x="3197236" y="5207379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flipH="1">
                  <a:off x="3283624" y="5211592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/>
                <p:cNvCxnSpPr/>
                <p:nvPr/>
              </p:nvCxnSpPr>
              <p:spPr>
                <a:xfrm flipH="1">
                  <a:off x="3379160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/>
                <p:cNvCxnSpPr/>
                <p:nvPr/>
              </p:nvCxnSpPr>
              <p:spPr>
                <a:xfrm flipH="1">
                  <a:off x="3481876" y="5210348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/>
                <p:cNvCxnSpPr/>
                <p:nvPr/>
              </p:nvCxnSpPr>
              <p:spPr>
                <a:xfrm flipH="1">
                  <a:off x="3586802" y="5212667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140"/>
                <p:cNvCxnSpPr/>
                <p:nvPr/>
              </p:nvCxnSpPr>
              <p:spPr>
                <a:xfrm flipH="1">
                  <a:off x="3680128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ZoneTexte 133"/>
                  <p:cNvSpPr txBox="1"/>
                  <p:nvPr/>
                </p:nvSpPr>
                <p:spPr>
                  <a:xfrm>
                    <a:off x="2666529" y="4701384"/>
                    <a:ext cx="535146" cy="327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𝒑𝒉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>
              <p:sp>
                <p:nvSpPr>
                  <p:cNvPr id="134" name="ZoneTexte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6529" y="4701384"/>
                    <a:ext cx="535146" cy="3270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317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155357" y="502608"/>
            <a:ext cx="4333240" cy="1239309"/>
            <a:chOff x="0" y="0"/>
            <a:chExt cx="4310747" cy="1239540"/>
          </a:xfrm>
        </p:grpSpPr>
        <p:grpSp>
          <p:nvGrpSpPr>
            <p:cNvPr id="12" name="Groupe 11"/>
            <p:cNvGrpSpPr/>
            <p:nvPr/>
          </p:nvGrpSpPr>
          <p:grpSpPr>
            <a:xfrm>
              <a:off x="0" y="0"/>
              <a:ext cx="4310747" cy="1239540"/>
              <a:chOff x="0" y="0"/>
              <a:chExt cx="4310747" cy="123954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0" y="0"/>
                <a:ext cx="4310747" cy="1239540"/>
                <a:chOff x="0" y="0"/>
                <a:chExt cx="4310747" cy="1239540"/>
              </a:xfrm>
            </p:grpSpPr>
            <p:grpSp>
              <p:nvGrpSpPr>
                <p:cNvPr id="26" name="Groupe 25"/>
                <p:cNvGrpSpPr/>
                <p:nvPr/>
              </p:nvGrpSpPr>
              <p:grpSpPr>
                <a:xfrm>
                  <a:off x="0" y="0"/>
                  <a:ext cx="4310747" cy="1239540"/>
                  <a:chOff x="0" y="0"/>
                  <a:chExt cx="4310747" cy="1239540"/>
                </a:xfrm>
              </p:grpSpPr>
              <p:grpSp>
                <p:nvGrpSpPr>
                  <p:cNvPr id="29" name="Groupe 28"/>
                  <p:cNvGrpSpPr/>
                  <p:nvPr/>
                </p:nvGrpSpPr>
                <p:grpSpPr>
                  <a:xfrm>
                    <a:off x="124691" y="0"/>
                    <a:ext cx="4186056" cy="1239540"/>
                    <a:chOff x="771389" y="0"/>
                    <a:chExt cx="4186056" cy="1240206"/>
                  </a:xfrm>
                </p:grpSpPr>
                <p:grpSp>
                  <p:nvGrpSpPr>
                    <p:cNvPr id="31" name="Groupe 30"/>
                    <p:cNvGrpSpPr/>
                    <p:nvPr/>
                  </p:nvGrpSpPr>
                  <p:grpSpPr>
                    <a:xfrm>
                      <a:off x="771389" y="0"/>
                      <a:ext cx="4186056" cy="1240206"/>
                      <a:chOff x="771467" y="0"/>
                      <a:chExt cx="4186481" cy="1240206"/>
                    </a:xfrm>
                  </p:grpSpPr>
                  <p:cxnSp>
                    <p:nvCxnSpPr>
                      <p:cNvPr id="36" name="Connecteur droit 35"/>
                      <p:cNvCxnSpPr/>
                      <p:nvPr/>
                    </p:nvCxnSpPr>
                    <p:spPr>
                      <a:xfrm>
                        <a:off x="771467" y="723836"/>
                        <a:ext cx="418648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Groupe 36"/>
                      <p:cNvGrpSpPr/>
                      <p:nvPr/>
                    </p:nvGrpSpPr>
                    <p:grpSpPr>
                      <a:xfrm>
                        <a:off x="1021278" y="0"/>
                        <a:ext cx="3838758" cy="1240206"/>
                        <a:chOff x="0" y="0"/>
                        <a:chExt cx="3838758" cy="1240206"/>
                      </a:xfrm>
                    </p:grpSpPr>
                    <p:grpSp>
                      <p:nvGrpSpPr>
                        <p:cNvPr id="38" name="Groupe 37"/>
                        <p:cNvGrpSpPr/>
                        <p:nvPr/>
                      </p:nvGrpSpPr>
                      <p:grpSpPr>
                        <a:xfrm>
                          <a:off x="0" y="0"/>
                          <a:ext cx="3838758" cy="980686"/>
                          <a:chOff x="0" y="0"/>
                          <a:chExt cx="3838758" cy="980686"/>
                        </a:xfrm>
                      </p:grpSpPr>
                      <p:cxnSp>
                        <p:nvCxnSpPr>
                          <p:cNvPr id="42" name="Connecteur droit 41"/>
                          <p:cNvCxnSpPr/>
                          <p:nvPr/>
                        </p:nvCxnSpPr>
                        <p:spPr>
                          <a:xfrm>
                            <a:off x="5024" y="457200"/>
                            <a:ext cx="0" cy="52348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Connecteur droit 42"/>
                          <p:cNvCxnSpPr/>
                          <p:nvPr/>
                        </p:nvCxnSpPr>
                        <p:spPr>
                          <a:xfrm flipH="1">
                            <a:off x="0" y="969665"/>
                            <a:ext cx="2501853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Connecteur droit 43"/>
                          <p:cNvCxnSpPr/>
                          <p:nvPr/>
                        </p:nvCxnSpPr>
                        <p:spPr>
                          <a:xfrm flipH="1">
                            <a:off x="0" y="467248"/>
                            <a:ext cx="2501853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Connecteur droit 44"/>
                          <p:cNvCxnSpPr>
                            <a:endCxn id="47" idx="2"/>
                          </p:cNvCxnSpPr>
                          <p:nvPr/>
                        </p:nvCxnSpPr>
                        <p:spPr>
                          <a:xfrm flipH="1">
                            <a:off x="2737366" y="0"/>
                            <a:ext cx="877868" cy="421924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Connecteur droit 45"/>
                          <p:cNvCxnSpPr/>
                          <p:nvPr/>
                        </p:nvCxnSpPr>
                        <p:spPr>
                          <a:xfrm flipH="1">
                            <a:off x="2883877" y="467248"/>
                            <a:ext cx="954881" cy="456088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7" name="Forme libre 46"/>
                          <p:cNvSpPr/>
                          <p:nvPr/>
                        </p:nvSpPr>
                        <p:spPr>
                          <a:xfrm>
                            <a:off x="2085033" y="422030"/>
                            <a:ext cx="652463" cy="49597"/>
                          </a:xfrm>
                          <a:custGeom>
                            <a:avLst/>
                            <a:gdLst>
                              <a:gd name="connsiteX0" fmla="*/ 0 w 652463"/>
                              <a:gd name="connsiteY0" fmla="*/ 45244 h 49597"/>
                              <a:gd name="connsiteX1" fmla="*/ 402432 w 652463"/>
                              <a:gd name="connsiteY1" fmla="*/ 45244 h 49597"/>
                              <a:gd name="connsiteX2" fmla="*/ 652463 w 652463"/>
                              <a:gd name="connsiteY2" fmla="*/ 0 h 495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652463" h="49597">
                                <a:moveTo>
                                  <a:pt x="0" y="45244"/>
                                </a:moveTo>
                                <a:cubicBezTo>
                                  <a:pt x="146844" y="49014"/>
                                  <a:pt x="293688" y="52785"/>
                                  <a:pt x="402432" y="45244"/>
                                </a:cubicBezTo>
                                <a:cubicBezTo>
                                  <a:pt x="511176" y="37703"/>
                                  <a:pt x="581819" y="18851"/>
                                  <a:pt x="652463" y="0"/>
                                </a:cubicBezTo>
                              </a:path>
                            </a:pathLst>
                          </a:cu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48" name="Forme libre 47"/>
                          <p:cNvSpPr/>
                          <p:nvPr/>
                        </p:nvSpPr>
                        <p:spPr>
                          <a:xfrm>
                            <a:off x="2240782" y="924448"/>
                            <a:ext cx="652145" cy="49530"/>
                          </a:xfrm>
                          <a:custGeom>
                            <a:avLst/>
                            <a:gdLst>
                              <a:gd name="connsiteX0" fmla="*/ 0 w 652463"/>
                              <a:gd name="connsiteY0" fmla="*/ 45244 h 49597"/>
                              <a:gd name="connsiteX1" fmla="*/ 402432 w 652463"/>
                              <a:gd name="connsiteY1" fmla="*/ 45244 h 49597"/>
                              <a:gd name="connsiteX2" fmla="*/ 652463 w 652463"/>
                              <a:gd name="connsiteY2" fmla="*/ 0 h 495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652463" h="49597">
                                <a:moveTo>
                                  <a:pt x="0" y="45244"/>
                                </a:moveTo>
                                <a:cubicBezTo>
                                  <a:pt x="146844" y="49014"/>
                                  <a:pt x="293688" y="52785"/>
                                  <a:pt x="402432" y="45244"/>
                                </a:cubicBezTo>
                                <a:cubicBezTo>
                                  <a:pt x="511176" y="37703"/>
                                  <a:pt x="581819" y="18851"/>
                                  <a:pt x="652463" y="0"/>
                                </a:cubicBezTo>
                              </a:path>
                            </a:pathLst>
                          </a:cu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cxnSp>
                        <p:nvCxnSpPr>
                          <p:cNvPr id="49" name="Connecteur droit 48"/>
                          <p:cNvCxnSpPr/>
                          <p:nvPr/>
                        </p:nvCxnSpPr>
                        <p:spPr>
                          <a:xfrm flipH="1" flipV="1">
                            <a:off x="3617406" y="0"/>
                            <a:ext cx="207169" cy="471011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9" name="Groupe 38"/>
                        <p:cNvGrpSpPr/>
                        <p:nvPr/>
                      </p:nvGrpSpPr>
                      <p:grpSpPr>
                        <a:xfrm>
                          <a:off x="17911" y="199571"/>
                          <a:ext cx="171503" cy="1040635"/>
                          <a:chOff x="-124816" y="-59997"/>
                          <a:chExt cx="171807" cy="807705"/>
                        </a:xfrm>
                      </p:grpSpPr>
                      <p:sp>
                        <p:nvSpPr>
                          <p:cNvPr id="40" name="Rectangle 39"/>
                          <p:cNvSpPr/>
                          <p:nvPr/>
                        </p:nvSpPr>
                        <p:spPr>
                          <a:xfrm>
                            <a:off x="-124816" y="-59997"/>
                            <a:ext cx="171807" cy="130118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41" name="Rectangle 40"/>
                          <p:cNvSpPr/>
                          <p:nvPr/>
                        </p:nvSpPr>
                        <p:spPr>
                          <a:xfrm>
                            <a:off x="-124816" y="602776"/>
                            <a:ext cx="147320" cy="144932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2" name="Groupe 31"/>
                    <p:cNvGrpSpPr/>
                    <p:nvPr/>
                  </p:nvGrpSpPr>
                  <p:grpSpPr>
                    <a:xfrm>
                      <a:off x="771389" y="204303"/>
                      <a:ext cx="4035829" cy="557422"/>
                      <a:chOff x="-248722" y="21951"/>
                      <a:chExt cx="4035829" cy="557422"/>
                    </a:xfrm>
                  </p:grpSpPr>
                  <p:cxnSp>
                    <p:nvCxnSpPr>
                      <p:cNvPr id="33" name="Connecteur droit 32"/>
                      <p:cNvCxnSpPr/>
                      <p:nvPr/>
                    </p:nvCxnSpPr>
                    <p:spPr>
                      <a:xfrm flipV="1">
                        <a:off x="2732365" y="21951"/>
                        <a:ext cx="1054742" cy="517800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Forme libre 33"/>
                      <p:cNvSpPr/>
                      <p:nvPr/>
                    </p:nvSpPr>
                    <p:spPr>
                      <a:xfrm>
                        <a:off x="2460423" y="512698"/>
                        <a:ext cx="322584" cy="66675"/>
                      </a:xfrm>
                      <a:custGeom>
                        <a:avLst/>
                        <a:gdLst>
                          <a:gd name="connsiteX0" fmla="*/ 0 w 652463"/>
                          <a:gd name="connsiteY0" fmla="*/ 45244 h 49597"/>
                          <a:gd name="connsiteX1" fmla="*/ 402432 w 652463"/>
                          <a:gd name="connsiteY1" fmla="*/ 45244 h 49597"/>
                          <a:gd name="connsiteX2" fmla="*/ 652463 w 652463"/>
                          <a:gd name="connsiteY2" fmla="*/ 0 h 495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652463" h="49597">
                            <a:moveTo>
                              <a:pt x="0" y="45244"/>
                            </a:moveTo>
                            <a:cubicBezTo>
                              <a:pt x="146844" y="49014"/>
                              <a:pt x="293688" y="52785"/>
                              <a:pt x="402432" y="45244"/>
                            </a:cubicBezTo>
                            <a:cubicBezTo>
                              <a:pt x="511176" y="37703"/>
                              <a:pt x="581819" y="18851"/>
                              <a:pt x="652463" y="0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cxnSp>
                    <p:nvCxnSpPr>
                      <p:cNvPr id="35" name="Connecteur droit 34"/>
                      <p:cNvCxnSpPr/>
                      <p:nvPr/>
                    </p:nvCxnSpPr>
                    <p:spPr>
                      <a:xfrm>
                        <a:off x="-248722" y="541769"/>
                        <a:ext cx="2709228" cy="26544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0" name="Arc 29"/>
                  <p:cNvSpPr/>
                  <p:nvPr/>
                </p:nvSpPr>
                <p:spPr>
                  <a:xfrm rot="12515414">
                    <a:off x="0" y="617517"/>
                    <a:ext cx="194945" cy="227965"/>
                  </a:xfrm>
                  <a:prstGeom prst="arc">
                    <a:avLst>
                      <a:gd name="adj1" fmla="val 16200000"/>
                      <a:gd name="adj2" fmla="val 11673876"/>
                    </a:avLst>
                  </a:prstGeom>
                  <a:ln w="19050">
                    <a:solidFill>
                      <a:schemeClr val="tx1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7" name="Multiplier 26"/>
                <p:cNvSpPr/>
                <p:nvPr/>
              </p:nvSpPr>
              <p:spPr>
                <a:xfrm>
                  <a:off x="4030980" y="144780"/>
                  <a:ext cx="105711" cy="1615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Multiplier 27"/>
                <p:cNvSpPr/>
                <p:nvPr/>
              </p:nvSpPr>
              <p:spPr>
                <a:xfrm>
                  <a:off x="4027170" y="643890"/>
                  <a:ext cx="105711" cy="1615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cxnSp>
            <p:nvCxnSpPr>
              <p:cNvPr id="25" name="Connecteur droit avec flèche 24"/>
              <p:cNvCxnSpPr/>
              <p:nvPr/>
            </p:nvCxnSpPr>
            <p:spPr>
              <a:xfrm>
                <a:off x="4084320" y="243840"/>
                <a:ext cx="3810" cy="4777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/>
            <p:cNvGrpSpPr/>
            <p:nvPr/>
          </p:nvGrpSpPr>
          <p:grpSpPr>
            <a:xfrm>
              <a:off x="377190" y="60960"/>
              <a:ext cx="3802037" cy="836283"/>
              <a:chOff x="0" y="0"/>
              <a:chExt cx="3802037" cy="83628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0" y="0"/>
                <a:ext cx="3653447" cy="468630"/>
                <a:chOff x="0" y="0"/>
                <a:chExt cx="3653447" cy="468630"/>
              </a:xfrm>
            </p:grpSpPr>
            <p:grpSp>
              <p:nvGrpSpPr>
                <p:cNvPr id="20" name="Groupe 19"/>
                <p:cNvGrpSpPr/>
                <p:nvPr/>
              </p:nvGrpSpPr>
              <p:grpSpPr>
                <a:xfrm>
                  <a:off x="0" y="407670"/>
                  <a:ext cx="2845151" cy="60960"/>
                  <a:chOff x="0" y="0"/>
                  <a:chExt cx="2845151" cy="60960"/>
                </a:xfrm>
              </p:grpSpPr>
              <p:cxnSp>
                <p:nvCxnSpPr>
                  <p:cNvPr id="22" name="Connecteur droit 21"/>
                  <p:cNvCxnSpPr/>
                  <p:nvPr/>
                </p:nvCxnSpPr>
                <p:spPr>
                  <a:xfrm>
                    <a:off x="0" y="60960"/>
                    <a:ext cx="25208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Forme libre 22"/>
                  <p:cNvSpPr/>
                  <p:nvPr/>
                </p:nvSpPr>
                <p:spPr>
                  <a:xfrm rot="21265466">
                    <a:off x="2419350" y="0"/>
                    <a:ext cx="425801" cy="49577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cxnSp>
              <p:nvCxnSpPr>
                <p:cNvPr id="21" name="Connecteur droit 20"/>
                <p:cNvCxnSpPr/>
                <p:nvPr/>
              </p:nvCxnSpPr>
              <p:spPr>
                <a:xfrm flipV="1">
                  <a:off x="2823210" y="0"/>
                  <a:ext cx="830237" cy="392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/>
              <p:cNvGrpSpPr/>
              <p:nvPr/>
            </p:nvGrpSpPr>
            <p:grpSpPr>
              <a:xfrm>
                <a:off x="15240" y="350520"/>
                <a:ext cx="3786797" cy="485763"/>
                <a:chOff x="0" y="0"/>
                <a:chExt cx="3786797" cy="485763"/>
              </a:xfrm>
            </p:grpSpPr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2956560" y="0"/>
                  <a:ext cx="830237" cy="392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/>
                <p:cNvGrpSpPr/>
                <p:nvPr/>
              </p:nvGrpSpPr>
              <p:grpSpPr>
                <a:xfrm>
                  <a:off x="0" y="422910"/>
                  <a:ext cx="2961918" cy="62853"/>
                  <a:chOff x="0" y="-1893"/>
                  <a:chExt cx="2961918" cy="62853"/>
                </a:xfrm>
              </p:grpSpPr>
              <p:cxnSp>
                <p:nvCxnSpPr>
                  <p:cNvPr id="18" name="Connecteur droit 17"/>
                  <p:cNvCxnSpPr/>
                  <p:nvPr/>
                </p:nvCxnSpPr>
                <p:spPr>
                  <a:xfrm>
                    <a:off x="0" y="60960"/>
                    <a:ext cx="25208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Forme libre 18"/>
                  <p:cNvSpPr/>
                  <p:nvPr/>
                </p:nvSpPr>
                <p:spPr>
                  <a:xfrm rot="21265466">
                    <a:off x="2418586" y="-1893"/>
                    <a:ext cx="543332" cy="45719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8" name="Groupe 7"/>
          <p:cNvGrpSpPr/>
          <p:nvPr/>
        </p:nvGrpSpPr>
        <p:grpSpPr>
          <a:xfrm>
            <a:off x="1272138" y="246312"/>
            <a:ext cx="4216364" cy="921730"/>
            <a:chOff x="-56551" y="-165338"/>
            <a:chExt cx="4216854" cy="921902"/>
          </a:xfrm>
        </p:grpSpPr>
        <p:sp>
          <p:nvSpPr>
            <p:cNvPr id="9" name="Zone de texte 317"/>
            <p:cNvSpPr txBox="1"/>
            <p:nvPr/>
          </p:nvSpPr>
          <p:spPr>
            <a:xfrm>
              <a:off x="-56551" y="-165338"/>
              <a:ext cx="781287" cy="45577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secondary</a:t>
              </a:r>
              <a:r>
                <a:rPr lang="fr-FR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fr-FR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bearing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Zone de texte 318"/>
            <p:cNvSpPr txBox="1"/>
            <p:nvPr/>
          </p:nvSpPr>
          <p:spPr>
            <a:xfrm>
              <a:off x="2333426" y="-138969"/>
              <a:ext cx="785619" cy="4278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lubricated</a:t>
              </a:r>
              <a:b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bearing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Zone de texte 319"/>
            <p:cNvSpPr txBox="1"/>
            <p:nvPr/>
          </p:nvSpPr>
          <p:spPr>
            <a:xfrm>
              <a:off x="3952288" y="524371"/>
              <a:ext cx="208015" cy="2321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790607" y="703512"/>
            <a:ext cx="492125" cy="1670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02037" y="1558222"/>
            <a:ext cx="492125" cy="1670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>
            <a:off x="1253338" y="2449297"/>
            <a:ext cx="8888922" cy="3074204"/>
            <a:chOff x="440013" y="2665055"/>
            <a:chExt cx="8888922" cy="3074204"/>
          </a:xfrm>
        </p:grpSpPr>
        <p:grpSp>
          <p:nvGrpSpPr>
            <p:cNvPr id="134" name="Groupe 133"/>
            <p:cNvGrpSpPr/>
            <p:nvPr/>
          </p:nvGrpSpPr>
          <p:grpSpPr>
            <a:xfrm>
              <a:off x="707141" y="2665055"/>
              <a:ext cx="8301519" cy="3074204"/>
              <a:chOff x="707141" y="2665055"/>
              <a:chExt cx="8301519" cy="3074204"/>
            </a:xfrm>
          </p:grpSpPr>
          <p:grpSp>
            <p:nvGrpSpPr>
              <p:cNvPr id="119" name="Groupe 118"/>
              <p:cNvGrpSpPr/>
              <p:nvPr/>
            </p:nvGrpSpPr>
            <p:grpSpPr>
              <a:xfrm>
                <a:off x="707141" y="2665055"/>
                <a:ext cx="8301519" cy="3074204"/>
                <a:chOff x="707141" y="2665055"/>
                <a:chExt cx="8301519" cy="3074204"/>
              </a:xfrm>
            </p:grpSpPr>
            <p:sp>
              <p:nvSpPr>
                <p:cNvPr id="86" name="ZoneTexte 85"/>
                <p:cNvSpPr txBox="1"/>
                <p:nvPr/>
              </p:nvSpPr>
              <p:spPr>
                <a:xfrm>
                  <a:off x="1228591" y="5369927"/>
                  <a:ext cx="12133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Roulement</a:t>
                  </a:r>
                  <a:endParaRPr lang="fr-FR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4939106" y="5368709"/>
                  <a:ext cx="23571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 hydrodynamique</a:t>
                  </a:r>
                  <a:endParaRPr lang="fr-FR" dirty="0"/>
                </a:p>
              </p:txBody>
            </p:sp>
            <p:grpSp>
              <p:nvGrpSpPr>
                <p:cNvPr id="118" name="Groupe 117"/>
                <p:cNvGrpSpPr/>
                <p:nvPr/>
              </p:nvGrpSpPr>
              <p:grpSpPr>
                <a:xfrm>
                  <a:off x="707141" y="2665055"/>
                  <a:ext cx="8301519" cy="2761975"/>
                  <a:chOff x="707141" y="2665055"/>
                  <a:chExt cx="8301519" cy="2761975"/>
                </a:xfrm>
              </p:grpSpPr>
              <p:grpSp>
                <p:nvGrpSpPr>
                  <p:cNvPr id="117" name="Groupe 116"/>
                  <p:cNvGrpSpPr/>
                  <p:nvPr/>
                </p:nvGrpSpPr>
                <p:grpSpPr>
                  <a:xfrm>
                    <a:off x="707141" y="2665055"/>
                    <a:ext cx="8301519" cy="2761975"/>
                    <a:chOff x="707141" y="2665055"/>
                    <a:chExt cx="8301519" cy="2761975"/>
                  </a:xfrm>
                </p:grpSpPr>
                <p:grpSp>
                  <p:nvGrpSpPr>
                    <p:cNvPr id="116" name="Groupe 115"/>
                    <p:cNvGrpSpPr/>
                    <p:nvPr/>
                  </p:nvGrpSpPr>
                  <p:grpSpPr>
                    <a:xfrm>
                      <a:off x="707141" y="2665055"/>
                      <a:ext cx="8301519" cy="2350901"/>
                      <a:chOff x="707141" y="2665055"/>
                      <a:chExt cx="8301519" cy="2350901"/>
                    </a:xfrm>
                  </p:grpSpPr>
                  <p:sp>
                    <p:nvSpPr>
                      <p:cNvPr id="89" name="Rectangle 88"/>
                      <p:cNvSpPr/>
                      <p:nvPr/>
                    </p:nvSpPr>
                    <p:spPr>
                      <a:xfrm rot="214608">
                        <a:off x="707141" y="4231119"/>
                        <a:ext cx="5313516" cy="61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106" name="Groupe 105"/>
                      <p:cNvGrpSpPr/>
                      <p:nvPr/>
                    </p:nvGrpSpPr>
                    <p:grpSpPr>
                      <a:xfrm>
                        <a:off x="3018538" y="2665055"/>
                        <a:ext cx="5990122" cy="2350901"/>
                        <a:chOff x="3018538" y="2665055"/>
                        <a:chExt cx="5990122" cy="2350901"/>
                      </a:xfrm>
                    </p:grpSpPr>
                    <p:sp>
                      <p:nvSpPr>
                        <p:cNvPr id="102" name="Arc 101"/>
                        <p:cNvSpPr/>
                        <p:nvPr/>
                      </p:nvSpPr>
                      <p:spPr>
                        <a:xfrm>
                          <a:off x="3018826" y="2665055"/>
                          <a:ext cx="5989834" cy="1728085"/>
                        </a:xfrm>
                        <a:prstGeom prst="arc">
                          <a:avLst>
                            <a:gd name="adj1" fmla="val 522619"/>
                            <a:gd name="adj2" fmla="val 5476952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5" name="Arc 104"/>
                        <p:cNvSpPr/>
                        <p:nvPr/>
                      </p:nvSpPr>
                      <p:spPr>
                        <a:xfrm>
                          <a:off x="3018538" y="3287871"/>
                          <a:ext cx="5989834" cy="1728085"/>
                        </a:xfrm>
                        <a:prstGeom prst="arc">
                          <a:avLst>
                            <a:gd name="adj1" fmla="val 455289"/>
                            <a:gd name="adj2" fmla="val 5476952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  <p:grpSp>
                  <p:nvGrpSpPr>
                    <p:cNvPr id="103" name="Groupe 102"/>
                    <p:cNvGrpSpPr/>
                    <p:nvPr/>
                  </p:nvGrpSpPr>
                  <p:grpSpPr>
                    <a:xfrm rot="21019450">
                      <a:off x="8673527" y="3148303"/>
                      <a:ext cx="321066" cy="2278727"/>
                      <a:chOff x="8307449" y="3450283"/>
                      <a:chExt cx="321066" cy="2278727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8307449" y="3450283"/>
                        <a:ext cx="321066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8399194" y="5646817"/>
                        <a:ext cx="123290" cy="82193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473924" y="3829284"/>
                    <a:ext cx="722681" cy="14335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5565103" y="3825290"/>
                    <a:ext cx="722681" cy="14335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32" name="Groupe 131"/>
              <p:cNvGrpSpPr/>
              <p:nvPr/>
            </p:nvGrpSpPr>
            <p:grpSpPr>
              <a:xfrm>
                <a:off x="6827104" y="3499267"/>
                <a:ext cx="1435347" cy="886384"/>
                <a:chOff x="6827104" y="3499267"/>
                <a:chExt cx="1435347" cy="886384"/>
              </a:xfrm>
            </p:grpSpPr>
            <p:sp>
              <p:nvSpPr>
                <p:cNvPr id="123" name="ZoneTexte 122"/>
                <p:cNvSpPr txBox="1"/>
                <p:nvPr/>
              </p:nvSpPr>
              <p:spPr>
                <a:xfrm>
                  <a:off x="6827104" y="3499267"/>
                  <a:ext cx="1339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solidFill>
                        <a:srgbClr val="FF0000"/>
                      </a:solidFill>
                    </a:rPr>
                    <a:t>Fibre neutre</a:t>
                  </a:r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5" name="Connecteur en arc 124"/>
                <p:cNvCxnSpPr>
                  <a:stCxn id="123" idx="2"/>
                </p:cNvCxnSpPr>
                <p:nvPr/>
              </p:nvCxnSpPr>
              <p:spPr>
                <a:xfrm rot="16200000" flipH="1">
                  <a:off x="7621055" y="3744254"/>
                  <a:ext cx="517052" cy="765741"/>
                </a:xfrm>
                <a:prstGeom prst="curvedConnector2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e 132"/>
              <p:cNvGrpSpPr/>
              <p:nvPr/>
            </p:nvGrpSpPr>
            <p:grpSpPr>
              <a:xfrm>
                <a:off x="2789116" y="4558578"/>
                <a:ext cx="1676741" cy="1179463"/>
                <a:chOff x="2789116" y="4558578"/>
                <a:chExt cx="1676741" cy="1179463"/>
              </a:xfrm>
            </p:grpSpPr>
            <p:sp>
              <p:nvSpPr>
                <p:cNvPr id="121" name="ZoneTexte 120"/>
                <p:cNvSpPr txBox="1"/>
                <p:nvPr/>
              </p:nvSpPr>
              <p:spPr>
                <a:xfrm>
                  <a:off x="2789116" y="5368709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Axe de rotation</a:t>
                  </a:r>
                  <a:endParaRPr lang="fr-FR" dirty="0"/>
                </a:p>
              </p:txBody>
            </p:sp>
            <p:cxnSp>
              <p:nvCxnSpPr>
                <p:cNvPr id="128" name="Connecteur en arc 127"/>
                <p:cNvCxnSpPr>
                  <a:stCxn id="121" idx="0"/>
                </p:cNvCxnSpPr>
                <p:nvPr/>
              </p:nvCxnSpPr>
              <p:spPr>
                <a:xfrm rot="16200000" flipV="1">
                  <a:off x="2859456" y="4600678"/>
                  <a:ext cx="810131" cy="72593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e 114"/>
            <p:cNvGrpSpPr/>
            <p:nvPr/>
          </p:nvGrpSpPr>
          <p:grpSpPr>
            <a:xfrm>
              <a:off x="440013" y="2962437"/>
              <a:ext cx="8664782" cy="1735384"/>
              <a:chOff x="440013" y="2962437"/>
              <a:chExt cx="8664782" cy="1735384"/>
            </a:xfrm>
          </p:grpSpPr>
          <p:sp>
            <p:nvSpPr>
              <p:cNvPr id="107" name="Arc 106"/>
              <p:cNvSpPr/>
              <p:nvPr/>
            </p:nvSpPr>
            <p:spPr>
              <a:xfrm>
                <a:off x="3114961" y="2962437"/>
                <a:ext cx="5989834" cy="1735384"/>
              </a:xfrm>
              <a:prstGeom prst="arc">
                <a:avLst>
                  <a:gd name="adj1" fmla="val 436790"/>
                  <a:gd name="adj2" fmla="val 7750145"/>
                </a:avLst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8" name="Connecteur droit 107"/>
              <p:cNvCxnSpPr>
                <a:endCxn id="107" idx="2"/>
              </p:cNvCxnSpPr>
              <p:nvPr/>
            </p:nvCxnSpPr>
            <p:spPr>
              <a:xfrm>
                <a:off x="440013" y="4318471"/>
                <a:ext cx="4981876" cy="35614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necteur droit 84"/>
            <p:cNvCxnSpPr/>
            <p:nvPr/>
          </p:nvCxnSpPr>
          <p:spPr>
            <a:xfrm>
              <a:off x="440013" y="4546041"/>
              <a:ext cx="8888922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61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e 145"/>
          <p:cNvGrpSpPr/>
          <p:nvPr/>
        </p:nvGrpSpPr>
        <p:grpSpPr>
          <a:xfrm>
            <a:off x="1688384" y="997858"/>
            <a:ext cx="8888922" cy="3130528"/>
            <a:chOff x="1688384" y="997858"/>
            <a:chExt cx="8888922" cy="3130528"/>
          </a:xfrm>
        </p:grpSpPr>
        <p:grpSp>
          <p:nvGrpSpPr>
            <p:cNvPr id="132" name="Groupe 131"/>
            <p:cNvGrpSpPr/>
            <p:nvPr/>
          </p:nvGrpSpPr>
          <p:grpSpPr>
            <a:xfrm>
              <a:off x="1688384" y="997858"/>
              <a:ext cx="8888922" cy="3130528"/>
              <a:chOff x="1602659" y="1093108"/>
              <a:chExt cx="8888922" cy="313052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7989750" y="1927320"/>
                <a:ext cx="1435347" cy="886384"/>
                <a:chOff x="6827104" y="3499267"/>
                <a:chExt cx="1435347" cy="886384"/>
              </a:xfrm>
            </p:grpSpPr>
            <p:sp>
              <p:nvSpPr>
                <p:cNvPr id="15" name="ZoneTexte 14"/>
                <p:cNvSpPr txBox="1"/>
                <p:nvPr/>
              </p:nvSpPr>
              <p:spPr>
                <a:xfrm>
                  <a:off x="6827104" y="3499267"/>
                  <a:ext cx="1339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Fibre neutre</a:t>
                  </a:r>
                  <a:endParaRPr lang="fr-FR" dirty="0"/>
                </a:p>
              </p:txBody>
            </p:sp>
            <p:cxnSp>
              <p:nvCxnSpPr>
                <p:cNvPr id="16" name="Connecteur en arc 15"/>
                <p:cNvCxnSpPr>
                  <a:stCxn id="15" idx="2"/>
                </p:cNvCxnSpPr>
                <p:nvPr/>
              </p:nvCxnSpPr>
              <p:spPr>
                <a:xfrm rot="16200000" flipH="1">
                  <a:off x="7621055" y="3744254"/>
                  <a:ext cx="517052" cy="765741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e 130"/>
              <p:cNvGrpSpPr/>
              <p:nvPr/>
            </p:nvGrpSpPr>
            <p:grpSpPr>
              <a:xfrm>
                <a:off x="1602659" y="1093108"/>
                <a:ext cx="8888922" cy="3130528"/>
                <a:chOff x="1602659" y="1093108"/>
                <a:chExt cx="8888922" cy="3130528"/>
              </a:xfrm>
            </p:grpSpPr>
            <p:grpSp>
              <p:nvGrpSpPr>
                <p:cNvPr id="98" name="Groupe 97"/>
                <p:cNvGrpSpPr/>
                <p:nvPr/>
              </p:nvGrpSpPr>
              <p:grpSpPr>
                <a:xfrm>
                  <a:off x="1602659" y="1093108"/>
                  <a:ext cx="8888922" cy="3130528"/>
                  <a:chOff x="1602659" y="1093108"/>
                  <a:chExt cx="8888922" cy="3130528"/>
                </a:xfrm>
              </p:grpSpPr>
              <p:grpSp>
                <p:nvGrpSpPr>
                  <p:cNvPr id="97" name="Groupe 96"/>
                  <p:cNvGrpSpPr/>
                  <p:nvPr/>
                </p:nvGrpSpPr>
                <p:grpSpPr>
                  <a:xfrm>
                    <a:off x="1819348" y="1093108"/>
                    <a:ext cx="8351958" cy="3130528"/>
                    <a:chOff x="1819348" y="1093108"/>
                    <a:chExt cx="8351958" cy="3130528"/>
                  </a:xfrm>
                </p:grpSpPr>
                <p:grpSp>
                  <p:nvGrpSpPr>
                    <p:cNvPr id="95" name="Groupe 94"/>
                    <p:cNvGrpSpPr/>
                    <p:nvPr/>
                  </p:nvGrpSpPr>
                  <p:grpSpPr>
                    <a:xfrm>
                      <a:off x="1819348" y="1093108"/>
                      <a:ext cx="8351958" cy="3130528"/>
                      <a:chOff x="1819348" y="1093108"/>
                      <a:chExt cx="8351958" cy="3130528"/>
                    </a:xfrm>
                  </p:grpSpPr>
                  <p:grpSp>
                    <p:nvGrpSpPr>
                      <p:cNvPr id="12" name="Groupe 11"/>
                      <p:cNvGrpSpPr/>
                      <p:nvPr/>
                    </p:nvGrpSpPr>
                    <p:grpSpPr>
                      <a:xfrm>
                        <a:off x="3951762" y="2986631"/>
                        <a:ext cx="1676741" cy="1179463"/>
                        <a:chOff x="2789116" y="4558578"/>
                        <a:chExt cx="1676741" cy="1179463"/>
                      </a:xfrm>
                    </p:grpSpPr>
                    <p:sp>
                      <p:nvSpPr>
                        <p:cNvPr id="13" name="ZoneTexte 12"/>
                        <p:cNvSpPr txBox="1"/>
                        <p:nvPr/>
                      </p:nvSpPr>
                      <p:spPr>
                        <a:xfrm>
                          <a:off x="2789116" y="5368709"/>
                          <a:ext cx="167674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dirty="0" smtClean="0"/>
                            <a:t>Axe de rotation</a:t>
                          </a:r>
                          <a:endParaRPr lang="fr-FR" dirty="0"/>
                        </a:p>
                      </p:txBody>
                    </p:sp>
                    <p:cxnSp>
                      <p:nvCxnSpPr>
                        <p:cNvPr id="14" name="Connecteur en arc 13"/>
                        <p:cNvCxnSpPr>
                          <a:stCxn id="13" idx="0"/>
                        </p:cNvCxnSpPr>
                        <p:nvPr/>
                      </p:nvCxnSpPr>
                      <p:spPr>
                        <a:xfrm rot="16200000" flipV="1">
                          <a:off x="2859456" y="4600678"/>
                          <a:ext cx="810131" cy="725932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e 50"/>
                      <p:cNvGrpSpPr/>
                      <p:nvPr/>
                    </p:nvGrpSpPr>
                    <p:grpSpPr>
                      <a:xfrm>
                        <a:off x="1819348" y="2513843"/>
                        <a:ext cx="5370326" cy="929845"/>
                        <a:chOff x="1736332" y="4541007"/>
                        <a:chExt cx="5370326" cy="929845"/>
                      </a:xfrm>
                    </p:grpSpPr>
                    <p:grpSp>
                      <p:nvGrpSpPr>
                        <p:cNvPr id="35" name="Groupe 34"/>
                        <p:cNvGrpSpPr/>
                        <p:nvPr/>
                      </p:nvGrpSpPr>
                      <p:grpSpPr>
                        <a:xfrm>
                          <a:off x="1736332" y="4541007"/>
                          <a:ext cx="5359145" cy="929845"/>
                          <a:chOff x="1736332" y="4541007"/>
                          <a:chExt cx="5359145" cy="929845"/>
                        </a:xfrm>
                      </p:grpSpPr>
                      <p:cxnSp>
                        <p:nvCxnSpPr>
                          <p:cNvPr id="32" name="Connecteur droit 31"/>
                          <p:cNvCxnSpPr/>
                          <p:nvPr/>
                        </p:nvCxnSpPr>
                        <p:spPr>
                          <a:xfrm>
                            <a:off x="1783738" y="4541007"/>
                            <a:ext cx="5311739" cy="304681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Connecteur droit 32"/>
                          <p:cNvCxnSpPr/>
                          <p:nvPr/>
                        </p:nvCxnSpPr>
                        <p:spPr>
                          <a:xfrm>
                            <a:off x="1736332" y="5130514"/>
                            <a:ext cx="5306731" cy="340338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7" name="Connecteur droit 36"/>
                        <p:cNvCxnSpPr/>
                        <p:nvPr/>
                      </p:nvCxnSpPr>
                      <p:spPr>
                        <a:xfrm flipH="1">
                          <a:off x="1736332" y="4547839"/>
                          <a:ext cx="49909" cy="582675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Connecteur droit 37"/>
                        <p:cNvCxnSpPr/>
                        <p:nvPr/>
                      </p:nvCxnSpPr>
                      <p:spPr>
                        <a:xfrm flipH="1">
                          <a:off x="2412714" y="4582789"/>
                          <a:ext cx="49909" cy="582675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cteur droit 38"/>
                        <p:cNvCxnSpPr/>
                        <p:nvPr/>
                      </p:nvCxnSpPr>
                      <p:spPr>
                        <a:xfrm flipH="1">
                          <a:off x="3084711" y="4607130"/>
                          <a:ext cx="47518" cy="60658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Connecteur droit 39"/>
                        <p:cNvCxnSpPr/>
                        <p:nvPr/>
                      </p:nvCxnSpPr>
                      <p:spPr>
                        <a:xfrm flipH="1">
                          <a:off x="3756706" y="4667695"/>
                          <a:ext cx="31034" cy="59320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cteur droit 40"/>
                        <p:cNvCxnSpPr/>
                        <p:nvPr/>
                      </p:nvCxnSpPr>
                      <p:spPr>
                        <a:xfrm flipH="1">
                          <a:off x="4365996" y="4689931"/>
                          <a:ext cx="47555" cy="61075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Connecteur droit 41"/>
                        <p:cNvCxnSpPr/>
                        <p:nvPr/>
                      </p:nvCxnSpPr>
                      <p:spPr>
                        <a:xfrm flipH="1">
                          <a:off x="5046423" y="4730727"/>
                          <a:ext cx="29236" cy="61614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cteur droit 42"/>
                        <p:cNvCxnSpPr/>
                        <p:nvPr/>
                      </p:nvCxnSpPr>
                      <p:spPr>
                        <a:xfrm flipH="1">
                          <a:off x="5703824" y="4777440"/>
                          <a:ext cx="27733" cy="60144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Connecteur droit 43"/>
                        <p:cNvCxnSpPr/>
                        <p:nvPr/>
                      </p:nvCxnSpPr>
                      <p:spPr>
                        <a:xfrm flipH="1">
                          <a:off x="6429447" y="4808405"/>
                          <a:ext cx="20034" cy="61045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cteur droit 44"/>
                        <p:cNvCxnSpPr/>
                        <p:nvPr/>
                      </p:nvCxnSpPr>
                      <p:spPr>
                        <a:xfrm>
                          <a:off x="7085345" y="4845123"/>
                          <a:ext cx="21313" cy="625729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8" name="Groupe 77"/>
                      <p:cNvGrpSpPr/>
                      <p:nvPr/>
                    </p:nvGrpSpPr>
                    <p:grpSpPr>
                      <a:xfrm>
                        <a:off x="4181184" y="1093108"/>
                        <a:ext cx="5990122" cy="2350901"/>
                        <a:chOff x="4181184" y="1093108"/>
                        <a:chExt cx="5990122" cy="2350901"/>
                      </a:xfrm>
                    </p:grpSpPr>
                    <p:grpSp>
                      <p:nvGrpSpPr>
                        <p:cNvPr id="28" name="Groupe 27"/>
                        <p:cNvGrpSpPr/>
                        <p:nvPr/>
                      </p:nvGrpSpPr>
                      <p:grpSpPr>
                        <a:xfrm>
                          <a:off x="4181184" y="1093108"/>
                          <a:ext cx="5990122" cy="2350901"/>
                          <a:chOff x="3018538" y="2665055"/>
                          <a:chExt cx="5990122" cy="2350901"/>
                        </a:xfrm>
                      </p:grpSpPr>
                      <p:sp>
                        <p:nvSpPr>
                          <p:cNvPr id="29" name="Arc 28"/>
                          <p:cNvSpPr/>
                          <p:nvPr/>
                        </p:nvSpPr>
                        <p:spPr>
                          <a:xfrm>
                            <a:off x="3018826" y="2665055"/>
                            <a:ext cx="5989834" cy="1728085"/>
                          </a:xfrm>
                          <a:prstGeom prst="arc">
                            <a:avLst>
                              <a:gd name="adj1" fmla="val 522619"/>
                              <a:gd name="adj2" fmla="val 5426051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" name="Arc 29"/>
                          <p:cNvSpPr/>
                          <p:nvPr/>
                        </p:nvSpPr>
                        <p:spPr>
                          <a:xfrm>
                            <a:off x="3018538" y="3287871"/>
                            <a:ext cx="5989834" cy="1728085"/>
                          </a:xfrm>
                          <a:prstGeom prst="arc">
                            <a:avLst>
                              <a:gd name="adj1" fmla="val 455289"/>
                              <a:gd name="adj2" fmla="val 5767464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cxnSp>
                      <p:nvCxnSpPr>
                        <p:cNvPr id="52" name="Connecteur droit 51"/>
                        <p:cNvCxnSpPr/>
                        <p:nvPr/>
                      </p:nvCxnSpPr>
                      <p:spPr>
                        <a:xfrm>
                          <a:off x="7823969" y="2812012"/>
                          <a:ext cx="30906" cy="63167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Connecteur droit 71"/>
                        <p:cNvCxnSpPr/>
                        <p:nvPr/>
                      </p:nvCxnSpPr>
                      <p:spPr>
                        <a:xfrm>
                          <a:off x="8443385" y="2735161"/>
                          <a:ext cx="55661" cy="61656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" name="Connecteur droit 73"/>
                        <p:cNvCxnSpPr/>
                        <p:nvPr/>
                      </p:nvCxnSpPr>
                      <p:spPr>
                        <a:xfrm>
                          <a:off x="9000531" y="2646539"/>
                          <a:ext cx="119236" cy="587199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Connecteur droit 75"/>
                        <p:cNvCxnSpPr/>
                        <p:nvPr/>
                      </p:nvCxnSpPr>
                      <p:spPr>
                        <a:xfrm>
                          <a:off x="9486148" y="2496174"/>
                          <a:ext cx="135104" cy="590295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4" name="Groupe 93"/>
                      <p:cNvGrpSpPr/>
                      <p:nvPr/>
                    </p:nvGrpSpPr>
                    <p:grpSpPr>
                      <a:xfrm>
                        <a:off x="6726326" y="3055054"/>
                        <a:ext cx="1933030" cy="1168582"/>
                        <a:chOff x="6726326" y="3055054"/>
                        <a:chExt cx="1933030" cy="1168582"/>
                      </a:xfrm>
                    </p:grpSpPr>
                    <p:grpSp>
                      <p:nvGrpSpPr>
                        <p:cNvPr id="92" name="Groupe 91"/>
                        <p:cNvGrpSpPr/>
                        <p:nvPr/>
                      </p:nvGrpSpPr>
                      <p:grpSpPr>
                        <a:xfrm>
                          <a:off x="6726326" y="3055054"/>
                          <a:ext cx="1933030" cy="1168582"/>
                          <a:chOff x="6726326" y="3055054"/>
                          <a:chExt cx="1933030" cy="1168582"/>
                        </a:xfrm>
                      </p:grpSpPr>
                      <p:cxnSp>
                        <p:nvCxnSpPr>
                          <p:cNvPr id="88" name="Connecteur en arc 87"/>
                          <p:cNvCxnSpPr>
                            <a:stCxn id="90" idx="0"/>
                          </p:cNvCxnSpPr>
                          <p:nvPr/>
                        </p:nvCxnSpPr>
                        <p:spPr>
                          <a:xfrm rot="16200000" flipV="1">
                            <a:off x="7209085" y="3342078"/>
                            <a:ext cx="770781" cy="196733"/>
                          </a:xfrm>
                          <a:prstGeom prst="curvedConnector3">
                            <a:avLst>
                              <a:gd name="adj1" fmla="val 98442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90" name="ZoneTexte 89"/>
                              <p:cNvSpPr txBox="1"/>
                              <p:nvPr/>
                            </p:nvSpPr>
                            <p:spPr>
                              <a:xfrm>
                                <a:off x="6726326" y="3825835"/>
                                <a:ext cx="1933030" cy="39780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fr-FR" dirty="0" smtClean="0"/>
                                  <a:t>Déplacement </a:t>
                                </a:r>
                                <a14:m>
                                  <m:oMath xmlns:m="http://schemas.openxmlformats.org/officeDocument/2006/math">
                                    <m:acc>
                                      <m:accPr>
                                        <m:chr m:val="̃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fr-F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</a:rPr>
                                                  <m:t>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</a:rPr>
                                                  <m:t>𝒕𝒉</m:t>
                                                </m:r>
                                              </m:sub>
                                            </m:sSub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oMath>
                                </a14:m>
                                <a:endParaRPr lang="fr-FR" b="1" dirty="0"/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90" name="ZoneTexte 89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6726326" y="3825835"/>
                                <a:ext cx="1933030" cy="397801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2"/>
                                <a:stretch>
                                  <a:fillRect l="-2516" t="-7692" r="-62264" b="-1846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93" name="ZoneTexte 92"/>
                            <p:cNvSpPr txBox="1"/>
                            <p:nvPr/>
                          </p:nvSpPr>
                          <p:spPr>
                            <a:xfrm>
                              <a:off x="7220104" y="3080945"/>
                              <a:ext cx="361137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 dirty="0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fr-FR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93" name="ZoneTexte 9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220104" y="3080945"/>
                              <a:ext cx="361137" cy="369332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3"/>
                              <a:stretch>
                                <a:fillRect r="-833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p:grpSp>
                  <p:nvGrpSpPr>
                    <p:cNvPr id="24" name="Groupe 23"/>
                    <p:cNvGrpSpPr/>
                    <p:nvPr/>
                  </p:nvGrpSpPr>
                  <p:grpSpPr>
                    <a:xfrm rot="21019450">
                      <a:off x="9836173" y="1576356"/>
                      <a:ext cx="321066" cy="2278727"/>
                      <a:chOff x="8307449" y="3450283"/>
                      <a:chExt cx="321066" cy="2278727"/>
                    </a:xfrm>
                    <a:solidFill>
                      <a:schemeClr val="bg1"/>
                    </a:solidFill>
                  </p:grpSpPr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8307449" y="3450283"/>
                        <a:ext cx="321066" cy="2188395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8399194" y="5646817"/>
                        <a:ext cx="123290" cy="82193"/>
                      </a:xfrm>
                      <a:prstGeom prst="rect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cxnSp>
                <p:nvCxnSpPr>
                  <p:cNvPr id="7" name="Connecteur droit 6"/>
                  <p:cNvCxnSpPr/>
                  <p:nvPr/>
                </p:nvCxnSpPr>
                <p:spPr>
                  <a:xfrm>
                    <a:off x="1602659" y="2974094"/>
                    <a:ext cx="8888922" cy="0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25000"/>
                      </a:schemeClr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0" name="Groupe 129"/>
                <p:cNvGrpSpPr/>
                <p:nvPr/>
              </p:nvGrpSpPr>
              <p:grpSpPr>
                <a:xfrm>
                  <a:off x="1602659" y="1390490"/>
                  <a:ext cx="8664782" cy="1758430"/>
                  <a:chOff x="1602659" y="1390490"/>
                  <a:chExt cx="8664782" cy="1758430"/>
                </a:xfrm>
              </p:grpSpPr>
              <p:grpSp>
                <p:nvGrpSpPr>
                  <p:cNvPr id="123" name="Groupe 122"/>
                  <p:cNvGrpSpPr/>
                  <p:nvPr/>
                </p:nvGrpSpPr>
                <p:grpSpPr>
                  <a:xfrm>
                    <a:off x="2148493" y="2602148"/>
                    <a:ext cx="7847537" cy="523726"/>
                    <a:chOff x="2148493" y="2602148"/>
                    <a:chExt cx="7847537" cy="523726"/>
                  </a:xfrm>
                </p:grpSpPr>
                <p:cxnSp>
                  <p:nvCxnSpPr>
                    <p:cNvPr id="102" name="Connecteur droit avec flèche 101"/>
                    <p:cNvCxnSpPr/>
                    <p:nvPr/>
                  </p:nvCxnSpPr>
                  <p:spPr>
                    <a:xfrm flipV="1">
                      <a:off x="6845974" y="2986631"/>
                      <a:ext cx="2501" cy="139243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Connecteur droit avec flèche 103"/>
                    <p:cNvCxnSpPr/>
                    <p:nvPr/>
                  </p:nvCxnSpPr>
                  <p:spPr>
                    <a:xfrm flipV="1">
                      <a:off x="8191392" y="2968143"/>
                      <a:ext cx="0" cy="122337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Connecteur droit avec flèche 105"/>
                    <p:cNvCxnSpPr/>
                    <p:nvPr/>
                  </p:nvCxnSpPr>
                  <p:spPr>
                    <a:xfrm>
                      <a:off x="9378048" y="2883260"/>
                      <a:ext cx="0" cy="103371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Connecteur droit avec flèche 109"/>
                    <p:cNvCxnSpPr/>
                    <p:nvPr/>
                  </p:nvCxnSpPr>
                  <p:spPr>
                    <a:xfrm>
                      <a:off x="9996030" y="2602148"/>
                      <a:ext cx="0" cy="365995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Connecteur droit avec flèche 111"/>
                    <p:cNvCxnSpPr/>
                    <p:nvPr/>
                  </p:nvCxnSpPr>
                  <p:spPr>
                    <a:xfrm flipH="1" flipV="1">
                      <a:off x="6184900" y="2968144"/>
                      <a:ext cx="2714" cy="103259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Connecteur droit avec flèche 116"/>
                    <p:cNvCxnSpPr/>
                    <p:nvPr/>
                  </p:nvCxnSpPr>
                  <p:spPr>
                    <a:xfrm flipH="1">
                      <a:off x="3503206" y="2871104"/>
                      <a:ext cx="3504" cy="122257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Connecteur droit avec flèche 118"/>
                    <p:cNvCxnSpPr/>
                    <p:nvPr/>
                  </p:nvCxnSpPr>
                  <p:spPr>
                    <a:xfrm flipH="1">
                      <a:off x="2879767" y="2844627"/>
                      <a:ext cx="1" cy="136705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Connecteur droit avec flèche 120"/>
                    <p:cNvCxnSpPr/>
                    <p:nvPr/>
                  </p:nvCxnSpPr>
                  <p:spPr>
                    <a:xfrm flipH="1">
                      <a:off x="2148493" y="2787812"/>
                      <a:ext cx="1" cy="166585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" name="Groupe 128"/>
                  <p:cNvGrpSpPr/>
                  <p:nvPr/>
                </p:nvGrpSpPr>
                <p:grpSpPr>
                  <a:xfrm>
                    <a:off x="1602659" y="1390490"/>
                    <a:ext cx="8664782" cy="1758430"/>
                    <a:chOff x="1602659" y="1390490"/>
                    <a:chExt cx="8664782" cy="1758430"/>
                  </a:xfrm>
                </p:grpSpPr>
                <p:grpSp>
                  <p:nvGrpSpPr>
                    <p:cNvPr id="83" name="Groupe 82"/>
                    <p:cNvGrpSpPr/>
                    <p:nvPr/>
                  </p:nvGrpSpPr>
                  <p:grpSpPr>
                    <a:xfrm>
                      <a:off x="7473195" y="2986631"/>
                      <a:ext cx="45719" cy="162289"/>
                      <a:chOff x="7473195" y="2986631"/>
                      <a:chExt cx="45719" cy="162289"/>
                    </a:xfrm>
                  </p:grpSpPr>
                  <p:sp>
                    <p:nvSpPr>
                      <p:cNvPr id="80" name="Ellipse 79"/>
                      <p:cNvSpPr/>
                      <p:nvPr/>
                    </p:nvSpPr>
                    <p:spPr>
                      <a:xfrm>
                        <a:off x="7473195" y="3103201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cxnSp>
                    <p:nvCxnSpPr>
                      <p:cNvPr id="82" name="Connecteur droit avec flèche 81"/>
                      <p:cNvCxnSpPr>
                        <a:stCxn id="80" idx="0"/>
                      </p:cNvCxnSpPr>
                      <p:nvPr/>
                    </p:nvCxnSpPr>
                    <p:spPr>
                      <a:xfrm flipV="1">
                        <a:off x="7496055" y="2986631"/>
                        <a:ext cx="0" cy="116570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" name="Groupe 5"/>
                    <p:cNvGrpSpPr/>
                    <p:nvPr/>
                  </p:nvGrpSpPr>
                  <p:grpSpPr>
                    <a:xfrm>
                      <a:off x="1602659" y="1390490"/>
                      <a:ext cx="8664782" cy="1735384"/>
                      <a:chOff x="440013" y="2962437"/>
                      <a:chExt cx="8664782" cy="1735384"/>
                    </a:xfrm>
                  </p:grpSpPr>
                  <p:cxnSp>
                    <p:nvCxnSpPr>
                      <p:cNvPr id="9" name="Connecteur droit 8"/>
                      <p:cNvCxnSpPr>
                        <a:endCxn id="8" idx="2"/>
                      </p:cNvCxnSpPr>
                      <p:nvPr/>
                    </p:nvCxnSpPr>
                    <p:spPr>
                      <a:xfrm>
                        <a:off x="440013" y="4318471"/>
                        <a:ext cx="4981876" cy="356145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Arc 7"/>
                      <p:cNvSpPr/>
                      <p:nvPr/>
                    </p:nvSpPr>
                    <p:spPr>
                      <a:xfrm>
                        <a:off x="3114961" y="2962437"/>
                        <a:ext cx="5989834" cy="1735384"/>
                      </a:xfrm>
                      <a:prstGeom prst="arc">
                        <a:avLst>
                          <a:gd name="adj1" fmla="val 436790"/>
                          <a:gd name="adj2" fmla="val 7750145"/>
                        </a:avLst>
                      </a:prstGeom>
                      <a:ln w="19050"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</p:grpSp>
        </p:grpSp>
        <p:grpSp>
          <p:nvGrpSpPr>
            <p:cNvPr id="144" name="Groupe 143"/>
            <p:cNvGrpSpPr/>
            <p:nvPr/>
          </p:nvGrpSpPr>
          <p:grpSpPr>
            <a:xfrm>
              <a:off x="2121924" y="1671991"/>
              <a:ext cx="1131528" cy="903955"/>
              <a:chOff x="2121924" y="1671991"/>
              <a:chExt cx="1131528" cy="903955"/>
            </a:xfrm>
          </p:grpSpPr>
          <p:cxnSp>
            <p:nvCxnSpPr>
              <p:cNvPr id="134" name="Connecteur droit avec flèche 133"/>
              <p:cNvCxnSpPr>
                <a:stCxn id="135" idx="2"/>
              </p:cNvCxnSpPr>
              <p:nvPr/>
            </p:nvCxnSpPr>
            <p:spPr>
              <a:xfrm flipH="1">
                <a:off x="2333626" y="2041323"/>
                <a:ext cx="354062" cy="5346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ZoneTexte 134"/>
              <p:cNvSpPr txBox="1"/>
              <p:nvPr/>
            </p:nvSpPr>
            <p:spPr>
              <a:xfrm>
                <a:off x="2121924" y="1671991"/>
                <a:ext cx="11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Elément 1</a:t>
                </a:r>
                <a:endParaRPr lang="fr-FR" dirty="0"/>
              </a:p>
            </p:txBody>
          </p:sp>
        </p:grpSp>
        <p:grpSp>
          <p:nvGrpSpPr>
            <p:cNvPr id="145" name="Groupe 144"/>
            <p:cNvGrpSpPr/>
            <p:nvPr/>
          </p:nvGrpSpPr>
          <p:grpSpPr>
            <a:xfrm>
              <a:off x="8806022" y="2762459"/>
              <a:ext cx="1225972" cy="1058622"/>
              <a:chOff x="8806022" y="2762459"/>
              <a:chExt cx="1225972" cy="1058622"/>
            </a:xfrm>
          </p:grpSpPr>
          <p:cxnSp>
            <p:nvCxnSpPr>
              <p:cNvPr id="137" name="Connecteur droit avec flèche 136"/>
              <p:cNvCxnSpPr>
                <a:stCxn id="138" idx="0"/>
              </p:cNvCxnSpPr>
              <p:nvPr/>
            </p:nvCxnSpPr>
            <p:spPr>
              <a:xfrm flipV="1">
                <a:off x="9419008" y="2762459"/>
                <a:ext cx="410792" cy="689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/>
                  <p:cNvSpPr txBox="1"/>
                  <p:nvPr/>
                </p:nvSpPr>
                <p:spPr>
                  <a:xfrm>
                    <a:off x="8806022" y="3451749"/>
                    <a:ext cx="12259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Elément </a:t>
                    </a:r>
                    <a14:m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8" name="ZoneTexte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022" y="3451749"/>
                    <a:ext cx="1225972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447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3004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503434"/>
              </p:ext>
            </p:extLst>
          </p:nvPr>
        </p:nvGraphicFramePr>
        <p:xfrm>
          <a:off x="2000250" y="785812"/>
          <a:ext cx="7029450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470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982912" y="894214"/>
            <a:ext cx="8198515" cy="4431439"/>
            <a:chOff x="1982912" y="894214"/>
            <a:chExt cx="8198515" cy="443143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2" y="894214"/>
              <a:ext cx="8198515" cy="4431439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4140485" y="4863988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(a)</a:t>
              </a:r>
              <a:endParaRPr lang="fr-FR" sz="24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8310081" y="486398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(b)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0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846163" y="731175"/>
            <a:ext cx="10126637" cy="5355726"/>
            <a:chOff x="846163" y="731175"/>
            <a:chExt cx="10126637" cy="5355726"/>
          </a:xfrm>
        </p:grpSpPr>
        <p:pic>
          <p:nvPicPr>
            <p:cNvPr id="4" name="Imag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060" y="892673"/>
              <a:ext cx="9676262" cy="5194228"/>
            </a:xfrm>
            <a:prstGeom prst="rect">
              <a:avLst/>
            </a:prstGeom>
            <a:no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8625385" y="5254388"/>
                  <a:ext cx="2347415" cy="83251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 smtClean="0"/>
                    <a:t>Paroi adiabatique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𝒂𝒅𝒊𝒂</m:t>
                            </m:r>
                          </m:sub>
                        </m:s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385" y="5254388"/>
                  <a:ext cx="2347415" cy="8325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221940" y="1476233"/>
                  <a:ext cx="3000233" cy="83251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 smtClean="0"/>
                    <a:t>Flux moyenné imposé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𝒎𝒐𝒚</m:t>
                            </m:r>
                          </m:sub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𝒑𝒂𝒍𝒊𝒆𝒓</m:t>
                            </m:r>
                          </m:sup>
                        </m:sSubSup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940" y="1476233"/>
                  <a:ext cx="3000233" cy="832513"/>
                </a:xfrm>
                <a:prstGeom prst="rect">
                  <a:avLst/>
                </a:prstGeom>
                <a:blipFill>
                  <a:blip r:embed="rId4"/>
                  <a:stretch>
                    <a:fillRect t="-2190" b="-21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690884" y="731175"/>
                  <a:ext cx="3916907" cy="8792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 smtClean="0"/>
                    <a:t>Convection forcée par l’air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acc>
                          <m:accPr>
                            <m:chr m:val="⃗"/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  <m:r>
                          <a:rPr lang="fr-FR" b="1" i="1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d>
                          <m:d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𝒆𝒙𝒕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884" y="731175"/>
                  <a:ext cx="3916907" cy="8792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46163" y="3695640"/>
                  <a:ext cx="2690884" cy="8792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 smtClean="0"/>
                    <a:t>Température imposé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𝟓𝟎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163" y="3695640"/>
                  <a:ext cx="2690884" cy="8792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466" y="728053"/>
            <a:ext cx="10126334" cy="5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6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1146808" y="83534"/>
            <a:ext cx="10142907" cy="3707023"/>
            <a:chOff x="1356358" y="283559"/>
            <a:chExt cx="10142907" cy="3707023"/>
          </a:xfrm>
        </p:grpSpPr>
        <p:grpSp>
          <p:nvGrpSpPr>
            <p:cNvPr id="36" name="Groupe 35"/>
            <p:cNvGrpSpPr/>
            <p:nvPr/>
          </p:nvGrpSpPr>
          <p:grpSpPr>
            <a:xfrm>
              <a:off x="1356358" y="825351"/>
              <a:ext cx="9320738" cy="3024574"/>
              <a:chOff x="1356358" y="825351"/>
              <a:chExt cx="9320738" cy="3024574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avec flèche 90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Connecteur droit avec flèche 94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e 10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619910" y="2645595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70" name="Connecteur droit 69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ZoneTexte 167"/>
              <p:cNvSpPr txBox="1"/>
              <p:nvPr/>
            </p:nvSpPr>
            <p:spPr>
              <a:xfrm>
                <a:off x="3017960" y="3480593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169" name="ZoneTexte 168"/>
              <p:cNvSpPr txBox="1"/>
              <p:nvPr/>
            </p:nvSpPr>
            <p:spPr>
              <a:xfrm>
                <a:off x="7106781" y="3480593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170" name="ZoneTexte 169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2159014" y="283559"/>
              <a:ext cx="9340251" cy="3707023"/>
              <a:chOff x="2159014" y="283559"/>
              <a:chExt cx="9340251" cy="3707023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2159014" y="876430"/>
                <a:ext cx="1601684" cy="2647406"/>
                <a:chOff x="1950916" y="1650642"/>
                <a:chExt cx="1601684" cy="2647406"/>
              </a:xfrm>
            </p:grpSpPr>
            <p:cxnSp>
              <p:nvCxnSpPr>
                <p:cNvPr id="76" name="Connecteur droit avec flèche 75"/>
                <p:cNvCxnSpPr/>
                <p:nvPr/>
              </p:nvCxnSpPr>
              <p:spPr>
                <a:xfrm flipH="1">
                  <a:off x="2413440" y="3313435"/>
                  <a:ext cx="825797" cy="53564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 de texte 153"/>
                    <p:cNvSpPr txBox="1"/>
                    <p:nvPr/>
                  </p:nvSpPr>
                  <p:spPr>
                    <a:xfrm>
                      <a:off x="3250852" y="212037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0852" y="212037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34000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 de texte 153"/>
                    <p:cNvSpPr txBox="1"/>
                    <p:nvPr/>
                  </p:nvSpPr>
                  <p:spPr>
                    <a:xfrm>
                      <a:off x="1950916" y="372519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0916" y="372519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9" name="Connecteur droit avec flèche 78"/>
                <p:cNvCxnSpPr/>
                <p:nvPr/>
              </p:nvCxnSpPr>
              <p:spPr>
                <a:xfrm flipV="1">
                  <a:off x="3239237" y="2219218"/>
                  <a:ext cx="0" cy="109421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e 82"/>
              <p:cNvGrpSpPr/>
              <p:nvPr/>
            </p:nvGrpSpPr>
            <p:grpSpPr>
              <a:xfrm>
                <a:off x="6467499" y="825351"/>
                <a:ext cx="1410754" cy="2698485"/>
                <a:chOff x="2159834" y="1599563"/>
                <a:chExt cx="1410754" cy="2698485"/>
              </a:xfrm>
            </p:grpSpPr>
            <p:cxnSp>
              <p:nvCxnSpPr>
                <p:cNvPr id="84" name="Connecteur droit avec flèche 83"/>
                <p:cNvCxnSpPr/>
                <p:nvPr/>
              </p:nvCxnSpPr>
              <p:spPr>
                <a:xfrm flipH="1">
                  <a:off x="2291296" y="3313435"/>
                  <a:ext cx="947941" cy="614870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Zone de texte 153"/>
                    <p:cNvSpPr txBox="1"/>
                    <p:nvPr/>
                  </p:nvSpPr>
                  <p:spPr>
                    <a:xfrm>
                      <a:off x="3268840" y="208996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8840" y="208996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34000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Zone de texte 153"/>
                    <p:cNvSpPr txBox="1"/>
                    <p:nvPr/>
                  </p:nvSpPr>
                  <p:spPr>
                    <a:xfrm>
                      <a:off x="2159834" y="3867318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9834" y="3867318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7" name="Connecteur droit avec flèche 86"/>
                <p:cNvCxnSpPr/>
                <p:nvPr/>
              </p:nvCxnSpPr>
              <p:spPr>
                <a:xfrm flipV="1">
                  <a:off x="3239237" y="2254500"/>
                  <a:ext cx="0" cy="1058935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e 1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Connecteur droit avec flèche 99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Ellipse 100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cxnSp>
              <p:nvCxnSpPr>
                <p:cNvPr id="102" name="Connecteur droit 101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7" name="Connecteur droit avec flèche 156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avec flèche 159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Texte 162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5" name="Groupe 304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306" name="Connecteur droit avec flèche 305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8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9" name="Connecteur droit avec flèche 308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570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2006542" y="941158"/>
            <a:ext cx="6497643" cy="3257211"/>
            <a:chOff x="2184342" y="807808"/>
            <a:chExt cx="6497643" cy="3257211"/>
          </a:xfrm>
        </p:grpSpPr>
        <p:sp>
          <p:nvSpPr>
            <p:cNvPr id="8" name="Cylindre 7"/>
            <p:cNvSpPr/>
            <p:nvPr/>
          </p:nvSpPr>
          <p:spPr>
            <a:xfrm rot="5400000">
              <a:off x="4791586" y="252099"/>
              <a:ext cx="1627679" cy="4169890"/>
            </a:xfrm>
            <a:prstGeom prst="can">
              <a:avLst>
                <a:gd name="adj" fmla="val 57160"/>
              </a:avLst>
            </a:prstGeom>
            <a:solidFill>
              <a:schemeClr val="bg2"/>
            </a:solidFill>
            <a:ln cap="sq">
              <a:solidFill>
                <a:schemeClr val="tx1"/>
              </a:solidFill>
              <a:head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2184342" y="807808"/>
              <a:ext cx="6497643" cy="3257211"/>
              <a:chOff x="2184342" y="807808"/>
              <a:chExt cx="6497643" cy="3257211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2391420" y="1191914"/>
                <a:ext cx="6079480" cy="2770492"/>
                <a:chOff x="2391420" y="1191914"/>
                <a:chExt cx="6079480" cy="2770492"/>
              </a:xfrm>
            </p:grpSpPr>
            <p:grpSp>
              <p:nvGrpSpPr>
                <p:cNvPr id="89" name="Groupe 88"/>
                <p:cNvGrpSpPr/>
                <p:nvPr/>
              </p:nvGrpSpPr>
              <p:grpSpPr>
                <a:xfrm>
                  <a:off x="2451100" y="1191914"/>
                  <a:ext cx="6019800" cy="2770492"/>
                  <a:chOff x="670439" y="4785638"/>
                  <a:chExt cx="1937277" cy="1125275"/>
                </a:xfrm>
              </p:grpSpPr>
              <p:cxnSp>
                <p:nvCxnSpPr>
                  <p:cNvPr id="90" name="Connecteur droit avec flèche 89"/>
                  <p:cNvCxnSpPr/>
                  <p:nvPr/>
                </p:nvCxnSpPr>
                <p:spPr>
                  <a:xfrm>
                    <a:off x="670439" y="5244258"/>
                    <a:ext cx="1937277" cy="7055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onnecteur droit avec flèche 90"/>
                  <p:cNvCxnSpPr/>
                  <p:nvPr/>
                </p:nvCxnSpPr>
                <p:spPr>
                  <a:xfrm>
                    <a:off x="670440" y="5244258"/>
                    <a:ext cx="0" cy="51064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Zone de texte 153"/>
                      <p:cNvSpPr txBox="1"/>
                      <p:nvPr/>
                    </p:nvSpPr>
                    <p:spPr>
                      <a:xfrm>
                        <a:off x="670439" y="5754903"/>
                        <a:ext cx="131678" cy="15601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0439" y="5754903"/>
                        <a:ext cx="131678" cy="15601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Zone de texte 154"/>
                      <p:cNvSpPr txBox="1"/>
                      <p:nvPr/>
                    </p:nvSpPr>
                    <p:spPr>
                      <a:xfrm>
                        <a:off x="2485755" y="5080667"/>
                        <a:ext cx="117774" cy="15719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3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5755" y="5080667"/>
                        <a:ext cx="117774" cy="1571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Zone de texte 154"/>
                      <p:cNvSpPr txBox="1"/>
                      <p:nvPr/>
                    </p:nvSpPr>
                    <p:spPr>
                      <a:xfrm>
                        <a:off x="841366" y="4785638"/>
                        <a:ext cx="125260" cy="188931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4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1366" y="4785638"/>
                        <a:ext cx="125260" cy="18893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5" name="Connecteur droit avec flèche 94"/>
                  <p:cNvCxnSpPr/>
                  <p:nvPr/>
                </p:nvCxnSpPr>
                <p:spPr>
                  <a:xfrm flipV="1">
                    <a:off x="670439" y="4913445"/>
                    <a:ext cx="279888" cy="3335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Ellipse 27"/>
                <p:cNvSpPr/>
                <p:nvPr/>
              </p:nvSpPr>
              <p:spPr>
                <a:xfrm>
                  <a:off x="2391420" y="2245286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3885941" y="2245286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7217420" y="2254497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Zone de texte 154"/>
                  <p:cNvSpPr txBox="1"/>
                  <p:nvPr/>
                </p:nvSpPr>
                <p:spPr>
                  <a:xfrm>
                    <a:off x="2184342" y="1923764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1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4342" y="1923764"/>
                    <a:ext cx="389227" cy="4651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Zone de texte 154"/>
                  <p:cNvSpPr txBox="1"/>
                  <p:nvPr/>
                </p:nvSpPr>
                <p:spPr>
                  <a:xfrm>
                    <a:off x="3608179" y="1925885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2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179" y="1925885"/>
                    <a:ext cx="389227" cy="46515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Zone de texte 154"/>
                  <p:cNvSpPr txBox="1"/>
                  <p:nvPr/>
                </p:nvSpPr>
                <p:spPr>
                  <a:xfrm>
                    <a:off x="6828193" y="1862674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3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8193" y="1862674"/>
                    <a:ext cx="389227" cy="46515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51563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e 46"/>
              <p:cNvGrpSpPr/>
              <p:nvPr/>
            </p:nvGrpSpPr>
            <p:grpSpPr>
              <a:xfrm>
                <a:off x="3423594" y="807808"/>
                <a:ext cx="2119563" cy="3257211"/>
                <a:chOff x="3423594" y="807808"/>
                <a:chExt cx="2119563" cy="3257211"/>
              </a:xfrm>
            </p:grpSpPr>
            <p:grpSp>
              <p:nvGrpSpPr>
                <p:cNvPr id="40" name="Groupe 39"/>
                <p:cNvGrpSpPr/>
                <p:nvPr/>
              </p:nvGrpSpPr>
              <p:grpSpPr>
                <a:xfrm>
                  <a:off x="3945861" y="807808"/>
                  <a:ext cx="1343322" cy="3257211"/>
                  <a:chOff x="3945861" y="807808"/>
                  <a:chExt cx="1343322" cy="3257211"/>
                </a:xfrm>
              </p:grpSpPr>
              <p:cxnSp>
                <p:nvCxnSpPr>
                  <p:cNvPr id="96" name="Connecteur droit avec flèche 95"/>
                  <p:cNvCxnSpPr/>
                  <p:nvPr/>
                </p:nvCxnSpPr>
                <p:spPr>
                  <a:xfrm>
                    <a:off x="3955791" y="2375144"/>
                    <a:ext cx="0" cy="15872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avec flèche 97"/>
                  <p:cNvCxnSpPr/>
                  <p:nvPr/>
                </p:nvCxnSpPr>
                <p:spPr>
                  <a:xfrm flipV="1">
                    <a:off x="3975453" y="1106661"/>
                    <a:ext cx="1252729" cy="118293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Zone de texte 153"/>
                      <p:cNvSpPr txBox="1"/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Zone de texte 153"/>
                      <p:cNvSpPr txBox="1"/>
                      <p:nvPr/>
                    </p:nvSpPr>
                    <p:spPr>
                      <a:xfrm>
                        <a:off x="4880013" y="807808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5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80013" y="807808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3" name="Groupe 42"/>
                <p:cNvGrpSpPr/>
                <p:nvPr/>
              </p:nvGrpSpPr>
              <p:grpSpPr>
                <a:xfrm>
                  <a:off x="3423594" y="3158483"/>
                  <a:ext cx="784799" cy="530553"/>
                  <a:chOff x="3423594" y="3158483"/>
                  <a:chExt cx="784799" cy="530553"/>
                </a:xfrm>
              </p:grpSpPr>
              <p:sp>
                <p:nvSpPr>
                  <p:cNvPr id="42" name="Arc 41"/>
                  <p:cNvSpPr/>
                  <p:nvPr/>
                </p:nvSpPr>
                <p:spPr>
                  <a:xfrm rot="7976096">
                    <a:off x="3710177" y="3190821"/>
                    <a:ext cx="530553" cy="465878"/>
                  </a:xfrm>
                  <a:prstGeom prst="arc">
                    <a:avLst>
                      <a:gd name="adj1" fmla="val 15197741"/>
                      <a:gd name="adj2" fmla="val 195988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Zone de texte 153"/>
                      <p:cNvSpPr txBox="1"/>
                      <p:nvPr/>
                    </p:nvSpPr>
                    <p:spPr>
                      <a:xfrm>
                        <a:off x="3423594" y="3162501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23594" y="3162501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8" name="Groupe 117"/>
                <p:cNvGrpSpPr/>
                <p:nvPr/>
              </p:nvGrpSpPr>
              <p:grpSpPr>
                <a:xfrm>
                  <a:off x="4823900" y="1162129"/>
                  <a:ext cx="719257" cy="389648"/>
                  <a:chOff x="3819761" y="3380572"/>
                  <a:chExt cx="719257" cy="389648"/>
                </a:xfrm>
              </p:grpSpPr>
              <p:sp>
                <p:nvSpPr>
                  <p:cNvPr id="119" name="Arc 118"/>
                  <p:cNvSpPr/>
                  <p:nvPr/>
                </p:nvSpPr>
                <p:spPr>
                  <a:xfrm rot="7976096">
                    <a:off x="3808154" y="3445342"/>
                    <a:ext cx="336485" cy="313272"/>
                  </a:xfrm>
                  <a:prstGeom prst="arc">
                    <a:avLst>
                      <a:gd name="adj1" fmla="val 4379892"/>
                      <a:gd name="adj2" fmla="val 14637362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Zone de texte 153"/>
                      <p:cNvSpPr txBox="1"/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4478" b="-793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8" name="Groupe 47"/>
              <p:cNvGrpSpPr/>
              <p:nvPr/>
            </p:nvGrpSpPr>
            <p:grpSpPr>
              <a:xfrm>
                <a:off x="6743651" y="956750"/>
                <a:ext cx="1938334" cy="3108269"/>
                <a:chOff x="6743651" y="956750"/>
                <a:chExt cx="1938334" cy="3108269"/>
              </a:xfrm>
            </p:grpSpPr>
            <p:grpSp>
              <p:nvGrpSpPr>
                <p:cNvPr id="106" name="Groupe 105"/>
                <p:cNvGrpSpPr/>
                <p:nvPr/>
              </p:nvGrpSpPr>
              <p:grpSpPr>
                <a:xfrm>
                  <a:off x="7318748" y="956750"/>
                  <a:ext cx="1363237" cy="3108269"/>
                  <a:chOff x="3945861" y="956750"/>
                  <a:chExt cx="1363237" cy="3108269"/>
                </a:xfrm>
              </p:grpSpPr>
              <p:cxnSp>
                <p:nvCxnSpPr>
                  <p:cNvPr id="107" name="Connecteur droit avec flèche 106"/>
                  <p:cNvCxnSpPr/>
                  <p:nvPr/>
                </p:nvCxnSpPr>
                <p:spPr>
                  <a:xfrm>
                    <a:off x="3955791" y="2375144"/>
                    <a:ext cx="0" cy="15872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cteur droit avec flèche 107"/>
                  <p:cNvCxnSpPr/>
                  <p:nvPr/>
                </p:nvCxnSpPr>
                <p:spPr>
                  <a:xfrm flipV="1">
                    <a:off x="3975453" y="1307964"/>
                    <a:ext cx="1039548" cy="98162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Zone de texte 153"/>
                      <p:cNvSpPr txBox="1"/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4264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Zone de texte 153"/>
                      <p:cNvSpPr txBox="1"/>
                      <p:nvPr/>
                    </p:nvSpPr>
                    <p:spPr>
                      <a:xfrm>
                        <a:off x="4899928" y="956750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99928" y="956750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r="-41791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5" name="Groupe 114"/>
                <p:cNvGrpSpPr/>
                <p:nvPr/>
              </p:nvGrpSpPr>
              <p:grpSpPr>
                <a:xfrm>
                  <a:off x="6743651" y="3194194"/>
                  <a:ext cx="837629" cy="532270"/>
                  <a:chOff x="3370764" y="3156766"/>
                  <a:chExt cx="837629" cy="532270"/>
                </a:xfrm>
              </p:grpSpPr>
              <p:sp>
                <p:nvSpPr>
                  <p:cNvPr id="116" name="Arc 115"/>
                  <p:cNvSpPr/>
                  <p:nvPr/>
                </p:nvSpPr>
                <p:spPr>
                  <a:xfrm rot="7976096">
                    <a:off x="3710177" y="3190821"/>
                    <a:ext cx="530553" cy="465878"/>
                  </a:xfrm>
                  <a:prstGeom prst="arc">
                    <a:avLst>
                      <a:gd name="adj1" fmla="val 15197741"/>
                      <a:gd name="adj2" fmla="val 195988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Zone de texte 153"/>
                      <p:cNvSpPr txBox="1"/>
                      <p:nvPr/>
                    </p:nvSpPr>
                    <p:spPr>
                      <a:xfrm>
                        <a:off x="3370764" y="3156766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7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70764" y="3156766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r="-4328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1" name="Groupe 120"/>
                <p:cNvGrpSpPr/>
                <p:nvPr/>
              </p:nvGrpSpPr>
              <p:grpSpPr>
                <a:xfrm>
                  <a:off x="7953691" y="1372327"/>
                  <a:ext cx="719257" cy="389648"/>
                  <a:chOff x="3819761" y="3380572"/>
                  <a:chExt cx="719257" cy="389648"/>
                </a:xfrm>
              </p:grpSpPr>
              <p:sp>
                <p:nvSpPr>
                  <p:cNvPr id="122" name="Arc 121"/>
                  <p:cNvSpPr/>
                  <p:nvPr/>
                </p:nvSpPr>
                <p:spPr>
                  <a:xfrm rot="7976096">
                    <a:off x="3808154" y="3445342"/>
                    <a:ext cx="336485" cy="313272"/>
                  </a:xfrm>
                  <a:prstGeom prst="arc">
                    <a:avLst>
                      <a:gd name="adj1" fmla="val 4379892"/>
                      <a:gd name="adj2" fmla="val 14637362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Zone de texte 153"/>
                      <p:cNvSpPr txBox="1"/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4412" r="-50000" b="-793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234061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Zone de texte 79"/>
          <p:cNvSpPr txBox="1"/>
          <p:nvPr/>
        </p:nvSpPr>
        <p:spPr>
          <a:xfrm>
            <a:off x="5610177" y="3169326"/>
            <a:ext cx="426662" cy="22477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hangingPunct="0">
              <a:spcAft>
                <a:spcPts val="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</p:txBody>
      </p:sp>
      <p:grpSp>
        <p:nvGrpSpPr>
          <p:cNvPr id="140" name="Groupe 139"/>
          <p:cNvGrpSpPr/>
          <p:nvPr/>
        </p:nvGrpSpPr>
        <p:grpSpPr>
          <a:xfrm>
            <a:off x="2588505" y="172151"/>
            <a:ext cx="7215542" cy="5994350"/>
            <a:chOff x="1750305" y="222358"/>
            <a:chExt cx="7215542" cy="5994350"/>
          </a:xfrm>
        </p:grpSpPr>
        <p:grpSp>
          <p:nvGrpSpPr>
            <p:cNvPr id="19" name="Groupe 18"/>
            <p:cNvGrpSpPr/>
            <p:nvPr/>
          </p:nvGrpSpPr>
          <p:grpSpPr>
            <a:xfrm>
              <a:off x="4336800" y="222358"/>
              <a:ext cx="2578100" cy="665149"/>
              <a:chOff x="4336801" y="761618"/>
              <a:chExt cx="2578100" cy="6651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Zone de texte 540"/>
                  <p:cNvSpPr txBox="1"/>
                  <p:nvPr/>
                </p:nvSpPr>
                <p:spPr>
                  <a:xfrm>
                    <a:off x="4736603" y="761618"/>
                    <a:ext cx="1778496" cy="2254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 </m:t>
                        </m:r>
                      </m:oMath>
                    </a14:m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;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1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sz="1100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;</m:t>
                        </m:r>
                        <m:sSup>
                          <m:sSupPr>
                            <m:ctrlPr>
                              <a:rPr lang="fr-FR" sz="1100" b="1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sz="1100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oMath>
                    </a14:m>
                    <a:endParaRPr lang="fr-FR" sz="1100" b="1" i="1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Zone de texte 5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603" y="761618"/>
                    <a:ext cx="1778496" cy="22542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34211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Zone de texte 540"/>
                  <p:cNvSpPr txBox="1"/>
                  <p:nvPr/>
                </p:nvSpPr>
                <p:spPr>
                  <a:xfrm>
                    <a:off x="4336801" y="1144192"/>
                    <a:ext cx="2578100" cy="28257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Calculer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̈"/>
                                <m:ctrlPr>
                                  <a:rPr lang="fr-FR" sz="1100" i="1" dirty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 dirty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p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</m:oMath>
                    </a14:m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 et la matrice jacobienne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Zone de texte 5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801" y="1144192"/>
                    <a:ext cx="2578100" cy="2825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511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Connecteur droit avec flèche 7"/>
              <p:cNvCxnSpPr>
                <a:stCxn id="4" idx="2"/>
                <a:endCxn id="7" idx="0"/>
              </p:cNvCxnSpPr>
              <p:nvPr/>
            </p:nvCxnSpPr>
            <p:spPr>
              <a:xfrm>
                <a:off x="5625851" y="987043"/>
                <a:ext cx="0" cy="1571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e 27"/>
            <p:cNvGrpSpPr/>
            <p:nvPr/>
          </p:nvGrpSpPr>
          <p:grpSpPr>
            <a:xfrm>
              <a:off x="4264993" y="1073989"/>
              <a:ext cx="2715824" cy="1327598"/>
              <a:chOff x="4357040" y="1810695"/>
              <a:chExt cx="2715824" cy="1327598"/>
            </a:xfrm>
          </p:grpSpPr>
          <p:grpSp>
            <p:nvGrpSpPr>
              <p:cNvPr id="18" name="Groupe 17"/>
              <p:cNvGrpSpPr/>
              <p:nvPr/>
            </p:nvGrpSpPr>
            <p:grpSpPr>
              <a:xfrm>
                <a:off x="4432252" y="1810695"/>
                <a:ext cx="2578100" cy="879372"/>
                <a:chOff x="4337002" y="1645595"/>
                <a:chExt cx="2578100" cy="8793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 de texte 535"/>
                    <p:cNvSpPr txBox="1"/>
                    <p:nvPr/>
                  </p:nvSpPr>
                  <p:spPr>
                    <a:xfrm>
                      <a:off x="4337002" y="1645595"/>
                      <a:ext cx="2578100" cy="287528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;</m:t>
                            </m:r>
                            <m:sSubSup>
                              <m:sSubSupPr>
                                <m:ctrlP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oMath>
                        </m:oMathPara>
                      </a14:m>
                      <a:endPara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Zone de texte 5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7002" y="1645595"/>
                      <a:ext cx="2578100" cy="287528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0417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Zone de texte 540"/>
                    <p:cNvSpPr txBox="1"/>
                    <p:nvPr/>
                  </p:nvSpPr>
                  <p:spPr>
                    <a:xfrm>
                      <a:off x="5156940" y="2237584"/>
                      <a:ext cx="937823" cy="28738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 smtClean="0">
                          <a:effectLst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Calculer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̈"/>
                                  <m:ctrlPr>
                                    <a:rPr lang="fr-FR" sz="1100" i="1" dirty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 dirty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a14:m>
                      <a:endPara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Zone de texte 5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6940" y="2237584"/>
                      <a:ext cx="937823" cy="28738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4583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Connecteur droit avec flèche 13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5625852" y="1933123"/>
                  <a:ext cx="200" cy="3044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Zone de texte 535"/>
                  <p:cNvSpPr txBox="1"/>
                  <p:nvPr/>
                </p:nvSpPr>
                <p:spPr>
                  <a:xfrm>
                    <a:off x="4357040" y="2877534"/>
                    <a:ext cx="2715824" cy="260759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Evaluation du vecteur 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Zone de texte 5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040" y="2877534"/>
                    <a:ext cx="2715824" cy="26075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818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necteur droit avec flèche 22"/>
              <p:cNvCxnSpPr>
                <a:stCxn id="13" idx="2"/>
                <a:endCxn id="22" idx="0"/>
              </p:cNvCxnSpPr>
              <p:nvPr/>
            </p:nvCxnSpPr>
            <p:spPr>
              <a:xfrm flipH="1">
                <a:off x="5714952" y="2690067"/>
                <a:ext cx="6150" cy="1874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e 70"/>
            <p:cNvGrpSpPr/>
            <p:nvPr/>
          </p:nvGrpSpPr>
          <p:grpSpPr>
            <a:xfrm>
              <a:off x="3620627" y="3166186"/>
              <a:ext cx="3105471" cy="3050522"/>
              <a:chOff x="3623571" y="2384507"/>
              <a:chExt cx="3105471" cy="3050522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3623571" y="2384507"/>
                <a:ext cx="3105471" cy="2097327"/>
                <a:chOff x="3623572" y="3090505"/>
                <a:chExt cx="3105471" cy="2097327"/>
              </a:xfrm>
            </p:grpSpPr>
            <p:sp>
              <p:nvSpPr>
                <p:cNvPr id="42" name="Zone de texte 79"/>
                <p:cNvSpPr txBox="1"/>
                <p:nvPr/>
              </p:nvSpPr>
              <p:spPr>
                <a:xfrm>
                  <a:off x="4499204" y="3311981"/>
                  <a:ext cx="426662" cy="22477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  <p:grpSp>
              <p:nvGrpSpPr>
                <p:cNvPr id="47" name="Groupe 46"/>
                <p:cNvGrpSpPr/>
                <p:nvPr/>
              </p:nvGrpSpPr>
              <p:grpSpPr>
                <a:xfrm>
                  <a:off x="4522657" y="3090505"/>
                  <a:ext cx="2206386" cy="1598682"/>
                  <a:chOff x="4522657" y="3090505"/>
                  <a:chExt cx="2206386" cy="15986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Zone de texte 94"/>
                      <p:cNvSpPr txBox="1"/>
                      <p:nvPr/>
                    </p:nvSpPr>
                    <p:spPr>
                      <a:xfrm>
                        <a:off x="4522657" y="4068014"/>
                        <a:ext cx="2206386" cy="44822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solidFill>
                          <a:prstClr val="black"/>
                        </a:solidFill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hangingPunct="0">
                          <a:spcAft>
                            <a:spcPts val="0"/>
                          </a:spcAft>
                        </a:pPr>
                        <a:r>
                          <a:rPr lang="fr-FR" sz="1100" dirty="0" smtClean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Recalculer </a:t>
                        </a:r>
                        <a:r>
                          <a:rPr lang="fr-FR" sz="1100" dirty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la matrice </a:t>
                        </a:r>
                        <a:r>
                          <a:rPr lang="fr-FR" sz="1100" dirty="0" smtClean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jacobienne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</m:oMath>
                        </a14:m>
                        <a:r>
                          <a:rPr lang="fr-FR" sz="1100" dirty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utilisant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oMath>
                        </a14:m>
                        <a:r>
                          <a:rPr lang="fr-FR" sz="1100" dirty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et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oMath>
                        </a14:m>
                        <a:endParaRPr lang="fr-FR" sz="1100" dirty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Zone de texte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657" y="4068014"/>
                        <a:ext cx="2206386" cy="448225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t="-1351" b="-8108"/>
                        </a:stretch>
                      </a:blipFill>
                      <a:ln w="6350">
                        <a:solidFill>
                          <a:prstClr val="black"/>
                        </a:solidFill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4" name="Groupe 33"/>
                  <p:cNvGrpSpPr/>
                  <p:nvPr/>
                </p:nvGrpSpPr>
                <p:grpSpPr>
                  <a:xfrm>
                    <a:off x="4751721" y="3355054"/>
                    <a:ext cx="1748259" cy="540012"/>
                    <a:chOff x="5020841" y="4290349"/>
                    <a:chExt cx="1748259" cy="54001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Losange 31"/>
                        <p:cNvSpPr/>
                        <p:nvPr/>
                      </p:nvSpPr>
                      <p:spPr>
                        <a:xfrm>
                          <a:off x="5020841" y="4290349"/>
                          <a:ext cx="1748259" cy="540012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hangingPunct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sz="1100" dirty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Losange 3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0841" y="4290349"/>
                          <a:ext cx="1748259" cy="540012"/>
                        </a:xfrm>
                        <a:prstGeom prst="diamond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Rectangle 32"/>
                        <p:cNvSpPr/>
                        <p:nvPr/>
                      </p:nvSpPr>
                      <p:spPr>
                        <a:xfrm>
                          <a:off x="5418720" y="4359665"/>
                          <a:ext cx="952500" cy="422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Rééva</a:t>
                          </a:r>
                          <a:r>
                            <a:rPr lang="fr-FR" sz="1100" dirty="0">
                              <a:solidFill>
                                <a:schemeClr val="dk1"/>
                              </a:solidFill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luer</a:t>
                          </a:r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a:t>si nécessaire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3" name="Rectangle 3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18720" y="4359665"/>
                          <a:ext cx="952500" cy="42295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b="-11594"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5" name="Connecteur droit avec flèche 34"/>
                  <p:cNvCxnSpPr>
                    <a:stCxn id="95" idx="2"/>
                    <a:endCxn id="32" idx="0"/>
                  </p:cNvCxnSpPr>
                  <p:nvPr/>
                </p:nvCxnSpPr>
                <p:spPr>
                  <a:xfrm>
                    <a:off x="5625850" y="3090505"/>
                    <a:ext cx="1" cy="26454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avec flèche 37"/>
                  <p:cNvCxnSpPr>
                    <a:stCxn id="32" idx="2"/>
                    <a:endCxn id="5" idx="0"/>
                  </p:cNvCxnSpPr>
                  <p:nvPr/>
                </p:nvCxnSpPr>
                <p:spPr>
                  <a:xfrm flipH="1">
                    <a:off x="5625850" y="3895066"/>
                    <a:ext cx="1" cy="1729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 de texte 81"/>
                  <p:cNvSpPr txBox="1"/>
                  <p:nvPr/>
                </p:nvSpPr>
                <p:spPr>
                  <a:xfrm>
                    <a:off x="5675618" y="3843530"/>
                    <a:ext cx="387297" cy="29050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Oui</a:t>
                    </a:r>
                  </a:p>
                </p:txBody>
              </p:sp>
              <p:cxnSp>
                <p:nvCxnSpPr>
                  <p:cNvPr id="45" name="Connecteur droit avec flèche 44"/>
                  <p:cNvCxnSpPr>
                    <a:stCxn id="5" idx="2"/>
                  </p:cNvCxnSpPr>
                  <p:nvPr/>
                </p:nvCxnSpPr>
                <p:spPr>
                  <a:xfrm>
                    <a:off x="5625850" y="4516239"/>
                    <a:ext cx="0" cy="1729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e 49"/>
                <p:cNvGrpSpPr/>
                <p:nvPr/>
              </p:nvGrpSpPr>
              <p:grpSpPr>
                <a:xfrm rot="16200000">
                  <a:off x="3865276" y="3802742"/>
                  <a:ext cx="1067579" cy="705314"/>
                  <a:chOff x="6842875" y="2662968"/>
                  <a:chExt cx="1067579" cy="705314"/>
                </a:xfrm>
              </p:grpSpPr>
              <p:cxnSp>
                <p:nvCxnSpPr>
                  <p:cNvPr id="48" name="Connecteur droit 47"/>
                  <p:cNvCxnSpPr>
                    <a:stCxn id="32" idx="1"/>
                  </p:cNvCxnSpPr>
                  <p:nvPr/>
                </p:nvCxnSpPr>
                <p:spPr>
                  <a:xfrm rot="5400000" flipH="1">
                    <a:off x="7554345" y="3015624"/>
                    <a:ext cx="705314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/>
                  <p:cNvCxnSpPr/>
                  <p:nvPr/>
                </p:nvCxnSpPr>
                <p:spPr>
                  <a:xfrm rot="5400000">
                    <a:off x="7376665" y="2129178"/>
                    <a:ext cx="0" cy="1067579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Zone de texte 95"/>
                    <p:cNvSpPr txBox="1"/>
                    <p:nvPr/>
                  </p:nvSpPr>
                  <p:spPr>
                    <a:xfrm>
                      <a:off x="3623572" y="4689187"/>
                      <a:ext cx="2982967" cy="49864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Calculer l’incrément des vecteurs </a:t>
                      </a:r>
                      <a:r>
                        <a:rPr lang="fr-FR" sz="11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correction:</a:t>
                      </a:r>
                      <a:b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14:m>
                        <m:oMath xmlns:m="http://schemas.openxmlformats.org/officeDocument/2006/math">
                          <m:r>
                            <a:rPr lang="fr-FR" sz="1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b>
                            <m:sup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a14:m>
                      <a:r>
                        <a:rPr lang="fr-FR" sz="1100" b="0" i="0" dirty="0" smtClean="0"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</a:t>
                      </a:r>
                      <a:r>
                        <a:rPr lang="fr-FR" sz="1100" b="0" i="0" dirty="0" smtClean="0"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fr-FR" sz="1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53" name="Zone de texte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572" y="4689187"/>
                      <a:ext cx="2982967" cy="49864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1205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Zone de texte 538"/>
                  <p:cNvSpPr txBox="1"/>
                  <p:nvPr/>
                </p:nvSpPr>
                <p:spPr>
                  <a:xfrm>
                    <a:off x="3688716" y="4693729"/>
                    <a:ext cx="2852676" cy="7413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Correction </a:t>
                    </a:r>
                    <a:r>
                      <a:rPr lang="fr-FR" sz="1100" dirty="0" smtClean="0"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sur </a:t>
                    </a: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 vecteur d’état</a:t>
                    </a:r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:</a:t>
                    </a:r>
                    <a:r>
                      <a:rPr lang="fr-FR" sz="1100" b="1" i="1" dirty="0" smtClean="0"/>
                      <a:t/>
                    </a:r>
                    <a:br>
                      <a:rPr lang="fr-FR" sz="1100" b="1" i="1" dirty="0" smtClean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Zone de texte 5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716" y="4693729"/>
                    <a:ext cx="2852676" cy="74130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Connecteur droit avec flèche 65"/>
              <p:cNvCxnSpPr>
                <a:stCxn id="53" idx="2"/>
                <a:endCxn id="57" idx="0"/>
              </p:cNvCxnSpPr>
              <p:nvPr/>
            </p:nvCxnSpPr>
            <p:spPr>
              <a:xfrm flipH="1">
                <a:off x="5115054" y="4481834"/>
                <a:ext cx="1" cy="211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e 90"/>
            <p:cNvGrpSpPr/>
            <p:nvPr/>
          </p:nvGrpSpPr>
          <p:grpSpPr>
            <a:xfrm>
              <a:off x="1750305" y="1506357"/>
              <a:ext cx="3881895" cy="4339701"/>
              <a:chOff x="1750305" y="1506357"/>
              <a:chExt cx="3881895" cy="4339701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2171334" y="1506357"/>
                <a:ext cx="3460866" cy="4339701"/>
                <a:chOff x="2171334" y="1506357"/>
                <a:chExt cx="3460866" cy="4339701"/>
              </a:xfrm>
            </p:grpSpPr>
            <p:cxnSp>
              <p:nvCxnSpPr>
                <p:cNvPr id="76" name="Connecteur droit 75"/>
                <p:cNvCxnSpPr>
                  <a:stCxn id="57" idx="1"/>
                </p:cNvCxnSpPr>
                <p:nvPr/>
              </p:nvCxnSpPr>
              <p:spPr>
                <a:xfrm flipH="1">
                  <a:off x="2171334" y="5846058"/>
                  <a:ext cx="15144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e 85"/>
                <p:cNvGrpSpPr/>
                <p:nvPr/>
              </p:nvGrpSpPr>
              <p:grpSpPr>
                <a:xfrm>
                  <a:off x="2174278" y="1506357"/>
                  <a:ext cx="1721" cy="4339701"/>
                  <a:chOff x="2174278" y="1506357"/>
                  <a:chExt cx="1721" cy="4339701"/>
                </a:xfrm>
              </p:grpSpPr>
              <p:cxnSp>
                <p:nvCxnSpPr>
                  <p:cNvPr id="74" name="Connecteur droit 73"/>
                  <p:cNvCxnSpPr/>
                  <p:nvPr/>
                </p:nvCxnSpPr>
                <p:spPr>
                  <a:xfrm flipV="1">
                    <a:off x="2175999" y="1506357"/>
                    <a:ext cx="0" cy="192167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cteur droit avec flèche 76"/>
                  <p:cNvCxnSpPr/>
                  <p:nvPr/>
                </p:nvCxnSpPr>
                <p:spPr>
                  <a:xfrm flipV="1">
                    <a:off x="2174278" y="3362018"/>
                    <a:ext cx="0" cy="24840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Connecteur droit 77"/>
                <p:cNvCxnSpPr/>
                <p:nvPr/>
              </p:nvCxnSpPr>
              <p:spPr>
                <a:xfrm>
                  <a:off x="2174278" y="1506357"/>
                  <a:ext cx="3457922" cy="0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/>
                  <p:cNvSpPr txBox="1"/>
                  <p:nvPr/>
                </p:nvSpPr>
                <p:spPr>
                  <a:xfrm>
                    <a:off x="1750305" y="2891311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90" name="Zone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0305" y="2891311"/>
                    <a:ext cx="847945" cy="24622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e 101"/>
            <p:cNvGrpSpPr/>
            <p:nvPr/>
          </p:nvGrpSpPr>
          <p:grpSpPr>
            <a:xfrm>
              <a:off x="4508987" y="2401587"/>
              <a:ext cx="2227836" cy="764599"/>
              <a:chOff x="4508987" y="2401587"/>
              <a:chExt cx="2227836" cy="764599"/>
            </a:xfrm>
          </p:grpSpPr>
          <p:grpSp>
            <p:nvGrpSpPr>
              <p:cNvPr id="97" name="Groupe 96"/>
              <p:cNvGrpSpPr/>
              <p:nvPr/>
            </p:nvGrpSpPr>
            <p:grpSpPr>
              <a:xfrm>
                <a:off x="4508987" y="2626174"/>
                <a:ext cx="2227836" cy="540012"/>
                <a:chOff x="8426465" y="3970747"/>
                <a:chExt cx="2227836" cy="5400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Losange 94"/>
                    <p:cNvSpPr/>
                    <p:nvPr/>
                  </p:nvSpPr>
                  <p:spPr>
                    <a:xfrm>
                      <a:off x="8426465" y="3970747"/>
                      <a:ext cx="2227836" cy="540012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Losange 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26465" y="3970747"/>
                      <a:ext cx="2227836" cy="540012"/>
                    </a:xfrm>
                    <a:prstGeom prst="diamond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8824343" y="4040063"/>
                      <a:ext cx="1480637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oMath>
                        </m:oMathPara>
                      </a14:m>
                      <a:endParaRPr lang="fr-FR" sz="1100" dirty="0">
                        <a:solidFill>
                          <a:schemeClr val="tx1"/>
                        </a:solidFill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Rectangle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4343" y="4040063"/>
                      <a:ext cx="1480637" cy="42295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9" name="Connecteur droit avec flèche 98"/>
              <p:cNvCxnSpPr>
                <a:stCxn id="22" idx="2"/>
                <a:endCxn id="95" idx="0"/>
              </p:cNvCxnSpPr>
              <p:nvPr/>
            </p:nvCxnSpPr>
            <p:spPr>
              <a:xfrm>
                <a:off x="5622905" y="2401587"/>
                <a:ext cx="0" cy="224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Connecteur droit avec flèche 118"/>
            <p:cNvCxnSpPr>
              <a:stCxn id="7" idx="2"/>
              <a:endCxn id="11" idx="0"/>
            </p:cNvCxnSpPr>
            <p:nvPr/>
          </p:nvCxnSpPr>
          <p:spPr>
            <a:xfrm>
              <a:off x="5625850" y="887507"/>
              <a:ext cx="3405" cy="18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e 137"/>
            <p:cNvGrpSpPr/>
            <p:nvPr/>
          </p:nvGrpSpPr>
          <p:grpSpPr>
            <a:xfrm>
              <a:off x="5622061" y="937013"/>
              <a:ext cx="3343786" cy="2831575"/>
              <a:chOff x="5622061" y="937013"/>
              <a:chExt cx="3343786" cy="2831575"/>
            </a:xfrm>
          </p:grpSpPr>
          <p:cxnSp>
            <p:nvCxnSpPr>
              <p:cNvPr id="106" name="Connecteur droit 105"/>
              <p:cNvCxnSpPr>
                <a:cxnSpLocks/>
                <a:stCxn id="113" idx="0"/>
              </p:cNvCxnSpPr>
              <p:nvPr/>
            </p:nvCxnSpPr>
            <p:spPr>
              <a:xfrm flipH="1" flipV="1">
                <a:off x="8277457" y="937013"/>
                <a:ext cx="339" cy="170429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Zone de texte 106"/>
                  <p:cNvSpPr txBox="1">
                    <a:spLocks/>
                  </p:cNvSpPr>
                  <p:nvPr/>
                </p:nvSpPr>
                <p:spPr>
                  <a:xfrm>
                    <a:off x="7814710" y="1506357"/>
                    <a:ext cx="925493" cy="41023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11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1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  <m:oMath xmlns:m="http://schemas.openxmlformats.org/officeDocument/2006/math"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11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FR" sz="11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Zone de 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710" y="1506357"/>
                    <a:ext cx="925493" cy="4102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8" name="Groupe 107"/>
              <p:cNvGrpSpPr/>
              <p:nvPr/>
            </p:nvGrpSpPr>
            <p:grpSpPr>
              <a:xfrm>
                <a:off x="6513976" y="2378336"/>
                <a:ext cx="2451871" cy="1390252"/>
                <a:chOff x="-829874" y="1756914"/>
                <a:chExt cx="2656320" cy="1603413"/>
              </a:xfrm>
            </p:grpSpPr>
            <p:sp>
              <p:nvSpPr>
                <p:cNvPr id="110" name="Zone de texte 26"/>
                <p:cNvSpPr txBox="1"/>
                <p:nvPr/>
              </p:nvSpPr>
              <p:spPr>
                <a:xfrm>
                  <a:off x="1050308" y="2654136"/>
                  <a:ext cx="457405" cy="31201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  <p:sp>
              <p:nvSpPr>
                <p:cNvPr id="111" name="Zone de texte 26"/>
                <p:cNvSpPr txBox="1"/>
                <p:nvPr/>
              </p:nvSpPr>
              <p:spPr>
                <a:xfrm>
                  <a:off x="-829874" y="2028114"/>
                  <a:ext cx="457405" cy="31201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 smtClean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Oui</a:t>
                  </a:r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Zone de texte 449"/>
                <p:cNvSpPr txBox="1"/>
                <p:nvPr/>
              </p:nvSpPr>
              <p:spPr>
                <a:xfrm>
                  <a:off x="1050308" y="1756914"/>
                  <a:ext cx="415204" cy="31265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sp>
              <p:nvSpPr>
                <p:cNvPr id="113" name="Losange 112"/>
                <p:cNvSpPr/>
                <p:nvPr/>
              </p:nvSpPr>
              <p:spPr>
                <a:xfrm>
                  <a:off x="335598" y="2060210"/>
                  <a:ext cx="1490848" cy="608330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4" name="Connecteur droit avec flèche 113"/>
                <p:cNvCxnSpPr>
                  <a:stCxn id="95" idx="3"/>
                  <a:endCxn id="113" idx="1"/>
                </p:cNvCxnSpPr>
                <p:nvPr/>
              </p:nvCxnSpPr>
              <p:spPr>
                <a:xfrm>
                  <a:off x="-588445" y="2354157"/>
                  <a:ext cx="924043" cy="102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Zone de texte 478"/>
                <p:cNvSpPr txBox="1"/>
                <p:nvPr/>
              </p:nvSpPr>
              <p:spPr>
                <a:xfrm>
                  <a:off x="860961" y="3063834"/>
                  <a:ext cx="489658" cy="29649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Fin</a:t>
                  </a:r>
                </a:p>
              </p:txBody>
            </p:sp>
            <p:cxnSp>
              <p:nvCxnSpPr>
                <p:cNvPr id="117" name="Connecteur droit avec flèche 116"/>
                <p:cNvCxnSpPr/>
                <p:nvPr/>
              </p:nvCxnSpPr>
              <p:spPr>
                <a:xfrm>
                  <a:off x="1080655" y="2648198"/>
                  <a:ext cx="0" cy="4146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108"/>
              <p:cNvCxnSpPr/>
              <p:nvPr/>
            </p:nvCxnSpPr>
            <p:spPr>
              <a:xfrm>
                <a:off x="5622061" y="937013"/>
                <a:ext cx="2655396" cy="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7942583" y="2763963"/>
                    <a:ext cx="680251" cy="2751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𝑓𝑖𝑛</m:t>
                              </m:r>
                            </m:sub>
                          </m:sSub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2583" y="2763963"/>
                    <a:ext cx="680251" cy="27514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9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 de texte 79"/>
          <p:cNvSpPr txBox="1"/>
          <p:nvPr/>
        </p:nvSpPr>
        <p:spPr>
          <a:xfrm>
            <a:off x="6819726" y="4346127"/>
            <a:ext cx="426662" cy="22477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hangingPunct="0">
              <a:spcAft>
                <a:spcPts val="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</p:txBody>
      </p:sp>
      <p:grpSp>
        <p:nvGrpSpPr>
          <p:cNvPr id="148" name="Groupe 147"/>
          <p:cNvGrpSpPr/>
          <p:nvPr/>
        </p:nvGrpSpPr>
        <p:grpSpPr>
          <a:xfrm>
            <a:off x="4163637" y="271206"/>
            <a:ext cx="4768797" cy="5169292"/>
            <a:chOff x="4163637" y="271206"/>
            <a:chExt cx="4768797" cy="5169292"/>
          </a:xfrm>
        </p:grpSpPr>
        <p:grpSp>
          <p:nvGrpSpPr>
            <p:cNvPr id="93" name="Groupe 92"/>
            <p:cNvGrpSpPr/>
            <p:nvPr/>
          </p:nvGrpSpPr>
          <p:grpSpPr>
            <a:xfrm>
              <a:off x="4163637" y="271206"/>
              <a:ext cx="3650117" cy="1804454"/>
              <a:chOff x="544137" y="271206"/>
              <a:chExt cx="3650117" cy="1804454"/>
            </a:xfrm>
          </p:grpSpPr>
          <p:cxnSp>
            <p:nvCxnSpPr>
              <p:cNvPr id="15" name="Connecteur droit avec flèche 14"/>
              <p:cNvCxnSpPr>
                <a:stCxn id="17" idx="2"/>
                <a:endCxn id="18" idx="0"/>
              </p:cNvCxnSpPr>
              <p:nvPr/>
            </p:nvCxnSpPr>
            <p:spPr>
              <a:xfrm>
                <a:off x="2369196" y="693761"/>
                <a:ext cx="0" cy="237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 de texte 88"/>
                  <p:cNvSpPr txBox="1"/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Initialisation de l’algorithme avec une solution initiale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Zone de 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236" b="-4225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 de texte 89"/>
                  <p:cNvSpPr txBox="1"/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Calcul du vecteur d’état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a14:m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Zone de 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930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eur droit avec flèche 18"/>
              <p:cNvCxnSpPr>
                <a:stCxn id="18" idx="2"/>
                <a:endCxn id="21" idx="0"/>
              </p:cNvCxnSpPr>
              <p:nvPr/>
            </p:nvCxnSpPr>
            <p:spPr>
              <a:xfrm flipH="1">
                <a:off x="2369195" y="1190706"/>
                <a:ext cx="1" cy="276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Zone de texte 131"/>
                  <p:cNvSpPr txBox="1"/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Evaluation du vecteur </a:t>
                    </a: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1" name="Zone de texte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628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necteur droit avec flèche 21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2364812" y="1726949"/>
                <a:ext cx="4383" cy="348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/>
            <p:cNvGrpSpPr/>
            <p:nvPr/>
          </p:nvGrpSpPr>
          <p:grpSpPr>
            <a:xfrm>
              <a:off x="5020841" y="4290348"/>
              <a:ext cx="1926940" cy="1150150"/>
              <a:chOff x="4615039" y="5158430"/>
              <a:chExt cx="1926940" cy="1150150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5341547" y="5758518"/>
                <a:ext cx="673600" cy="550062"/>
                <a:chOff x="0" y="-58773"/>
                <a:chExt cx="673692" cy="550093"/>
              </a:xfrm>
            </p:grpSpPr>
            <p:sp>
              <p:nvSpPr>
                <p:cNvPr id="30" name="Zone de texte 81"/>
                <p:cNvSpPr txBox="1"/>
                <p:nvPr/>
              </p:nvSpPr>
              <p:spPr>
                <a:xfrm>
                  <a:off x="286342" y="-58773"/>
                  <a:ext cx="387350" cy="29051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grpSp>
              <p:nvGrpSpPr>
                <p:cNvPr id="31" name="Groupe 30"/>
                <p:cNvGrpSpPr/>
                <p:nvPr/>
              </p:nvGrpSpPr>
              <p:grpSpPr>
                <a:xfrm>
                  <a:off x="0" y="0"/>
                  <a:ext cx="489708" cy="491320"/>
                  <a:chOff x="0" y="0"/>
                  <a:chExt cx="489708" cy="491320"/>
                </a:xfrm>
              </p:grpSpPr>
              <p:cxnSp>
                <p:nvCxnSpPr>
                  <p:cNvPr id="32" name="Connecteur droit avec flèche 31"/>
                  <p:cNvCxnSpPr/>
                  <p:nvPr/>
                </p:nvCxnSpPr>
                <p:spPr>
                  <a:xfrm flipH="1">
                    <a:off x="238836" y="0"/>
                    <a:ext cx="1611" cy="2320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Zone de texte 84"/>
                  <p:cNvSpPr txBox="1"/>
                  <p:nvPr/>
                </p:nvSpPr>
                <p:spPr>
                  <a:xfrm>
                    <a:off x="0" y="232012"/>
                    <a:ext cx="489708" cy="25930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Fin</a:t>
                    </a:r>
                  </a:p>
                </p:txBody>
              </p:sp>
            </p:grpSp>
          </p:grpSp>
          <p:grpSp>
            <p:nvGrpSpPr>
              <p:cNvPr id="86" name="Groupe 85"/>
              <p:cNvGrpSpPr/>
              <p:nvPr/>
            </p:nvGrpSpPr>
            <p:grpSpPr>
              <a:xfrm>
                <a:off x="4615039" y="5158430"/>
                <a:ext cx="1926940" cy="657069"/>
                <a:chOff x="1054759" y="5383719"/>
                <a:chExt cx="1926940" cy="6570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Losange 50"/>
                    <p:cNvSpPr/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Losang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</m:t>
                                  </m:r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7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</m:t>
                                  </m:r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5" name="Groupe 94"/>
            <p:cNvGrpSpPr/>
            <p:nvPr/>
          </p:nvGrpSpPr>
          <p:grpSpPr>
            <a:xfrm>
              <a:off x="4163637" y="2075660"/>
              <a:ext cx="3641350" cy="2214688"/>
              <a:chOff x="130208" y="2988074"/>
              <a:chExt cx="3657602" cy="2214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 de texte 95"/>
                  <p:cNvSpPr txBox="1"/>
                  <p:nvPr/>
                </p:nvSpPr>
                <p:spPr>
                  <a:xfrm>
                    <a:off x="130209" y="3680874"/>
                    <a:ext cx="3657601" cy="49864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Incrément de NEWTON-RAPHSON</a:t>
                    </a: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000">
                            <a:latin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r>
                      <a:rPr lang="fr-FR" sz="11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est calculé 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sub>
                        </m:s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63" name="Zone de texte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09" y="3680874"/>
                    <a:ext cx="3657601" cy="49864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4" name="Groupe 93"/>
              <p:cNvGrpSpPr/>
              <p:nvPr/>
            </p:nvGrpSpPr>
            <p:grpSpPr>
              <a:xfrm>
                <a:off x="130208" y="2988074"/>
                <a:ext cx="3657601" cy="692800"/>
                <a:chOff x="130208" y="2988074"/>
                <a:chExt cx="3657601" cy="692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Zone de texte 94"/>
                    <p:cNvSpPr txBox="1"/>
                    <p:nvPr/>
                  </p:nvSpPr>
                  <p:spPr>
                    <a:xfrm>
                      <a:off x="130208" y="2988074"/>
                      <a:ext cx="3657601" cy="44822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Calcul de la matrice </a:t>
                      </a:r>
                      <a:r>
                        <a:rPr lang="fr-F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jacobéenne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sub>
                          </m:sSub>
                        </m:oMath>
                      </a14:m>
                      <a:r>
                        <a:rPr lang="fr-F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utilisant la perturbation</a:t>
                      </a:r>
                      <a14:m>
                        <m:oMath xmlns:m="http://schemas.openxmlformats.org/officeDocument/2006/math">
                          <m:r>
                            <a:rPr lang="fr-FR" sz="1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10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</m:d>
                        </m:oMath>
                      </a14:m>
                      <a:r>
                        <a:rPr lang="fr-FR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Zone de texte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0208" y="2988074"/>
                      <a:ext cx="3657601" cy="44822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6667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7" name="Connecteur droit avec flèche 66"/>
                <p:cNvCxnSpPr>
                  <a:stCxn id="25" idx="2"/>
                  <a:endCxn id="63" idx="0"/>
                </p:cNvCxnSpPr>
                <p:nvPr/>
              </p:nvCxnSpPr>
              <p:spPr>
                <a:xfrm>
                  <a:off x="1959009" y="3436299"/>
                  <a:ext cx="1" cy="2445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 de texte 129"/>
                  <p:cNvSpPr txBox="1"/>
                  <p:nvPr/>
                </p:nvSpPr>
                <p:spPr>
                  <a:xfrm>
                    <a:off x="130209" y="4478562"/>
                    <a:ext cx="3657601" cy="425157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Correction du vecteur de la solution initiale 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>
                              <a:latin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Zone de texte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09" y="4478562"/>
                    <a:ext cx="3657601" cy="42515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704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necteur droit avec flèche 81"/>
              <p:cNvCxnSpPr>
                <a:stCxn id="63" idx="2"/>
                <a:endCxn id="81" idx="0"/>
              </p:cNvCxnSpPr>
              <p:nvPr/>
            </p:nvCxnSpPr>
            <p:spPr>
              <a:xfrm>
                <a:off x="1959010" y="4179519"/>
                <a:ext cx="0" cy="299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/>
              <p:cNvCxnSpPr>
                <a:stCxn id="81" idx="2"/>
                <a:endCxn id="51" idx="0"/>
              </p:cNvCxnSpPr>
              <p:nvPr/>
            </p:nvCxnSpPr>
            <p:spPr>
              <a:xfrm flipH="1">
                <a:off x="1959008" y="4903719"/>
                <a:ext cx="2" cy="299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e 146"/>
            <p:cNvGrpSpPr/>
            <p:nvPr/>
          </p:nvGrpSpPr>
          <p:grpSpPr>
            <a:xfrm>
              <a:off x="6947781" y="1047192"/>
              <a:ext cx="1984653" cy="3571690"/>
              <a:chOff x="6947781" y="1047192"/>
              <a:chExt cx="1984653" cy="357169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6947781" y="1047192"/>
                <a:ext cx="1567569" cy="3571690"/>
                <a:chOff x="585680" y="-584953"/>
                <a:chExt cx="1567784" cy="3571894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585680" y="-571085"/>
                  <a:ext cx="1567784" cy="3558026"/>
                  <a:chOff x="421907" y="-571085"/>
                  <a:chExt cx="1567784" cy="3558026"/>
                </a:xfrm>
              </p:grpSpPr>
              <p:cxnSp>
                <p:nvCxnSpPr>
                  <p:cNvPr id="13" name="Connecteur droit 12"/>
                  <p:cNvCxnSpPr/>
                  <p:nvPr/>
                </p:nvCxnSpPr>
                <p:spPr>
                  <a:xfrm>
                    <a:off x="421907" y="2986941"/>
                    <a:ext cx="156778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 flipV="1">
                    <a:off x="1982802" y="-571085"/>
                    <a:ext cx="0" cy="355802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Connecteur droit avec flèche 11"/>
                <p:cNvCxnSpPr/>
                <p:nvPr/>
              </p:nvCxnSpPr>
              <p:spPr>
                <a:xfrm flipH="1">
                  <a:off x="1443004" y="-584953"/>
                  <a:ext cx="703572" cy="5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ZoneTexte 145"/>
                  <p:cNvSpPr txBox="1"/>
                  <p:nvPr/>
                </p:nvSpPr>
                <p:spPr>
                  <a:xfrm>
                    <a:off x="8084489" y="2466606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46" name="ZoneTexte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489" y="2466606"/>
                    <a:ext cx="847945" cy="2462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463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720827"/>
              </p:ext>
            </p:extLst>
          </p:nvPr>
        </p:nvGraphicFramePr>
        <p:xfrm>
          <a:off x="2095928" y="883579"/>
          <a:ext cx="6495675" cy="4470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199361" y="5739914"/>
            <a:ext cx="5115183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8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Principe de fonctionnement de la méthode de shooting</a:t>
            </a:r>
          </a:p>
        </p:txBody>
      </p:sp>
    </p:spTree>
    <p:extLst>
      <p:ext uri="{BB962C8B-B14F-4D97-AF65-F5344CB8AC3E}">
        <p14:creationId xmlns:p14="http://schemas.microsoft.com/office/powerpoint/2010/main" val="188292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>
            <a:off x="3112077" y="1246566"/>
            <a:ext cx="5223580" cy="2950313"/>
            <a:chOff x="4163637" y="271206"/>
            <a:chExt cx="5223580" cy="2950313"/>
          </a:xfrm>
        </p:grpSpPr>
        <p:grpSp>
          <p:nvGrpSpPr>
            <p:cNvPr id="5" name="Groupe 4"/>
            <p:cNvGrpSpPr/>
            <p:nvPr/>
          </p:nvGrpSpPr>
          <p:grpSpPr>
            <a:xfrm>
              <a:off x="4163637" y="271206"/>
              <a:ext cx="3650117" cy="1792787"/>
              <a:chOff x="544137" y="271206"/>
              <a:chExt cx="3650117" cy="1792787"/>
            </a:xfrm>
          </p:grpSpPr>
          <p:cxnSp>
            <p:nvCxnSpPr>
              <p:cNvPr id="38" name="Connecteur droit avec flèche 37"/>
              <p:cNvCxnSpPr>
                <a:stCxn id="39" idx="2"/>
                <a:endCxn id="40" idx="0"/>
              </p:cNvCxnSpPr>
              <p:nvPr/>
            </p:nvCxnSpPr>
            <p:spPr>
              <a:xfrm>
                <a:off x="2369196" y="693761"/>
                <a:ext cx="0" cy="237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Zone de texte 88"/>
                  <p:cNvSpPr txBox="1"/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Initialisation de l’algorithme avec une solution initiale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Zone de 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4225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 de texte 89"/>
                  <p:cNvSpPr txBox="1"/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Calcul du vecteur d’état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a14:m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après une période T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Zone de 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930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Connecteur droit avec flèche 40"/>
              <p:cNvCxnSpPr>
                <a:stCxn id="40" idx="2"/>
                <a:endCxn id="42" idx="0"/>
              </p:cNvCxnSpPr>
              <p:nvPr/>
            </p:nvCxnSpPr>
            <p:spPr>
              <a:xfrm flipH="1">
                <a:off x="2369195" y="1190706"/>
                <a:ext cx="1" cy="276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 de texte 131"/>
                  <p:cNvSpPr txBox="1"/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Evaluation du vecteur 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42" name="Zone de texte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628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necteur droit avec flèche 42"/>
              <p:cNvCxnSpPr>
                <a:stCxn id="42" idx="2"/>
                <a:endCxn id="45" idx="0"/>
              </p:cNvCxnSpPr>
              <p:nvPr/>
            </p:nvCxnSpPr>
            <p:spPr>
              <a:xfrm>
                <a:off x="2369195" y="1726949"/>
                <a:ext cx="7620" cy="337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5032845" y="2063993"/>
              <a:ext cx="1926940" cy="1157526"/>
              <a:chOff x="5032845" y="2063993"/>
              <a:chExt cx="1926940" cy="1157526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5746973" y="2671457"/>
                <a:ext cx="673600" cy="550062"/>
                <a:chOff x="0" y="-58773"/>
                <a:chExt cx="673692" cy="550093"/>
              </a:xfrm>
            </p:grpSpPr>
            <p:sp>
              <p:nvSpPr>
                <p:cNvPr id="34" name="Zone de texte 81"/>
                <p:cNvSpPr txBox="1"/>
                <p:nvPr/>
              </p:nvSpPr>
              <p:spPr>
                <a:xfrm>
                  <a:off x="286342" y="-58773"/>
                  <a:ext cx="387350" cy="29051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grpSp>
              <p:nvGrpSpPr>
                <p:cNvPr id="35" name="Groupe 34"/>
                <p:cNvGrpSpPr/>
                <p:nvPr/>
              </p:nvGrpSpPr>
              <p:grpSpPr>
                <a:xfrm>
                  <a:off x="0" y="0"/>
                  <a:ext cx="489708" cy="491320"/>
                  <a:chOff x="0" y="0"/>
                  <a:chExt cx="489708" cy="491320"/>
                </a:xfrm>
              </p:grpSpPr>
              <p:cxnSp>
                <p:nvCxnSpPr>
                  <p:cNvPr id="36" name="Connecteur droit avec flèche 35"/>
                  <p:cNvCxnSpPr/>
                  <p:nvPr/>
                </p:nvCxnSpPr>
                <p:spPr>
                  <a:xfrm flipH="1">
                    <a:off x="238836" y="0"/>
                    <a:ext cx="1611" cy="2320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Zone de texte 84"/>
                  <p:cNvSpPr txBox="1"/>
                  <p:nvPr/>
                </p:nvSpPr>
                <p:spPr>
                  <a:xfrm>
                    <a:off x="0" y="232012"/>
                    <a:ext cx="489708" cy="25930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Fin</a:t>
                    </a:r>
                  </a:p>
                </p:txBody>
              </p:sp>
            </p:grpSp>
          </p:grpSp>
          <p:grpSp>
            <p:nvGrpSpPr>
              <p:cNvPr id="44" name="Groupe 43"/>
              <p:cNvGrpSpPr/>
              <p:nvPr/>
            </p:nvGrpSpPr>
            <p:grpSpPr>
              <a:xfrm>
                <a:off x="5032845" y="2063993"/>
                <a:ext cx="1926940" cy="657069"/>
                <a:chOff x="1054759" y="5383719"/>
                <a:chExt cx="1926940" cy="6570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Losange 44"/>
                    <p:cNvSpPr/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Losange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e 54"/>
            <p:cNvGrpSpPr/>
            <p:nvPr/>
          </p:nvGrpSpPr>
          <p:grpSpPr>
            <a:xfrm>
              <a:off x="6803604" y="1061059"/>
              <a:ext cx="2583613" cy="1332958"/>
              <a:chOff x="6803604" y="1061059"/>
              <a:chExt cx="2583613" cy="1332958"/>
            </a:xfrm>
          </p:grpSpPr>
          <p:sp>
            <p:nvSpPr>
              <p:cNvPr id="24" name="Zone de texte 79"/>
              <p:cNvSpPr txBox="1"/>
              <p:nvPr/>
            </p:nvSpPr>
            <p:spPr>
              <a:xfrm>
                <a:off x="6803604" y="2115884"/>
                <a:ext cx="426662" cy="22477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hangingPunct="0">
                  <a:spcAft>
                    <a:spcPts val="0"/>
                  </a:spcAft>
                </a:pPr>
                <a:r>
                  <a:rPr lang="fr-FR" sz="11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Non</a:t>
                </a:r>
                <a:endParaRPr lang="fr-FR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Groupe 25"/>
              <p:cNvGrpSpPr/>
              <p:nvPr/>
            </p:nvGrpSpPr>
            <p:grpSpPr>
              <a:xfrm>
                <a:off x="6927845" y="1061059"/>
                <a:ext cx="2035400" cy="1332958"/>
                <a:chOff x="110896" y="-541082"/>
                <a:chExt cx="2035679" cy="1333034"/>
              </a:xfrm>
            </p:grpSpPr>
            <p:grpSp>
              <p:nvGrpSpPr>
                <p:cNvPr id="30" name="Groupe 29"/>
                <p:cNvGrpSpPr/>
                <p:nvPr/>
              </p:nvGrpSpPr>
              <p:grpSpPr>
                <a:xfrm>
                  <a:off x="110896" y="-541082"/>
                  <a:ext cx="2035679" cy="1333034"/>
                  <a:chOff x="-52877" y="-541082"/>
                  <a:chExt cx="2035679" cy="1333034"/>
                </a:xfrm>
              </p:grpSpPr>
              <p:cxnSp>
                <p:nvCxnSpPr>
                  <p:cNvPr id="32" name="Connecteur droit 31"/>
                  <p:cNvCxnSpPr/>
                  <p:nvPr/>
                </p:nvCxnSpPr>
                <p:spPr>
                  <a:xfrm flipV="1">
                    <a:off x="-52877" y="790462"/>
                    <a:ext cx="2035679" cy="149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/>
                  <p:cNvCxnSpPr/>
                  <p:nvPr/>
                </p:nvCxnSpPr>
                <p:spPr>
                  <a:xfrm flipV="1">
                    <a:off x="1982802" y="-541082"/>
                    <a:ext cx="0" cy="133154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Connecteur droit avec flèche 30"/>
                <p:cNvCxnSpPr>
                  <a:endCxn id="40" idx="3"/>
                </p:cNvCxnSpPr>
                <p:nvPr/>
              </p:nvCxnSpPr>
              <p:spPr>
                <a:xfrm flipH="1">
                  <a:off x="996926" y="-541082"/>
                  <a:ext cx="1149649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ZoneTexte 53"/>
                  <p:cNvSpPr txBox="1"/>
                  <p:nvPr/>
                </p:nvSpPr>
                <p:spPr>
                  <a:xfrm>
                    <a:off x="8539272" y="1474191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4" name="ZoneTexte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9272" y="1474191"/>
                    <a:ext cx="847945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444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285</Words>
  <Application>Microsoft Office PowerPoint</Application>
  <PresentationFormat>Grand écran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233</cp:revision>
  <dcterms:created xsi:type="dcterms:W3CDTF">2018-10-09T15:17:19Z</dcterms:created>
  <dcterms:modified xsi:type="dcterms:W3CDTF">2018-12-14T20:06:42Z</dcterms:modified>
</cp:coreProperties>
</file>