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69" r:id="rId5"/>
    <p:sldId id="267" r:id="rId6"/>
    <p:sldId id="258" r:id="rId7"/>
    <p:sldId id="266" r:id="rId8"/>
    <p:sldId id="256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Feuille_de_calcul_Microsoft_Excel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Feuille_de_calcul_Microsoft_Excel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Feuille_de_calcul_Microsoft_Excel1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Feuille_de_calcul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Feuille_de_calcul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Feuille_de_calcul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Feuille_de_calcul_Microsoft_Excel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Feuille_de_calcul_Microsoft_Excel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Feuille_de_calcul_Microsoft_Excel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Feuille_de_calcul_Microsoft_Excel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Feuille_de_calcul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919555555555555"/>
          <c:y val="8.5018333333333349E-2"/>
          <c:w val="0.74255833333333321"/>
          <c:h val="0.72548083333333335"/>
        </c:manualLayout>
      </c:layout>
      <c:scatterChart>
        <c:scatterStyle val="smoothMarker"/>
        <c:varyColors val="0"/>
        <c:ser>
          <c:idx val="0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inf'!$D$42:$D$73</c:f>
              <c:numCache>
                <c:formatCode>0.00E+00</c:formatCode>
                <c:ptCount val="32"/>
                <c:pt idx="0">
                  <c:v>43.386124203718801</c:v>
                </c:pt>
                <c:pt idx="1">
                  <c:v>43.5237204093009</c:v>
                </c:pt>
                <c:pt idx="2">
                  <c:v>43.6757642327076</c:v>
                </c:pt>
                <c:pt idx="3">
                  <c:v>43.846902437306497</c:v>
                </c:pt>
                <c:pt idx="4">
                  <c:v>44.032682035509801</c:v>
                </c:pt>
                <c:pt idx="5">
                  <c:v>44.221453145208798</c:v>
                </c:pt>
                <c:pt idx="6">
                  <c:v>44.3992625674408</c:v>
                </c:pt>
                <c:pt idx="7">
                  <c:v>44.552385720794298</c:v>
                </c:pt>
                <c:pt idx="8">
                  <c:v>44.669877062155102</c:v>
                </c:pt>
                <c:pt idx="9">
                  <c:v>44.745958254771303</c:v>
                </c:pt>
                <c:pt idx="10">
                  <c:v>44.781262827198397</c:v>
                </c:pt>
                <c:pt idx="11">
                  <c:v>44.782082156604801</c:v>
                </c:pt>
                <c:pt idx="12">
                  <c:v>44.757283485840503</c:v>
                </c:pt>
                <c:pt idx="13">
                  <c:v>44.719725422638597</c:v>
                </c:pt>
                <c:pt idx="14">
                  <c:v>44.683595885818697</c:v>
                </c:pt>
                <c:pt idx="15">
                  <c:v>44.667695685229099</c:v>
                </c:pt>
                <c:pt idx="16">
                  <c:v>44.694692387361002</c:v>
                </c:pt>
                <c:pt idx="17">
                  <c:v>44.786450493958398</c:v>
                </c:pt>
                <c:pt idx="18">
                  <c:v>44.947991248556598</c:v>
                </c:pt>
                <c:pt idx="19">
                  <c:v>45.143538039202902</c:v>
                </c:pt>
                <c:pt idx="20">
                  <c:v>45.292753091719</c:v>
                </c:pt>
                <c:pt idx="21">
                  <c:v>45.315524954670103</c:v>
                </c:pt>
                <c:pt idx="22">
                  <c:v>45.195483942250199</c:v>
                </c:pt>
                <c:pt idx="23">
                  <c:v>45.019599550833497</c:v>
                </c:pt>
                <c:pt idx="24">
                  <c:v>44.925247908348901</c:v>
                </c:pt>
                <c:pt idx="25">
                  <c:v>44.873280909680801</c:v>
                </c:pt>
                <c:pt idx="26">
                  <c:v>44.822401164476197</c:v>
                </c:pt>
                <c:pt idx="27">
                  <c:v>44.769446908042099</c:v>
                </c:pt>
                <c:pt idx="28">
                  <c:v>44.715929267164498</c:v>
                </c:pt>
                <c:pt idx="29">
                  <c:v>44.663654612349497</c:v>
                </c:pt>
                <c:pt idx="30">
                  <c:v>44.6341832704532</c:v>
                </c:pt>
                <c:pt idx="31">
                  <c:v>44.557928484657403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130-4E36-9776-885830ADEC4C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44.682200000000002</c:v>
                </c:pt>
                <c:pt idx="1">
                  <c:v>44.573799999999999</c:v>
                </c:pt>
                <c:pt idx="2">
                  <c:v>44.784100000000002</c:v>
                </c:pt>
                <c:pt idx="3">
                  <c:v>45.019199999999998</c:v>
                </c:pt>
                <c:pt idx="4">
                  <c:v>45.2393</c:v>
                </c:pt>
                <c:pt idx="5">
                  <c:v>44.456699999999998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130-4E36-9776-885830ADE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7680528"/>
        <c:axId val="28767425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2"/>
                <c:order val="0"/>
                <c:tx>
                  <c:v>Num sans CE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inf'!$C$42:$C$73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43.098587672084101</c:v>
                      </c:pt>
                      <c:pt idx="1">
                        <c:v>43.315248276248198</c:v>
                      </c:pt>
                      <c:pt idx="2">
                        <c:v>43.529403465386203</c:v>
                      </c:pt>
                      <c:pt idx="3">
                        <c:v>43.733023095655</c:v>
                      </c:pt>
                      <c:pt idx="4">
                        <c:v>43.920337315043497</c:v>
                      </c:pt>
                      <c:pt idx="5">
                        <c:v>44.088020027970899</c:v>
                      </c:pt>
                      <c:pt idx="6">
                        <c:v>44.234731334493098</c:v>
                      </c:pt>
                      <c:pt idx="7">
                        <c:v>44.361125878669199</c:v>
                      </c:pt>
                      <c:pt idx="8">
                        <c:v>44.4737786409531</c:v>
                      </c:pt>
                      <c:pt idx="9">
                        <c:v>44.5708403718168</c:v>
                      </c:pt>
                      <c:pt idx="10">
                        <c:v>44.652782811494802</c:v>
                      </c:pt>
                      <c:pt idx="11">
                        <c:v>44.720865218561798</c:v>
                      </c:pt>
                      <c:pt idx="12">
                        <c:v>44.776694243301002</c:v>
                      </c:pt>
                      <c:pt idx="13">
                        <c:v>44.821941049176601</c:v>
                      </c:pt>
                      <c:pt idx="14">
                        <c:v>44.858198061818698</c:v>
                      </c:pt>
                      <c:pt idx="15">
                        <c:v>44.886911983422003</c:v>
                      </c:pt>
                      <c:pt idx="16">
                        <c:v>44.909358885060698</c:v>
                      </c:pt>
                      <c:pt idx="17">
                        <c:v>44.9266422919913</c:v>
                      </c:pt>
                      <c:pt idx="18">
                        <c:v>44.939703324403098</c:v>
                      </c:pt>
                      <c:pt idx="19">
                        <c:v>44.949336542879102</c:v>
                      </c:pt>
                      <c:pt idx="20">
                        <c:v>44.956207824643002</c:v>
                      </c:pt>
                      <c:pt idx="21">
                        <c:v>44.960872197556903</c:v>
                      </c:pt>
                      <c:pt idx="22">
                        <c:v>44.9637905269363</c:v>
                      </c:pt>
                      <c:pt idx="23">
                        <c:v>44.965344534157502</c:v>
                      </c:pt>
                      <c:pt idx="24">
                        <c:v>44.9658499719528</c:v>
                      </c:pt>
                      <c:pt idx="25">
                        <c:v>44.965567587883903</c:v>
                      </c:pt>
                      <c:pt idx="26">
                        <c:v>44.964715457175899</c:v>
                      </c:pt>
                      <c:pt idx="27">
                        <c:v>44.969615972141199</c:v>
                      </c:pt>
                      <c:pt idx="28">
                        <c:v>44.970997327065199</c:v>
                      </c:pt>
                      <c:pt idx="29">
                        <c:v>44.615555236951103</c:v>
                      </c:pt>
                      <c:pt idx="30">
                        <c:v>44.113878185446502</c:v>
                      </c:pt>
                      <c:pt idx="31">
                        <c:v>43.600166611127499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0130-4E36-9776-885830ADEC4C}"/>
                  </c:ext>
                </c:extLst>
              </c15:ser>
            </c15:filteredScatterSeries>
          </c:ext>
        </c:extLst>
      </c:scatterChart>
      <c:valAx>
        <c:axId val="287680528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Coordonnées </a:t>
                </a:r>
                <a:r>
                  <a:rPr lang="fr-FR" dirty="0" smtClean="0"/>
                  <a:t>circonférentielles [degré]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4401666666666666"/>
              <c:y val="0.92051916666666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7674256"/>
        <c:crosses val="autoZero"/>
        <c:crossBetween val="midCat"/>
        <c:majorUnit val="25"/>
      </c:valAx>
      <c:valAx>
        <c:axId val="287674256"/>
        <c:scaling>
          <c:orientation val="minMax"/>
          <c:max val="50"/>
          <c:min val="4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en °C</a:t>
                </a:r>
              </a:p>
            </c:rich>
          </c:tx>
          <c:layout>
            <c:manualLayout>
              <c:xMode val="edge"/>
              <c:yMode val="edge"/>
              <c:x val="1.6698148148148153E-2"/>
              <c:y val="0.23805861111111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768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499296296296297"/>
          <c:y val="0.10230555555555555"/>
          <c:w val="0.39095851851851854"/>
          <c:h val="0.12818055555555555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5.6796111111111117E-2"/>
          <c:w val="0.75692814814814813"/>
          <c:h val="0.7148974999999999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inf'!$C$3:$C$34</c:f>
              <c:numCache>
                <c:formatCode>0.00E+00</c:formatCode>
                <c:ptCount val="32"/>
                <c:pt idx="0">
                  <c:v>0.23808471785391799</c:v>
                </c:pt>
                <c:pt idx="1">
                  <c:v>0.36989036497059502</c:v>
                </c:pt>
                <c:pt idx="2">
                  <c:v>0.50438746530439604</c:v>
                </c:pt>
                <c:pt idx="3">
                  <c:v>0.64283952722800297</c:v>
                </c:pt>
                <c:pt idx="4">
                  <c:v>0.78671475118074896</c:v>
                </c:pt>
                <c:pt idx="5">
                  <c:v>0.93745357871730395</c:v>
                </c:pt>
                <c:pt idx="6">
                  <c:v>1.09625986208795</c:v>
                </c:pt>
                <c:pt idx="7">
                  <c:v>1.2638893859362299</c:v>
                </c:pt>
                <c:pt idx="8">
                  <c:v>1.4404152499513601</c:v>
                </c:pt>
                <c:pt idx="9">
                  <c:v>1.62494859346284</c:v>
                </c:pt>
                <c:pt idx="10">
                  <c:v>1.81529719576769</c:v>
                </c:pt>
                <c:pt idx="11">
                  <c:v>2.0075590229240001</c:v>
                </c:pt>
                <c:pt idx="12">
                  <c:v>2.1956773662133102</c:v>
                </c:pt>
                <c:pt idx="13">
                  <c:v>2.37103238372339</c:v>
                </c:pt>
                <c:pt idx="14">
                  <c:v>2.5222107602727699</c:v>
                </c:pt>
                <c:pt idx="15">
                  <c:v>2.6351710912950899</c:v>
                </c:pt>
                <c:pt idx="16">
                  <c:v>2.6940784767213102</c:v>
                </c:pt>
                <c:pt idx="17">
                  <c:v>2.6830637069873902</c:v>
                </c:pt>
                <c:pt idx="18">
                  <c:v>2.58900191678645</c:v>
                </c:pt>
                <c:pt idx="19">
                  <c:v>2.40505982530774</c:v>
                </c:pt>
                <c:pt idx="20">
                  <c:v>2.13427827269699</c:v>
                </c:pt>
                <c:pt idx="21">
                  <c:v>1.7920283459192501</c:v>
                </c:pt>
                <c:pt idx="22">
                  <c:v>1.4061013048716899</c:v>
                </c:pt>
                <c:pt idx="23">
                  <c:v>1.0137016958741201</c:v>
                </c:pt>
                <c:pt idx="24">
                  <c:v>0.65566135702613504</c:v>
                </c:pt>
                <c:pt idx="25">
                  <c:v>0.36934491882645998</c:v>
                </c:pt>
                <c:pt idx="26">
                  <c:v>0.182331922721824</c:v>
                </c:pt>
                <c:pt idx="27">
                  <c:v>0.10858669716776601</c:v>
                </c:pt>
                <c:pt idx="28">
                  <c:v>9.6363001742464302E-2</c:v>
                </c:pt>
                <c:pt idx="29">
                  <c:v>9.0104965502573103E-2</c:v>
                </c:pt>
                <c:pt idx="30">
                  <c:v>8.6019668083527207E-2</c:v>
                </c:pt>
                <c:pt idx="31">
                  <c:v>8.9514408565200501E-2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C80-49FE-869A-0B31E246FCD4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inf'!$E$3:$E$9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inf'!$F$3:$F$9</c:f>
              <c:numCache>
                <c:formatCode>0\.000</c:formatCode>
                <c:ptCount val="7"/>
                <c:pt idx="0">
                  <c:v>0.95189999999999997</c:v>
                </c:pt>
                <c:pt idx="1">
                  <c:v>1.7321</c:v>
                </c:pt>
                <c:pt idx="2">
                  <c:v>2.6920000000000002</c:v>
                </c:pt>
                <c:pt idx="3">
                  <c:v>3.0206</c:v>
                </c:pt>
                <c:pt idx="4">
                  <c:v>1.8644999999999998</c:v>
                </c:pt>
                <c:pt idx="5">
                  <c:v>2.0000000000000573E-4</c:v>
                </c:pt>
                <c:pt idx="6">
                  <c:v>9.0000000000000011E-2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C80-49FE-869A-0B31E246F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529200"/>
        <c:axId val="28953155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0.26290494388455299</c:v>
                      </c:pt>
                      <c:pt idx="1">
                        <c:v>0.419726073857011</c:v>
                      </c:pt>
                      <c:pt idx="2">
                        <c:v>0.58056766803864102</c:v>
                      </c:pt>
                      <c:pt idx="3">
                        <c:v>0.747683772276866</c:v>
                      </c:pt>
                      <c:pt idx="4">
                        <c:v>0.92283229943576395</c:v>
                      </c:pt>
                      <c:pt idx="5">
                        <c:v>1.1073466236607601</c:v>
                      </c:pt>
                      <c:pt idx="6">
                        <c:v>1.3019103627056401</c:v>
                      </c:pt>
                      <c:pt idx="7">
                        <c:v>1.5062807002079599</c:v>
                      </c:pt>
                      <c:pt idx="8">
                        <c:v>1.7189474097225199</c:v>
                      </c:pt>
                      <c:pt idx="9">
                        <c:v>1.93673286750073</c:v>
                      </c:pt>
                      <c:pt idx="10">
                        <c:v>2.1543640357924598</c:v>
                      </c:pt>
                      <c:pt idx="11">
                        <c:v>2.3640850025716702</c:v>
                      </c:pt>
                      <c:pt idx="12">
                        <c:v>2.55542702899035</c:v>
                      </c:pt>
                      <c:pt idx="13">
                        <c:v>2.7153037296698699</c:v>
                      </c:pt>
                      <c:pt idx="14">
                        <c:v>2.82863168730651</c:v>
                      </c:pt>
                      <c:pt idx="15">
                        <c:v>2.8796581246994801</c:v>
                      </c:pt>
                      <c:pt idx="16">
                        <c:v>2.85406894775284</c:v>
                      </c:pt>
                      <c:pt idx="17">
                        <c:v>2.7417319934341502</c:v>
                      </c:pt>
                      <c:pt idx="18">
                        <c:v>2.5396317759831102</c:v>
                      </c:pt>
                      <c:pt idx="19">
                        <c:v>2.25427528788811</c:v>
                      </c:pt>
                      <c:pt idx="20">
                        <c:v>1.9027442318390799</c:v>
                      </c:pt>
                      <c:pt idx="21">
                        <c:v>1.5117604180114499</c:v>
                      </c:pt>
                      <c:pt idx="22">
                        <c:v>1.1146240039609401</c:v>
                      </c:pt>
                      <c:pt idx="23">
                        <c:v>0.74653371653920098</c:v>
                      </c:pt>
                      <c:pt idx="24">
                        <c:v>0.43935757544327603</c:v>
                      </c:pt>
                      <c:pt idx="25">
                        <c:v>0.217146856954753</c:v>
                      </c:pt>
                      <c:pt idx="26">
                        <c:v>9.3439635230418594E-2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C80-49FE-869A-0B31E246FCD4}"/>
                  </c:ext>
                </c:extLst>
              </c15:ser>
            </c15:filteredScatterSeries>
          </c:ext>
        </c:extLst>
      </c:scatterChart>
      <c:valAx>
        <c:axId val="289529200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9531552"/>
        <c:crosses val="autoZero"/>
        <c:crossBetween val="midCat"/>
        <c:majorUnit val="25"/>
      </c:valAx>
      <c:valAx>
        <c:axId val="28953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9529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15485185185185"/>
          <c:y val="0.57150000000000001"/>
          <c:w val="0.28982888888888891"/>
          <c:h val="0.1493472222222222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4.9740555555555559E-2"/>
          <c:w val="0.75692814814814813"/>
          <c:h val="0.77486972222222217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sup'!$A$3:$A$34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sup'!$C$3:$C$34</c:f>
              <c:numCache>
                <c:formatCode>0.00E+00</c:formatCode>
                <c:ptCount val="32"/>
                <c:pt idx="0">
                  <c:v>0.316907343891352</c:v>
                </c:pt>
                <c:pt idx="1">
                  <c:v>0.54114751868695599</c:v>
                </c:pt>
                <c:pt idx="2">
                  <c:v>0.68711849582918105</c:v>
                </c:pt>
                <c:pt idx="3">
                  <c:v>0.75118105498281895</c:v>
                </c:pt>
                <c:pt idx="4">
                  <c:v>0.73608322571932405</c:v>
                </c:pt>
                <c:pt idx="5">
                  <c:v>0.65344049760104606</c:v>
                </c:pt>
                <c:pt idx="6">
                  <c:v>0.52391421851881403</c:v>
                </c:pt>
                <c:pt idx="7">
                  <c:v>0.37522254188994097</c:v>
                </c:pt>
                <c:pt idx="8">
                  <c:v>0.23822745500199699</c:v>
                </c:pt>
                <c:pt idx="9">
                  <c:v>0.14201160628735299</c:v>
                </c:pt>
                <c:pt idx="10">
                  <c:v>0.107545718183836</c:v>
                </c:pt>
                <c:pt idx="11">
                  <c:v>9.7508015626915495E-2</c:v>
                </c:pt>
                <c:pt idx="12">
                  <c:v>9.1599507295799298E-2</c:v>
                </c:pt>
                <c:pt idx="13">
                  <c:v>8.7336057893046104E-2</c:v>
                </c:pt>
                <c:pt idx="14">
                  <c:v>8.39763408888866E-2</c:v>
                </c:pt>
                <c:pt idx="15">
                  <c:v>8.1197377234637699E-2</c:v>
                </c:pt>
                <c:pt idx="16">
                  <c:v>7.88275522553082E-2</c:v>
                </c:pt>
                <c:pt idx="17">
                  <c:v>7.6763842036372307E-2</c:v>
                </c:pt>
                <c:pt idx="18">
                  <c:v>7.4939124958974507E-2</c:v>
                </c:pt>
                <c:pt idx="19">
                  <c:v>7.3307064389595403E-2</c:v>
                </c:pt>
                <c:pt idx="20">
                  <c:v>7.18342835373698E-2</c:v>
                </c:pt>
                <c:pt idx="21">
                  <c:v>7.0495954646192904E-2</c:v>
                </c:pt>
                <c:pt idx="22">
                  <c:v>6.9273140832598903E-2</c:v>
                </c:pt>
                <c:pt idx="23">
                  <c:v>6.8151106093597896E-2</c:v>
                </c:pt>
                <c:pt idx="24">
                  <c:v>6.7118194934007003E-2</c:v>
                </c:pt>
                <c:pt idx="25">
                  <c:v>6.6165085694888701E-2</c:v>
                </c:pt>
                <c:pt idx="26">
                  <c:v>6.5284552535078894E-2</c:v>
                </c:pt>
                <c:pt idx="27">
                  <c:v>6.4474406164726494E-2</c:v>
                </c:pt>
                <c:pt idx="28">
                  <c:v>6.37690665281824E-2</c:v>
                </c:pt>
                <c:pt idx="29">
                  <c:v>6.3508408532693697E-2</c:v>
                </c:pt>
                <c:pt idx="30">
                  <c:v>6.6347683123950493E-2</c:v>
                </c:pt>
                <c:pt idx="31">
                  <c:v>9.1512890340647995E-2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580-4393-AE68-BF73AFC9790D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0\.000</c:formatCode>
                <c:ptCount val="4"/>
                <c:pt idx="0">
                  <c:v>0.63480000000000003</c:v>
                </c:pt>
                <c:pt idx="1">
                  <c:v>0.1898</c:v>
                </c:pt>
                <c:pt idx="2">
                  <c:v>9.900000000000006E-3</c:v>
                </c:pt>
                <c:pt idx="3">
                  <c:v>5.79E-2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580-4393-AE68-BF73AFC97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533904"/>
        <c:axId val="28952998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0.451070038456582</c:v>
                      </c:pt>
                      <c:pt idx="1">
                        <c:v>0.81547563669735701</c:v>
                      </c:pt>
                      <c:pt idx="2">
                        <c:v>1.0349821782544499</c:v>
                      </c:pt>
                      <c:pt idx="3">
                        <c:v>1.14090730361103</c:v>
                      </c:pt>
                      <c:pt idx="4">
                        <c:v>1.14307095951209</c:v>
                      </c:pt>
                      <c:pt idx="5">
                        <c:v>1.0544024527479701</c:v>
                      </c:pt>
                      <c:pt idx="6">
                        <c:v>0.89529752352688097</c:v>
                      </c:pt>
                      <c:pt idx="7">
                        <c:v>0.69315256266627401</c:v>
                      </c:pt>
                      <c:pt idx="8">
                        <c:v>0.47973917599467902</c:v>
                      </c:pt>
                      <c:pt idx="9">
                        <c:v>0.28722411492293598</c:v>
                      </c:pt>
                      <c:pt idx="10">
                        <c:v>0.14381101652285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7.0000000000000007E-2</c:v>
                      </c:pt>
                      <c:pt idx="15">
                        <c:v>6.9999999999999896E-2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7.0000000000000007E-2</c:v>
                      </c:pt>
                      <c:pt idx="21">
                        <c:v>6.9999999999999896E-2</c:v>
                      </c:pt>
                      <c:pt idx="22">
                        <c:v>7.0000000000000007E-2</c:v>
                      </c:pt>
                      <c:pt idx="23">
                        <c:v>7.0000000000000007E-2</c:v>
                      </c:pt>
                      <c:pt idx="24">
                        <c:v>6.9999999999999896E-2</c:v>
                      </c:pt>
                      <c:pt idx="25">
                        <c:v>7.0000000000000007E-2</c:v>
                      </c:pt>
                      <c:pt idx="26">
                        <c:v>6.9999999999999896E-2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6.9999999999999896E-2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5580-4393-AE68-BF73AFC9790D}"/>
                  </c:ext>
                </c:extLst>
              </c15:ser>
            </c15:filteredScatterSeries>
          </c:ext>
        </c:extLst>
      </c:scatterChart>
      <c:valAx>
        <c:axId val="289533904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9529984"/>
        <c:crosses val="autoZero"/>
        <c:crossBetween val="midCat"/>
        <c:majorUnit val="25"/>
      </c:valAx>
      <c:valAx>
        <c:axId val="28952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9533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3260407407407404"/>
          <c:y val="0.38100000000000001"/>
          <c:w val="0.29923629629629628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6.0323888888888899E-2"/>
          <c:w val="0.76631203703703699"/>
          <c:h val="0.74664750000000002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sup'!$A$42:$A$72</c:f>
              <c:numCache>
                <c:formatCode>0.00</c:formatCode>
                <c:ptCount val="31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</c:numCache>
            </c:numRef>
          </c:xVal>
          <c:yVal>
            <c:numRef>
              <c:f>'Lobe sup'!$C$42:$C$72</c:f>
              <c:numCache>
                <c:formatCode>0.00E+00</c:formatCode>
                <c:ptCount val="31"/>
                <c:pt idx="0">
                  <c:v>58.933722082141102</c:v>
                </c:pt>
                <c:pt idx="1">
                  <c:v>60.192715610736897</c:v>
                </c:pt>
                <c:pt idx="2">
                  <c:v>61.389133577494498</c:v>
                </c:pt>
                <c:pt idx="3">
                  <c:v>62.5903750472608</c:v>
                </c:pt>
                <c:pt idx="4">
                  <c:v>63.781529736234702</c:v>
                </c:pt>
                <c:pt idx="5">
                  <c:v>64.918947312313094</c:v>
                </c:pt>
                <c:pt idx="6">
                  <c:v>65.952361008252396</c:v>
                </c:pt>
                <c:pt idx="7">
                  <c:v>66.836578472414601</c:v>
                </c:pt>
                <c:pt idx="8">
                  <c:v>67.538947923298394</c:v>
                </c:pt>
                <c:pt idx="9">
                  <c:v>68.034936394023106</c:v>
                </c:pt>
                <c:pt idx="10">
                  <c:v>68.391185712422995</c:v>
                </c:pt>
                <c:pt idx="11">
                  <c:v>68.655536972986695</c:v>
                </c:pt>
                <c:pt idx="12">
                  <c:v>68.826170357906705</c:v>
                </c:pt>
                <c:pt idx="13">
                  <c:v>68.899834635327906</c:v>
                </c:pt>
                <c:pt idx="14">
                  <c:v>68.883080448507499</c:v>
                </c:pt>
                <c:pt idx="15">
                  <c:v>68.787138685674407</c:v>
                </c:pt>
                <c:pt idx="16">
                  <c:v>68.625292442795896</c:v>
                </c:pt>
                <c:pt idx="17">
                  <c:v>68.411284494515002</c:v>
                </c:pt>
                <c:pt idx="18">
                  <c:v>68.158303816324803</c:v>
                </c:pt>
                <c:pt idx="19">
                  <c:v>67.878363761983593</c:v>
                </c:pt>
                <c:pt idx="20">
                  <c:v>67.581952396016703</c:v>
                </c:pt>
                <c:pt idx="21">
                  <c:v>67.277876105774794</c:v>
                </c:pt>
                <c:pt idx="22">
                  <c:v>66.973245847615402</c:v>
                </c:pt>
                <c:pt idx="23">
                  <c:v>66.673569822715194</c:v>
                </c:pt>
                <c:pt idx="24">
                  <c:v>66.382921413174401</c:v>
                </c:pt>
                <c:pt idx="25">
                  <c:v>66.104158814670598</c:v>
                </c:pt>
                <c:pt idx="26">
                  <c:v>65.839239315366996</c:v>
                </c:pt>
                <c:pt idx="27">
                  <c:v>65.590222001021004</c:v>
                </c:pt>
                <c:pt idx="28">
                  <c:v>65.365201474166398</c:v>
                </c:pt>
                <c:pt idx="29">
                  <c:v>65.199371949020602</c:v>
                </c:pt>
                <c:pt idx="30">
                  <c:v>65.075765887697898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F86-4A2F-AE32-8E55BDC804E4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sup'!$F$42:$F$48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sup'!$G$42:$G$48</c:f>
              <c:numCache>
                <c:formatCode>General</c:formatCode>
                <c:ptCount val="7"/>
                <c:pt idx="0">
                  <c:v>52.970999999999997</c:v>
                </c:pt>
                <c:pt idx="1">
                  <c:v>57.082099999999997</c:v>
                </c:pt>
                <c:pt idx="2">
                  <c:v>60.286000000000001</c:v>
                </c:pt>
                <c:pt idx="3">
                  <c:v>63.193399999999997</c:v>
                </c:pt>
                <c:pt idx="4">
                  <c:v>63.643999999999998</c:v>
                </c:pt>
                <c:pt idx="5">
                  <c:v>61.933500000000002</c:v>
                </c:pt>
                <c:pt idx="6">
                  <c:v>59.009300000000003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F86-4A2F-AE32-8E55BDC80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517016"/>
        <c:axId val="29052250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35.996527234397099</c:v>
                      </c:pt>
                      <c:pt idx="1">
                        <c:v>41.958836426044599</c:v>
                      </c:pt>
                      <c:pt idx="2">
                        <c:v>45.1925365834798</c:v>
                      </c:pt>
                      <c:pt idx="3">
                        <c:v>47.557058406362103</c:v>
                      </c:pt>
                      <c:pt idx="4">
                        <c:v>49.605091174611303</c:v>
                      </c:pt>
                      <c:pt idx="5">
                        <c:v>51.464512927844098</c:v>
                      </c:pt>
                      <c:pt idx="6">
                        <c:v>53.146589021390596</c:v>
                      </c:pt>
                      <c:pt idx="7">
                        <c:v>54.632814518180503</c:v>
                      </c:pt>
                      <c:pt idx="8">
                        <c:v>55.9035481436417</c:v>
                      </c:pt>
                      <c:pt idx="9">
                        <c:v>56.949555163148297</c:v>
                      </c:pt>
                      <c:pt idx="10">
                        <c:v>57.775189572679103</c:v>
                      </c:pt>
                      <c:pt idx="11">
                        <c:v>58.394140824410698</c:v>
                      </c:pt>
                      <c:pt idx="12">
                        <c:v>58.971985585899397</c:v>
                      </c:pt>
                      <c:pt idx="13">
                        <c:v>59.533148817597301</c:v>
                      </c:pt>
                      <c:pt idx="14">
                        <c:v>60.051133787020497</c:v>
                      </c:pt>
                      <c:pt idx="15">
                        <c:v>60.520311242655701</c:v>
                      </c:pt>
                      <c:pt idx="16">
                        <c:v>60.939259773163499</c:v>
                      </c:pt>
                      <c:pt idx="17">
                        <c:v>61.308376214728902</c:v>
                      </c:pt>
                      <c:pt idx="18">
                        <c:v>61.629105263699401</c:v>
                      </c:pt>
                      <c:pt idx="19">
                        <c:v>61.903595217191899</c:v>
                      </c:pt>
                      <c:pt idx="20">
                        <c:v>62.134521171812501</c:v>
                      </c:pt>
                      <c:pt idx="21">
                        <c:v>62.3249957302788</c:v>
                      </c:pt>
                      <c:pt idx="22">
                        <c:v>62.478508996558503</c:v>
                      </c:pt>
                      <c:pt idx="23">
                        <c:v>62.598850806208098</c:v>
                      </c:pt>
                      <c:pt idx="24">
                        <c:v>62.689995755869496</c:v>
                      </c:pt>
                      <c:pt idx="25">
                        <c:v>62.755960271774597</c:v>
                      </c:pt>
                      <c:pt idx="26">
                        <c:v>62.800656108539101</c:v>
                      </c:pt>
                      <c:pt idx="27">
                        <c:v>62.827764200453998</c:v>
                      </c:pt>
                      <c:pt idx="28">
                        <c:v>62.8406169862441</c:v>
                      </c:pt>
                      <c:pt idx="29">
                        <c:v>62.843792771520299</c:v>
                      </c:pt>
                      <c:pt idx="30">
                        <c:v>62.954219470340199</c:v>
                      </c:pt>
                      <c:pt idx="31">
                        <c:v>57.371669260732503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7F86-4A2F-AE32-8E55BDC804E4}"/>
                  </c:ext>
                </c:extLst>
              </c15:ser>
            </c15:filteredScatterSeries>
          </c:ext>
        </c:extLst>
      </c:scatterChart>
      <c:valAx>
        <c:axId val="290517016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522504"/>
        <c:crosses val="autoZero"/>
        <c:crossBetween val="midCat"/>
        <c:majorUnit val="25"/>
      </c:valAx>
      <c:valAx>
        <c:axId val="290522504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517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994111111111122"/>
          <c:y val="0.61383333333333334"/>
          <c:w val="0.30815462962962964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34425925925926"/>
          <c:y val="7.9668055555555561E-2"/>
          <c:w val="0.81316888888888894"/>
          <c:h val="0.73007662037037024"/>
        </c:manualLayout>
      </c:layout>
      <c:scatterChart>
        <c:scatterStyle val="smoothMarker"/>
        <c:varyColors val="0"/>
        <c:ser>
          <c:idx val="3"/>
          <c:order val="1"/>
          <c:tx>
            <c:v>Numérique</c:v>
          </c:tx>
          <c:spPr>
            <a:ln w="25400" cap="flat" cmpd="sng" algn="ctr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inf'!$D$3:$D$34</c:f>
              <c:numCache>
                <c:formatCode>0.00E+00</c:formatCode>
                <c:ptCount val="32"/>
                <c:pt idx="0">
                  <c:v>0.19650220328927501</c:v>
                </c:pt>
                <c:pt idx="1">
                  <c:v>0.25409033631338301</c:v>
                </c:pt>
                <c:pt idx="2">
                  <c:v>0.31856694952304199</c:v>
                </c:pt>
                <c:pt idx="3">
                  <c:v>0.39261678676858203</c:v>
                </c:pt>
                <c:pt idx="4">
                  <c:v>0.47956675487427303</c:v>
                </c:pt>
                <c:pt idx="5">
                  <c:v>0.58360231405750596</c:v>
                </c:pt>
                <c:pt idx="6">
                  <c:v>0.71006204836545705</c:v>
                </c:pt>
                <c:pt idx="7">
                  <c:v>0.86582902343937895</c:v>
                </c:pt>
                <c:pt idx="8">
                  <c:v>1.0598162531316899</c:v>
                </c:pt>
                <c:pt idx="9">
                  <c:v>1.3035261692987901</c:v>
                </c:pt>
                <c:pt idx="10">
                  <c:v>1.6115473366295301</c:v>
                </c:pt>
                <c:pt idx="11">
                  <c:v>2.0016758465003099</c:v>
                </c:pt>
                <c:pt idx="12">
                  <c:v>2.4939497916512199</c:v>
                </c:pt>
                <c:pt idx="13">
                  <c:v>3.1071250313577501</c:v>
                </c:pt>
                <c:pt idx="14">
                  <c:v>3.8494852952774101</c:v>
                </c:pt>
                <c:pt idx="15">
                  <c:v>4.6997254927267598</c:v>
                </c:pt>
                <c:pt idx="16">
                  <c:v>5.5725309570100396</c:v>
                </c:pt>
                <c:pt idx="17">
                  <c:v>6.2746152922889804</c:v>
                </c:pt>
                <c:pt idx="18">
                  <c:v>6.48934579287695</c:v>
                </c:pt>
                <c:pt idx="19">
                  <c:v>5.8806295834510198</c:v>
                </c:pt>
                <c:pt idx="20">
                  <c:v>4.3757611716193496</c:v>
                </c:pt>
                <c:pt idx="21">
                  <c:v>2.4242566497540299</c:v>
                </c:pt>
                <c:pt idx="22">
                  <c:v>0.814457162702381</c:v>
                </c:pt>
                <c:pt idx="23">
                  <c:v>0.10373769196832</c:v>
                </c:pt>
                <c:pt idx="24">
                  <c:v>8.6646093258510096E-2</c:v>
                </c:pt>
                <c:pt idx="25">
                  <c:v>7.9373045806387196E-2</c:v>
                </c:pt>
                <c:pt idx="26">
                  <c:v>7.4463132546215893E-2</c:v>
                </c:pt>
                <c:pt idx="27">
                  <c:v>7.0687283146646199E-2</c:v>
                </c:pt>
                <c:pt idx="28">
                  <c:v>6.75945888329198E-2</c:v>
                </c:pt>
                <c:pt idx="29">
                  <c:v>6.4986654366098906E-2</c:v>
                </c:pt>
                <c:pt idx="30">
                  <c:v>6.3303188590612097E-2</c:v>
                </c:pt>
                <c:pt idx="31">
                  <c:v>7.2578102161805103E-2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EC2-473F-A89E-01EF7F3898BA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inf'!$F$3:$F$9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inf'!$G$3:$G$9</c:f>
              <c:numCache>
                <c:formatCode>0\.000</c:formatCode>
                <c:ptCount val="7"/>
                <c:pt idx="0">
                  <c:v>0.6421</c:v>
                </c:pt>
                <c:pt idx="1">
                  <c:v>1.5022</c:v>
                </c:pt>
                <c:pt idx="2">
                  <c:v>3.5880000000000001</c:v>
                </c:pt>
                <c:pt idx="3">
                  <c:v>5.6465000000000005</c:v>
                </c:pt>
                <c:pt idx="4">
                  <c:v>2.7879</c:v>
                </c:pt>
                <c:pt idx="5">
                  <c:v>7.7899999999999997E-2</c:v>
                </c:pt>
                <c:pt idx="6">
                  <c:v>8.8300000000000003E-2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EC2-473F-A89E-01EF7F389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7677392"/>
        <c:axId val="28767464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0.20056695078148401</c:v>
                      </c:pt>
                      <c:pt idx="1">
                        <c:v>0.26749983315063602</c:v>
                      </c:pt>
                      <c:pt idx="2">
                        <c:v>0.34226419060681801</c:v>
                      </c:pt>
                      <c:pt idx="3">
                        <c:v>0.427710656339305</c:v>
                      </c:pt>
                      <c:pt idx="4">
                        <c:v>0.52737838423832295</c:v>
                      </c:pt>
                      <c:pt idx="5">
                        <c:v>0.64565670925978802</c:v>
                      </c:pt>
                      <c:pt idx="6">
                        <c:v>0.78799738389048701</c:v>
                      </c:pt>
                      <c:pt idx="7">
                        <c:v>0.96115481198743202</c:v>
                      </c:pt>
                      <c:pt idx="8">
                        <c:v>1.1734213962458899</c:v>
                      </c:pt>
                      <c:pt idx="9">
                        <c:v>1.4347868206732499</c:v>
                      </c:pt>
                      <c:pt idx="10">
                        <c:v>1.75687848068356</c:v>
                      </c:pt>
                      <c:pt idx="11">
                        <c:v>2.15239484960368</c:v>
                      </c:pt>
                      <c:pt idx="12">
                        <c:v>2.6334644588371798</c:v>
                      </c:pt>
                      <c:pt idx="13">
                        <c:v>3.2078516920750699</c:v>
                      </c:pt>
                      <c:pt idx="14">
                        <c:v>3.87150402765826</c:v>
                      </c:pt>
                      <c:pt idx="15">
                        <c:v>4.5952676589801502</c:v>
                      </c:pt>
                      <c:pt idx="16">
                        <c:v>5.3050352095088096</c:v>
                      </c:pt>
                      <c:pt idx="17">
                        <c:v>5.8605556820454501</c:v>
                      </c:pt>
                      <c:pt idx="18">
                        <c:v>6.0528881608471297</c:v>
                      </c:pt>
                      <c:pt idx="19">
                        <c:v>5.6594861018339202</c:v>
                      </c:pt>
                      <c:pt idx="20">
                        <c:v>4.5853358942714904</c:v>
                      </c:pt>
                      <c:pt idx="21">
                        <c:v>3.02503269150789</c:v>
                      </c:pt>
                      <c:pt idx="22">
                        <c:v>1.4595912043082</c:v>
                      </c:pt>
                      <c:pt idx="23">
                        <c:v>0.39559905697911701</c:v>
                      </c:pt>
                      <c:pt idx="24">
                        <c:v>7.0000000000000007E-2</c:v>
                      </c:pt>
                      <c:pt idx="25">
                        <c:v>7.0000000000000007E-2</c:v>
                      </c:pt>
                      <c:pt idx="26">
                        <c:v>7.0000000000000007E-2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6.9999999999999896E-2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3EC2-473F-A89E-01EF7F3898BA}"/>
                  </c:ext>
                </c:extLst>
              </c15:ser>
            </c15:filteredScatterSeries>
          </c:ext>
        </c:extLst>
      </c:scatterChart>
      <c:valAx>
        <c:axId val="287677392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Coordonnées circonférentielles </a:t>
                </a:r>
                <a:r>
                  <a:rPr lang="fr-FR" dirty="0" smtClean="0"/>
                  <a:t>[degré]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7674648"/>
        <c:crosses val="autoZero"/>
        <c:crossBetween val="midCat"/>
        <c:majorUnit val="25"/>
      </c:valAx>
      <c:valAx>
        <c:axId val="287674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Pression </a:t>
                </a:r>
                <a:r>
                  <a:rPr lang="fr-FR" dirty="0" smtClean="0"/>
                  <a:t>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7677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143"/>
          <c:y val="0.10289361111111112"/>
          <c:w val="0.29851055555555556"/>
          <c:h val="0.1420949074074073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89925925925926"/>
          <c:y val="6.737944444444445E-2"/>
          <c:w val="0.73785462962962967"/>
          <c:h val="0.70431416666666669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sup'!$B$3:$B$34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sup'!$D$3:$D$34</c:f>
              <c:numCache>
                <c:formatCode>0.00E+00</c:formatCode>
                <c:ptCount val="32"/>
                <c:pt idx="0">
                  <c:v>0.16499013752611799</c:v>
                </c:pt>
                <c:pt idx="1">
                  <c:v>0.15092795125943601</c:v>
                </c:pt>
                <c:pt idx="2">
                  <c:v>0.134407537049341</c:v>
                </c:pt>
                <c:pt idx="3">
                  <c:v>0.117057556646901</c:v>
                </c:pt>
                <c:pt idx="4">
                  <c:v>0.10051557228602501</c:v>
                </c:pt>
                <c:pt idx="5">
                  <c:v>8.6320433821571299E-2</c:v>
                </c:pt>
                <c:pt idx="6">
                  <c:v>7.5823470644467997E-2</c:v>
                </c:pt>
                <c:pt idx="7">
                  <c:v>7.0119917416301997E-2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7.0000000000000007E-2</c:v>
                </c:pt>
                <c:pt idx="13">
                  <c:v>7.0000000000000007E-2</c:v>
                </c:pt>
                <c:pt idx="14">
                  <c:v>7.0000000000000007E-2</c:v>
                </c:pt>
                <c:pt idx="15">
                  <c:v>7.0000000000000007E-2</c:v>
                </c:pt>
                <c:pt idx="16">
                  <c:v>6.9999999999999896E-2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7.0000000000000007E-2</c:v>
                </c:pt>
                <c:pt idx="21">
                  <c:v>7.0000000000000007E-2</c:v>
                </c:pt>
                <c:pt idx="22">
                  <c:v>7.0000000000000007E-2</c:v>
                </c:pt>
                <c:pt idx="23">
                  <c:v>7.0000000000000007E-2</c:v>
                </c:pt>
                <c:pt idx="24">
                  <c:v>6.9999999999999896E-2</c:v>
                </c:pt>
                <c:pt idx="25">
                  <c:v>7.0000000000000007E-2</c:v>
                </c:pt>
                <c:pt idx="26">
                  <c:v>7.0000000000000007E-2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8.5779496330823796E-2</c:v>
                </c:pt>
                <c:pt idx="30">
                  <c:v>0.120549962136055</c:v>
                </c:pt>
                <c:pt idx="31">
                  <c:v>0.15380057031989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181-48E6-B98E-347F468F7BD8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0.000</c:formatCode>
                <c:ptCount val="4"/>
                <c:pt idx="0">
                  <c:v>7.7600000000000002E-2</c:v>
                </c:pt>
                <c:pt idx="1">
                  <c:v>7.8800000000000009E-2</c:v>
                </c:pt>
                <c:pt idx="2">
                  <c:v>7.9700000000000007E-2</c:v>
                </c:pt>
                <c:pt idx="3">
                  <c:v>8.0200000000000007E-2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181-48E6-B98E-347F468F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7675040"/>
        <c:axId val="28768131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sup'!$C$3:$C$34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0.169803099511591</c:v>
                      </c:pt>
                      <c:pt idx="1">
                        <c:v>0.16232056377312801</c:v>
                      </c:pt>
                      <c:pt idx="2">
                        <c:v>0.148431516608616</c:v>
                      </c:pt>
                      <c:pt idx="3">
                        <c:v>0.130321503967951</c:v>
                      </c:pt>
                      <c:pt idx="4">
                        <c:v>0.110653809002177</c:v>
                      </c:pt>
                      <c:pt idx="5">
                        <c:v>9.2272618642828902E-2</c:v>
                      </c:pt>
                      <c:pt idx="6">
                        <c:v>7.7922620302480802E-2</c:v>
                      </c:pt>
                      <c:pt idx="7">
                        <c:v>7.0000000000000007E-2</c:v>
                      </c:pt>
                      <c:pt idx="8">
                        <c:v>7.0000000000000007E-2</c:v>
                      </c:pt>
                      <c:pt idx="9">
                        <c:v>7.0000000000000007E-2</c:v>
                      </c:pt>
                      <c:pt idx="10">
                        <c:v>7.0000000000000007E-2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6.9999999999999896E-2</c:v>
                      </c:pt>
                      <c:pt idx="15">
                        <c:v>7.0000000000000007E-2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6.9999999999999896E-2</c:v>
                      </c:pt>
                      <c:pt idx="21">
                        <c:v>6.9999999999999896E-2</c:v>
                      </c:pt>
                      <c:pt idx="22">
                        <c:v>6.9999999999999896E-2</c:v>
                      </c:pt>
                      <c:pt idx="23">
                        <c:v>7.0000000000000007E-2</c:v>
                      </c:pt>
                      <c:pt idx="24">
                        <c:v>7.0000000000000007E-2</c:v>
                      </c:pt>
                      <c:pt idx="25">
                        <c:v>6.9999999999999896E-2</c:v>
                      </c:pt>
                      <c:pt idx="26">
                        <c:v>7.0000000000000007E-2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9.4221931048378005E-2</c:v>
                      </c:pt>
                      <c:pt idx="31">
                        <c:v>0.145433066221242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181-48E6-B98E-347F468F7BD8}"/>
                  </c:ext>
                </c:extLst>
              </c15:ser>
            </c15:filteredScatterSeries>
          </c:ext>
        </c:extLst>
      </c:scatterChart>
      <c:valAx>
        <c:axId val="287675040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7681312"/>
        <c:crosses val="autoZero"/>
        <c:crossBetween val="midCat"/>
        <c:majorUnit val="25"/>
      </c:valAx>
      <c:valAx>
        <c:axId val="28768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Pression [MPa]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7675040"/>
        <c:crosses val="autoZero"/>
        <c:crossBetween val="midCat"/>
        <c:majorUnit val="3.0000000000000006E-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515962962962963"/>
          <c:y val="0.58208333333333329"/>
          <c:w val="0.2733659259259259"/>
          <c:h val="0.16698611111111114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5.6796111111111117E-2"/>
          <c:w val="0.76631203703703699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sup'!$A$42:$A$73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sup'!$C$42:$C$73</c:f>
              <c:numCache>
                <c:formatCode>0.00E+00</c:formatCode>
                <c:ptCount val="32"/>
                <c:pt idx="0">
                  <c:v>43.933657124761602</c:v>
                </c:pt>
                <c:pt idx="1">
                  <c:v>44.057925221622298</c:v>
                </c:pt>
                <c:pt idx="2">
                  <c:v>44.164292780605201</c:v>
                </c:pt>
                <c:pt idx="3">
                  <c:v>44.257136716393497</c:v>
                </c:pt>
                <c:pt idx="4">
                  <c:v>44.336872320738102</c:v>
                </c:pt>
                <c:pt idx="5">
                  <c:v>44.403473630789698</c:v>
                </c:pt>
                <c:pt idx="6">
                  <c:v>44.4571776923706</c:v>
                </c:pt>
                <c:pt idx="7">
                  <c:v>44.497721297413698</c:v>
                </c:pt>
                <c:pt idx="8">
                  <c:v>44.531347295938403</c:v>
                </c:pt>
                <c:pt idx="9">
                  <c:v>44.559233012495902</c:v>
                </c:pt>
                <c:pt idx="10">
                  <c:v>44.5807007614574</c:v>
                </c:pt>
                <c:pt idx="11">
                  <c:v>44.596254883294499</c:v>
                </c:pt>
                <c:pt idx="12">
                  <c:v>44.606656424255902</c:v>
                </c:pt>
                <c:pt idx="13">
                  <c:v>44.612697379374197</c:v>
                </c:pt>
                <c:pt idx="14">
                  <c:v>44.615126359090901</c:v>
                </c:pt>
                <c:pt idx="15">
                  <c:v>44.6146203543165</c:v>
                </c:pt>
                <c:pt idx="16">
                  <c:v>44.611775928419497</c:v>
                </c:pt>
                <c:pt idx="17">
                  <c:v>44.6071096663443</c:v>
                </c:pt>
                <c:pt idx="18">
                  <c:v>44.601063163157498</c:v>
                </c:pt>
                <c:pt idx="19">
                  <c:v>44.594010099382402</c:v>
                </c:pt>
                <c:pt idx="20">
                  <c:v>44.586264048548301</c:v>
                </c:pt>
                <c:pt idx="21">
                  <c:v>44.578086257933002</c:v>
                </c:pt>
                <c:pt idx="22">
                  <c:v>44.569692989688001</c:v>
                </c:pt>
                <c:pt idx="23">
                  <c:v>44.5612622173227</c:v>
                </c:pt>
                <c:pt idx="24">
                  <c:v>44.552939597618298</c:v>
                </c:pt>
                <c:pt idx="25">
                  <c:v>44.544843563162203</c:v>
                </c:pt>
                <c:pt idx="26">
                  <c:v>44.537075262122002</c:v>
                </c:pt>
                <c:pt idx="27">
                  <c:v>44.5393391452697</c:v>
                </c:pt>
                <c:pt idx="28">
                  <c:v>44.525445323214797</c:v>
                </c:pt>
                <c:pt idx="29">
                  <c:v>44.441453863884199</c:v>
                </c:pt>
                <c:pt idx="30">
                  <c:v>44.319784670351098</c:v>
                </c:pt>
                <c:pt idx="31">
                  <c:v>44.1518865635365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A45-4DA0-BBCB-27B5104D4C93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sup'!$E$42:$E$48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sup'!$F$42:$F$48</c:f>
              <c:numCache>
                <c:formatCode>General</c:formatCode>
                <c:ptCount val="7"/>
                <c:pt idx="0">
                  <c:v>43.525399999999998</c:v>
                </c:pt>
                <c:pt idx="1">
                  <c:v>43.830500000000001</c:v>
                </c:pt>
                <c:pt idx="2">
                  <c:v>43.734400000000001</c:v>
                </c:pt>
                <c:pt idx="3">
                  <c:v>44.315899999999999</c:v>
                </c:pt>
                <c:pt idx="4">
                  <c:v>44.396000000000001</c:v>
                </c:pt>
                <c:pt idx="5">
                  <c:v>44.046199999999999</c:v>
                </c:pt>
                <c:pt idx="6">
                  <c:v>44.147300000000001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A45-4DA0-BBCB-27B5104D4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7675432"/>
        <c:axId val="28767621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43.178575875800597</c:v>
                      </c:pt>
                      <c:pt idx="1">
                        <c:v>43.421664760967403</c:v>
                      </c:pt>
                      <c:pt idx="2">
                        <c:v>43.6511800027898</c:v>
                      </c:pt>
                      <c:pt idx="3">
                        <c:v>43.861510120917401</c:v>
                      </c:pt>
                      <c:pt idx="4">
                        <c:v>44.048474145379501</c:v>
                      </c:pt>
                      <c:pt idx="5">
                        <c:v>44.209721444693102</c:v>
                      </c:pt>
                      <c:pt idx="6">
                        <c:v>44.344497496951</c:v>
                      </c:pt>
                      <c:pt idx="7">
                        <c:v>44.452911793267297</c:v>
                      </c:pt>
                      <c:pt idx="8">
                        <c:v>44.543678367474399</c:v>
                      </c:pt>
                      <c:pt idx="9">
                        <c:v>44.617948385155998</c:v>
                      </c:pt>
                      <c:pt idx="10">
                        <c:v>44.676717006455398</c:v>
                      </c:pt>
                      <c:pt idx="11">
                        <c:v>44.7216662409283</c:v>
                      </c:pt>
                      <c:pt idx="12">
                        <c:v>44.754756579186299</c:v>
                      </c:pt>
                      <c:pt idx="13">
                        <c:v>44.777928936310701</c:v>
                      </c:pt>
                      <c:pt idx="14">
                        <c:v>44.792969098099299</c:v>
                      </c:pt>
                      <c:pt idx="15">
                        <c:v>44.801453500924403</c:v>
                      </c:pt>
                      <c:pt idx="16">
                        <c:v>44.804737004986499</c:v>
                      </c:pt>
                      <c:pt idx="17">
                        <c:v>44.803962212874502</c:v>
                      </c:pt>
                      <c:pt idx="18">
                        <c:v>44.800079135334002</c:v>
                      </c:pt>
                      <c:pt idx="19">
                        <c:v>44.793868914228398</c:v>
                      </c:pt>
                      <c:pt idx="20">
                        <c:v>44.785968088953403</c:v>
                      </c:pt>
                      <c:pt idx="21">
                        <c:v>44.7768915243376</c:v>
                      </c:pt>
                      <c:pt idx="22">
                        <c:v>44.767053089800903</c:v>
                      </c:pt>
                      <c:pt idx="23">
                        <c:v>44.756783753228198</c:v>
                      </c:pt>
                      <c:pt idx="24">
                        <c:v>44.746347081744901</c:v>
                      </c:pt>
                      <c:pt idx="25">
                        <c:v>44.735952318322802</c:v>
                      </c:pt>
                      <c:pt idx="26">
                        <c:v>44.7257661552797</c:v>
                      </c:pt>
                      <c:pt idx="27">
                        <c:v>44.715916093897803</c:v>
                      </c:pt>
                      <c:pt idx="28">
                        <c:v>44.716248204687602</c:v>
                      </c:pt>
                      <c:pt idx="29">
                        <c:v>44.7179965497686</c:v>
                      </c:pt>
                      <c:pt idx="30">
                        <c:v>43.821088299074503</c:v>
                      </c:pt>
                      <c:pt idx="31">
                        <c:v>43.223776507627498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9A45-4DA0-BBCB-27B5104D4C93}"/>
                  </c:ext>
                </c:extLst>
              </c15:ser>
            </c15:filteredScatterSeries>
          </c:ext>
        </c:extLst>
      </c:scatterChart>
      <c:valAx>
        <c:axId val="287675432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mtClean="0"/>
                  <a:t>Coordonnées circonférentielles [degré]</a:t>
                </a:r>
                <a:endParaRPr lang="fr-FR" dirty="0" smtClean="0"/>
              </a:p>
            </c:rich>
          </c:tx>
          <c:layout>
            <c:manualLayout>
              <c:xMode val="edge"/>
              <c:yMode val="edge"/>
              <c:x val="0.21802870370370367"/>
              <c:y val="0.89582472222222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7676216"/>
        <c:crosses val="autoZero"/>
        <c:crossBetween val="midCat"/>
        <c:majorUnit val="25"/>
      </c:valAx>
      <c:valAx>
        <c:axId val="287676216"/>
        <c:scaling>
          <c:orientation val="minMax"/>
          <c:max val="50"/>
          <c:min val="4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7675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928925925925925"/>
          <c:y val="0.37394444444444447"/>
          <c:w val="0.33216222222222225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5.6796111111111117E-2"/>
          <c:w val="0.76631203703703699"/>
          <c:h val="0.73606416666666663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46.155131831960702</c:v>
                </c:pt>
                <c:pt idx="1">
                  <c:v>46.270002607718197</c:v>
                </c:pt>
                <c:pt idx="2">
                  <c:v>46.382147629903798</c:v>
                </c:pt>
                <c:pt idx="3">
                  <c:v>46.551644232155297</c:v>
                </c:pt>
                <c:pt idx="4">
                  <c:v>46.766002248051599</c:v>
                </c:pt>
                <c:pt idx="5">
                  <c:v>47.017680832168502</c:v>
                </c:pt>
                <c:pt idx="6">
                  <c:v>47.302333746614003</c:v>
                </c:pt>
                <c:pt idx="7">
                  <c:v>47.617421632867199</c:v>
                </c:pt>
                <c:pt idx="8">
                  <c:v>47.962507817586001</c:v>
                </c:pt>
                <c:pt idx="9">
                  <c:v>48.339876031924298</c:v>
                </c:pt>
                <c:pt idx="10">
                  <c:v>48.755415786828898</c:v>
                </c:pt>
                <c:pt idx="11">
                  <c:v>49.219411375674497</c:v>
                </c:pt>
                <c:pt idx="12">
                  <c:v>49.746871832356497</c:v>
                </c:pt>
                <c:pt idx="13">
                  <c:v>50.357018516276398</c:v>
                </c:pt>
                <c:pt idx="14">
                  <c:v>51.0715343161921</c:v>
                </c:pt>
                <c:pt idx="15">
                  <c:v>51.911216221695703</c:v>
                </c:pt>
                <c:pt idx="16">
                  <c:v>52.890791826891501</c:v>
                </c:pt>
                <c:pt idx="17">
                  <c:v>54.011966212678701</c:v>
                </c:pt>
                <c:pt idx="18">
                  <c:v>55.255512303220897</c:v>
                </c:pt>
                <c:pt idx="19">
                  <c:v>56.5746068889366</c:v>
                </c:pt>
                <c:pt idx="20">
                  <c:v>57.893208077424497</c:v>
                </c:pt>
                <c:pt idx="21">
                  <c:v>59.113534524039601</c:v>
                </c:pt>
                <c:pt idx="22">
                  <c:v>60.133857815821401</c:v>
                </c:pt>
                <c:pt idx="23">
                  <c:v>60.872172683253801</c:v>
                </c:pt>
                <c:pt idx="24">
                  <c:v>61.286554960316401</c:v>
                </c:pt>
                <c:pt idx="25">
                  <c:v>61.383386508993901</c:v>
                </c:pt>
                <c:pt idx="26">
                  <c:v>61.172508859847497</c:v>
                </c:pt>
                <c:pt idx="27">
                  <c:v>60.8393802456361</c:v>
                </c:pt>
                <c:pt idx="28">
                  <c:v>60.495482585932997</c:v>
                </c:pt>
                <c:pt idx="29">
                  <c:v>60.128519888706002</c:v>
                </c:pt>
                <c:pt idx="30">
                  <c:v>59.844758923805202</c:v>
                </c:pt>
                <c:pt idx="31">
                  <c:v>59.4268589044948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6BD-4563-9EAE-98F22BB510FC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49.599400000000003</c:v>
                </c:pt>
                <c:pt idx="1">
                  <c:v>50.848300000000002</c:v>
                </c:pt>
                <c:pt idx="2">
                  <c:v>53.174100000000003</c:v>
                </c:pt>
                <c:pt idx="3">
                  <c:v>55.557099999999998</c:v>
                </c:pt>
                <c:pt idx="4">
                  <c:v>58.237499999999997</c:v>
                </c:pt>
                <c:pt idx="5">
                  <c:v>57.042499999999997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C6BD-4563-9EAE-98F22BB51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7681704"/>
        <c:axId val="28832998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C6BD-4563-9EAE-98F22BB510FC}"/>
                  </c:ext>
                </c:extLst>
              </c15:ser>
            </c15:filteredScatterSeries>
          </c:ext>
        </c:extLst>
      </c:scatterChart>
      <c:valAx>
        <c:axId val="287681704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8329984"/>
        <c:crosses val="autoZero"/>
        <c:crossBetween val="midCat"/>
        <c:majorUnit val="25"/>
      </c:valAx>
      <c:valAx>
        <c:axId val="288329984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7681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910407407407404"/>
          <c:y val="0.5785555555555556"/>
          <c:w val="0.3368659259259259"/>
          <c:h val="0.19873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7.0907222222222219E-2"/>
          <c:w val="0.76868740740740737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inf'!$C$3:$C$34</c:f>
              <c:numCache>
                <c:formatCode>0.00E+00</c:formatCode>
                <c:ptCount val="32"/>
                <c:pt idx="0">
                  <c:v>0.22362180105722701</c:v>
                </c:pt>
                <c:pt idx="1">
                  <c:v>0.33095772939006202</c:v>
                </c:pt>
                <c:pt idx="2">
                  <c:v>0.44368263479018299</c:v>
                </c:pt>
                <c:pt idx="3">
                  <c:v>0.56405364982864503</c:v>
                </c:pt>
                <c:pt idx="4">
                  <c:v>0.694571020891247</c:v>
                </c:pt>
                <c:pt idx="5">
                  <c:v>0.83792031385414401</c:v>
                </c:pt>
                <c:pt idx="6">
                  <c:v>0.99689453192464095</c:v>
                </c:pt>
                <c:pt idx="7">
                  <c:v>1.17430178707545</c:v>
                </c:pt>
                <c:pt idx="8">
                  <c:v>1.37279969790933</c:v>
                </c:pt>
                <c:pt idx="9">
                  <c:v>1.5946105786798099</c:v>
                </c:pt>
                <c:pt idx="10">
                  <c:v>1.8410581311432199</c:v>
                </c:pt>
                <c:pt idx="11">
                  <c:v>2.1118574953868201</c:v>
                </c:pt>
                <c:pt idx="12">
                  <c:v>2.4040910866662402</c:v>
                </c:pt>
                <c:pt idx="13">
                  <c:v>2.7108293838937998</c:v>
                </c:pt>
                <c:pt idx="14">
                  <c:v>3.0194388266436198</c:v>
                </c:pt>
                <c:pt idx="15">
                  <c:v>3.3098055300546698</c:v>
                </c:pt>
                <c:pt idx="16">
                  <c:v>3.5530476258241399</c:v>
                </c:pt>
                <c:pt idx="17">
                  <c:v>3.71179666445274</c:v>
                </c:pt>
                <c:pt idx="18">
                  <c:v>3.7436271540051602</c:v>
                </c:pt>
                <c:pt idx="19">
                  <c:v>3.60918630809411</c:v>
                </c:pt>
                <c:pt idx="20">
                  <c:v>3.2852022529223901</c:v>
                </c:pt>
                <c:pt idx="21">
                  <c:v>2.7793620082622201</c:v>
                </c:pt>
                <c:pt idx="22">
                  <c:v>2.1402240808424402</c:v>
                </c:pt>
                <c:pt idx="23">
                  <c:v>1.4542331372355599</c:v>
                </c:pt>
                <c:pt idx="24">
                  <c:v>0.82677338632591801</c:v>
                </c:pt>
                <c:pt idx="25">
                  <c:v>0.353609205659357</c:v>
                </c:pt>
                <c:pt idx="26">
                  <c:v>9.5862531215665903E-2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7.0000000000000007E-2</c:v>
                </c:pt>
                <c:pt idx="30">
                  <c:v>6.9999999999999896E-2</c:v>
                </c:pt>
                <c:pt idx="31">
                  <c:v>7.0000000000000007E-2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E3E-48F6-A785-0F157388339D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inf'!$E$3:$E$9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inf'!$F$3:$F$9</c:f>
              <c:numCache>
                <c:formatCode>0\.000</c:formatCode>
                <c:ptCount val="7"/>
                <c:pt idx="0">
                  <c:v>0.84150000000000003</c:v>
                </c:pt>
                <c:pt idx="1">
                  <c:v>1.6688999999999998</c:v>
                </c:pt>
                <c:pt idx="2">
                  <c:v>2.9554</c:v>
                </c:pt>
                <c:pt idx="3">
                  <c:v>3.7531000000000003</c:v>
                </c:pt>
                <c:pt idx="4">
                  <c:v>2.7464</c:v>
                </c:pt>
                <c:pt idx="5">
                  <c:v>5.4700000000000006E-2</c:v>
                </c:pt>
                <c:pt idx="6">
                  <c:v>9.0400000000000008E-2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E3E-48F6-A785-0F1573883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8328024"/>
        <c:axId val="28832645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0.26290494388455299</c:v>
                      </c:pt>
                      <c:pt idx="1">
                        <c:v>0.419726073857011</c:v>
                      </c:pt>
                      <c:pt idx="2">
                        <c:v>0.58056766803864102</c:v>
                      </c:pt>
                      <c:pt idx="3">
                        <c:v>0.747683772276866</c:v>
                      </c:pt>
                      <c:pt idx="4">
                        <c:v>0.92283229943576395</c:v>
                      </c:pt>
                      <c:pt idx="5">
                        <c:v>1.1073466236607601</c:v>
                      </c:pt>
                      <c:pt idx="6">
                        <c:v>1.3019103627056401</c:v>
                      </c:pt>
                      <c:pt idx="7">
                        <c:v>1.5062807002079599</c:v>
                      </c:pt>
                      <c:pt idx="8">
                        <c:v>1.7189474097225199</c:v>
                      </c:pt>
                      <c:pt idx="9">
                        <c:v>1.93673286750073</c:v>
                      </c:pt>
                      <c:pt idx="10">
                        <c:v>2.1543640357924598</c:v>
                      </c:pt>
                      <c:pt idx="11">
                        <c:v>2.3640850025716702</c:v>
                      </c:pt>
                      <c:pt idx="12">
                        <c:v>2.55542702899035</c:v>
                      </c:pt>
                      <c:pt idx="13">
                        <c:v>2.7153037296698699</c:v>
                      </c:pt>
                      <c:pt idx="14">
                        <c:v>2.82863168730651</c:v>
                      </c:pt>
                      <c:pt idx="15">
                        <c:v>2.8796581246994801</c:v>
                      </c:pt>
                      <c:pt idx="16">
                        <c:v>2.85406894775284</c:v>
                      </c:pt>
                      <c:pt idx="17">
                        <c:v>2.7417319934341502</c:v>
                      </c:pt>
                      <c:pt idx="18">
                        <c:v>2.5396317759831102</c:v>
                      </c:pt>
                      <c:pt idx="19">
                        <c:v>2.25427528788811</c:v>
                      </c:pt>
                      <c:pt idx="20">
                        <c:v>1.9027442318390799</c:v>
                      </c:pt>
                      <c:pt idx="21">
                        <c:v>1.5117604180114499</c:v>
                      </c:pt>
                      <c:pt idx="22">
                        <c:v>1.1146240039609401</c:v>
                      </c:pt>
                      <c:pt idx="23">
                        <c:v>0.74653371653920098</c:v>
                      </c:pt>
                      <c:pt idx="24">
                        <c:v>0.43935757544327603</c:v>
                      </c:pt>
                      <c:pt idx="25">
                        <c:v>0.217146856954753</c:v>
                      </c:pt>
                      <c:pt idx="26">
                        <c:v>9.3439635230418594E-2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FE3E-48F6-A785-0F157388339D}"/>
                  </c:ext>
                </c:extLst>
              </c15:ser>
            </c15:filteredScatterSeries>
          </c:ext>
        </c:extLst>
      </c:scatterChart>
      <c:valAx>
        <c:axId val="288328024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8326456"/>
        <c:crosses val="autoZero"/>
        <c:crossBetween val="midCat"/>
        <c:majorUnit val="25"/>
      </c:valAx>
      <c:valAx>
        <c:axId val="288326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8814814814814815E-2"/>
              <c:y val="0.243491388888888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8328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928925925925925"/>
          <c:y val="0.10583333333333333"/>
          <c:w val="0.27806962962962961"/>
          <c:h val="0.16698611111111114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89788888888889"/>
          <c:y val="6.737944444444445E-2"/>
          <c:w val="0.76631203703703699"/>
          <c:h val="0.73606416666666663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sup'!$A$42:$A$72</c:f>
              <c:numCache>
                <c:formatCode>0.00</c:formatCode>
                <c:ptCount val="31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</c:numCache>
            </c:numRef>
          </c:xVal>
          <c:yVal>
            <c:numRef>
              <c:f>'Lobe sup'!$C$42:$C$72</c:f>
              <c:numCache>
                <c:formatCode>0.00E+00</c:formatCode>
                <c:ptCount val="31"/>
                <c:pt idx="0">
                  <c:v>51.374863506089604</c:v>
                </c:pt>
                <c:pt idx="1">
                  <c:v>52.216224973628798</c:v>
                </c:pt>
                <c:pt idx="2">
                  <c:v>52.970227589729603</c:v>
                </c:pt>
                <c:pt idx="3">
                  <c:v>53.689097765925403</c:v>
                </c:pt>
                <c:pt idx="4">
                  <c:v>54.359749506781903</c:v>
                </c:pt>
                <c:pt idx="5">
                  <c:v>54.961295054321397</c:v>
                </c:pt>
                <c:pt idx="6">
                  <c:v>55.475709659568203</c:v>
                </c:pt>
                <c:pt idx="7">
                  <c:v>55.887872640385297</c:v>
                </c:pt>
                <c:pt idx="8">
                  <c:v>56.220139702564403</c:v>
                </c:pt>
                <c:pt idx="9">
                  <c:v>56.503636258415199</c:v>
                </c:pt>
                <c:pt idx="10">
                  <c:v>56.735227958211198</c:v>
                </c:pt>
                <c:pt idx="11">
                  <c:v>56.9088028351105</c:v>
                </c:pt>
                <c:pt idx="12">
                  <c:v>57.026456432793097</c:v>
                </c:pt>
                <c:pt idx="13">
                  <c:v>57.0934460717843</c:v>
                </c:pt>
                <c:pt idx="14">
                  <c:v>57.116520335522701</c:v>
                </c:pt>
                <c:pt idx="15">
                  <c:v>57.102926415272897</c:v>
                </c:pt>
                <c:pt idx="16">
                  <c:v>57.059765201051398</c:v>
                </c:pt>
                <c:pt idx="17">
                  <c:v>56.993599379192503</c:v>
                </c:pt>
                <c:pt idx="18">
                  <c:v>56.910248890462697</c:v>
                </c:pt>
                <c:pt idx="19">
                  <c:v>56.814716457970199</c:v>
                </c:pt>
                <c:pt idx="20">
                  <c:v>56.711195953865399</c:v>
                </c:pt>
                <c:pt idx="21">
                  <c:v>56.603128279696698</c:v>
                </c:pt>
                <c:pt idx="22">
                  <c:v>56.493280682850198</c:v>
                </c:pt>
                <c:pt idx="23">
                  <c:v>56.3838344231485</c:v>
                </c:pt>
                <c:pt idx="24">
                  <c:v>56.276472034958601</c:v>
                </c:pt>
                <c:pt idx="25">
                  <c:v>56.172459459501098</c:v>
                </c:pt>
                <c:pt idx="26">
                  <c:v>56.072720682124803</c:v>
                </c:pt>
                <c:pt idx="27">
                  <c:v>55.977895422407997</c:v>
                </c:pt>
                <c:pt idx="28">
                  <c:v>55.888537836771903</c:v>
                </c:pt>
                <c:pt idx="29">
                  <c:v>55.870671714284299</c:v>
                </c:pt>
                <c:pt idx="30">
                  <c:v>55.738086645269298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E6B-4725-AE4B-5410DAEB9241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sup'!$F$42:$F$48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sup'!$G$42:$G$48</c:f>
              <c:numCache>
                <c:formatCode>General</c:formatCode>
                <c:ptCount val="7"/>
                <c:pt idx="0">
                  <c:v>48.885899999999999</c:v>
                </c:pt>
                <c:pt idx="1">
                  <c:v>51.241100000000003</c:v>
                </c:pt>
                <c:pt idx="2">
                  <c:v>52.618299999999998</c:v>
                </c:pt>
                <c:pt idx="3">
                  <c:v>53.895299999999999</c:v>
                </c:pt>
                <c:pt idx="4">
                  <c:v>53.882199999999997</c:v>
                </c:pt>
                <c:pt idx="5">
                  <c:v>53.073700000000002</c:v>
                </c:pt>
                <c:pt idx="6">
                  <c:v>51.253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2E6B-4725-AE4B-5410DAEB9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8328808"/>
        <c:axId val="28833233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35.996527234397099</c:v>
                      </c:pt>
                      <c:pt idx="1">
                        <c:v>41.958836426044599</c:v>
                      </c:pt>
                      <c:pt idx="2">
                        <c:v>45.1925365834798</c:v>
                      </c:pt>
                      <c:pt idx="3">
                        <c:v>47.557058406362103</c:v>
                      </c:pt>
                      <c:pt idx="4">
                        <c:v>49.605091174611303</c:v>
                      </c:pt>
                      <c:pt idx="5">
                        <c:v>51.464512927844098</c:v>
                      </c:pt>
                      <c:pt idx="6">
                        <c:v>53.146589021390596</c:v>
                      </c:pt>
                      <c:pt idx="7">
                        <c:v>54.632814518180503</c:v>
                      </c:pt>
                      <c:pt idx="8">
                        <c:v>55.9035481436417</c:v>
                      </c:pt>
                      <c:pt idx="9">
                        <c:v>56.949555163148297</c:v>
                      </c:pt>
                      <c:pt idx="10">
                        <c:v>57.775189572679103</c:v>
                      </c:pt>
                      <c:pt idx="11">
                        <c:v>58.394140824410698</c:v>
                      </c:pt>
                      <c:pt idx="12">
                        <c:v>58.971985585899397</c:v>
                      </c:pt>
                      <c:pt idx="13">
                        <c:v>59.533148817597301</c:v>
                      </c:pt>
                      <c:pt idx="14">
                        <c:v>60.051133787020497</c:v>
                      </c:pt>
                      <c:pt idx="15">
                        <c:v>60.520311242655701</c:v>
                      </c:pt>
                      <c:pt idx="16">
                        <c:v>60.939259773163499</c:v>
                      </c:pt>
                      <c:pt idx="17">
                        <c:v>61.308376214728902</c:v>
                      </c:pt>
                      <c:pt idx="18">
                        <c:v>61.629105263699401</c:v>
                      </c:pt>
                      <c:pt idx="19">
                        <c:v>61.903595217191899</c:v>
                      </c:pt>
                      <c:pt idx="20">
                        <c:v>62.134521171812501</c:v>
                      </c:pt>
                      <c:pt idx="21">
                        <c:v>62.3249957302788</c:v>
                      </c:pt>
                      <c:pt idx="22">
                        <c:v>62.478508996558503</c:v>
                      </c:pt>
                      <c:pt idx="23">
                        <c:v>62.598850806208098</c:v>
                      </c:pt>
                      <c:pt idx="24">
                        <c:v>62.689995755869496</c:v>
                      </c:pt>
                      <c:pt idx="25">
                        <c:v>62.755960271774597</c:v>
                      </c:pt>
                      <c:pt idx="26">
                        <c:v>62.800656108539101</c:v>
                      </c:pt>
                      <c:pt idx="27">
                        <c:v>62.827764200453998</c:v>
                      </c:pt>
                      <c:pt idx="28">
                        <c:v>62.8406169862441</c:v>
                      </c:pt>
                      <c:pt idx="29">
                        <c:v>62.843792771520299</c:v>
                      </c:pt>
                      <c:pt idx="30">
                        <c:v>62.954219470340199</c:v>
                      </c:pt>
                      <c:pt idx="31">
                        <c:v>57.371669260732503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2E6B-4725-AE4B-5410DAEB9241}"/>
                  </c:ext>
                </c:extLst>
              </c15:ser>
            </c15:filteredScatterSeries>
          </c:ext>
        </c:extLst>
      </c:scatterChart>
      <c:valAx>
        <c:axId val="288328808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 b="0" i="0" baseline="0" dirty="0" smtClean="0">
                    <a:effectLst/>
                  </a:rPr>
                  <a:t>Coordonnées circonférentielles [degré]</a:t>
                </a:r>
                <a:endParaRPr lang="fr-FR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8332336"/>
        <c:crosses val="autoZero"/>
        <c:crossBetween val="midCat"/>
        <c:majorUnit val="25"/>
      </c:valAx>
      <c:valAx>
        <c:axId val="288332336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8328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3617814814814813"/>
          <c:y val="0.10936111111111112"/>
          <c:w val="0.36743999999999993"/>
          <c:h val="0.1740416666666666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89925925925926"/>
          <c:y val="6.737944444444445E-2"/>
          <c:w val="0.73785462962962967"/>
          <c:h val="0.72900861111111115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sup'!$A$3:$A$34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sup'!$C$3:$C$34</c:f>
              <c:numCache>
                <c:formatCode>0.00E+00</c:formatCode>
                <c:ptCount val="32"/>
                <c:pt idx="0">
                  <c:v>0.239283975902537</c:v>
                </c:pt>
                <c:pt idx="1">
                  <c:v>0.321382629946455</c:v>
                </c:pt>
                <c:pt idx="2">
                  <c:v>0.34961282372500901</c:v>
                </c:pt>
                <c:pt idx="3">
                  <c:v>0.33187791084151302</c:v>
                </c:pt>
                <c:pt idx="4">
                  <c:v>0.28019306763218499</c:v>
                </c:pt>
                <c:pt idx="5">
                  <c:v>0.210517866523594</c:v>
                </c:pt>
                <c:pt idx="6">
                  <c:v>0.14094766466497</c:v>
                </c:pt>
                <c:pt idx="7">
                  <c:v>8.9185322984793203E-2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6.9999999999999896E-2</c:v>
                </c:pt>
                <c:pt idx="13">
                  <c:v>7.0000000000000007E-2</c:v>
                </c:pt>
                <c:pt idx="14">
                  <c:v>6.9999999999999896E-2</c:v>
                </c:pt>
                <c:pt idx="15">
                  <c:v>6.9999999999999896E-2</c:v>
                </c:pt>
                <c:pt idx="16">
                  <c:v>7.0000000000000007E-2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6.9999999999999896E-2</c:v>
                </c:pt>
                <c:pt idx="21">
                  <c:v>7.0000000000000007E-2</c:v>
                </c:pt>
                <c:pt idx="22">
                  <c:v>6.9999999999999896E-2</c:v>
                </c:pt>
                <c:pt idx="23">
                  <c:v>7.0000000000000007E-2</c:v>
                </c:pt>
                <c:pt idx="24">
                  <c:v>7.0000000000000007E-2</c:v>
                </c:pt>
                <c:pt idx="25">
                  <c:v>6.9999999999999896E-2</c:v>
                </c:pt>
                <c:pt idx="26">
                  <c:v>6.9999999999999896E-2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6.9999999999999896E-2</c:v>
                </c:pt>
                <c:pt idx="30">
                  <c:v>7.0000000000000007E-2</c:v>
                </c:pt>
                <c:pt idx="31">
                  <c:v>0.108126496813767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756-41A9-9AB2-ADEEB219F9BB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0\.000</c:formatCode>
                <c:ptCount val="4"/>
                <c:pt idx="0">
                  <c:v>0.1411</c:v>
                </c:pt>
                <c:pt idx="1">
                  <c:v>5.5200000000000006E-2</c:v>
                </c:pt>
                <c:pt idx="2">
                  <c:v>6.720000000000001E-2</c:v>
                </c:pt>
                <c:pt idx="3">
                  <c:v>7.9000000000000001E-2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B756-41A9-9AB2-ADEEB219F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8329200"/>
        <c:axId val="28832959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0.451070038456582</c:v>
                      </c:pt>
                      <c:pt idx="1">
                        <c:v>0.81547563669735701</c:v>
                      </c:pt>
                      <c:pt idx="2">
                        <c:v>1.0349821782544499</c:v>
                      </c:pt>
                      <c:pt idx="3">
                        <c:v>1.14090730361103</c:v>
                      </c:pt>
                      <c:pt idx="4">
                        <c:v>1.14307095951209</c:v>
                      </c:pt>
                      <c:pt idx="5">
                        <c:v>1.0544024527479701</c:v>
                      </c:pt>
                      <c:pt idx="6">
                        <c:v>0.89529752352688097</c:v>
                      </c:pt>
                      <c:pt idx="7">
                        <c:v>0.69315256266627401</c:v>
                      </c:pt>
                      <c:pt idx="8">
                        <c:v>0.47973917599467902</c:v>
                      </c:pt>
                      <c:pt idx="9">
                        <c:v>0.28722411492293598</c:v>
                      </c:pt>
                      <c:pt idx="10">
                        <c:v>0.14381101652285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7.0000000000000007E-2</c:v>
                      </c:pt>
                      <c:pt idx="15">
                        <c:v>6.9999999999999896E-2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7.0000000000000007E-2</c:v>
                      </c:pt>
                      <c:pt idx="21">
                        <c:v>6.9999999999999896E-2</c:v>
                      </c:pt>
                      <c:pt idx="22">
                        <c:v>7.0000000000000007E-2</c:v>
                      </c:pt>
                      <c:pt idx="23">
                        <c:v>7.0000000000000007E-2</c:v>
                      </c:pt>
                      <c:pt idx="24">
                        <c:v>6.9999999999999896E-2</c:v>
                      </c:pt>
                      <c:pt idx="25">
                        <c:v>7.0000000000000007E-2</c:v>
                      </c:pt>
                      <c:pt idx="26">
                        <c:v>6.9999999999999896E-2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6.9999999999999896E-2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B756-41A9-9AB2-ADEEB219F9BB}"/>
                  </c:ext>
                </c:extLst>
              </c15:ser>
            </c15:filteredScatterSeries>
          </c:ext>
        </c:extLst>
      </c:scatterChart>
      <c:valAx>
        <c:axId val="288329200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416648148148148"/>
              <c:y val="0.89229694444444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8329592"/>
        <c:crosses val="autoZero"/>
        <c:crossBetween val="midCat"/>
        <c:majorUnit val="25"/>
      </c:valAx>
      <c:valAx>
        <c:axId val="28832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6462962962962964E-2"/>
              <c:y val="0.247874722222222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8329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440037037037039"/>
          <c:y val="0.27869444444444447"/>
          <c:w val="0.32040296296296294"/>
          <c:h val="0.19873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4.9740555555555559E-2"/>
          <c:w val="0.76631203703703699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50.195649652967802</c:v>
                </c:pt>
                <c:pt idx="1">
                  <c:v>49.981080754785602</c:v>
                </c:pt>
                <c:pt idx="2">
                  <c:v>49.877621877932803</c:v>
                </c:pt>
                <c:pt idx="3">
                  <c:v>49.920800154565597</c:v>
                </c:pt>
                <c:pt idx="4">
                  <c:v>50.088717172844603</c:v>
                </c:pt>
                <c:pt idx="5">
                  <c:v>50.361033593474502</c:v>
                </c:pt>
                <c:pt idx="6">
                  <c:v>50.722692599016199</c:v>
                </c:pt>
                <c:pt idx="7">
                  <c:v>51.163752431585102</c:v>
                </c:pt>
                <c:pt idx="8">
                  <c:v>51.678076775454997</c:v>
                </c:pt>
                <c:pt idx="9">
                  <c:v>52.262137310298101</c:v>
                </c:pt>
                <c:pt idx="10">
                  <c:v>52.914561491085102</c:v>
                </c:pt>
                <c:pt idx="11">
                  <c:v>53.636415344916202</c:v>
                </c:pt>
                <c:pt idx="12">
                  <c:v>54.431720966647298</c:v>
                </c:pt>
                <c:pt idx="13">
                  <c:v>55.307496045777</c:v>
                </c:pt>
                <c:pt idx="14">
                  <c:v>56.272654789158501</c:v>
                </c:pt>
                <c:pt idx="15">
                  <c:v>57.335372690735497</c:v>
                </c:pt>
                <c:pt idx="16">
                  <c:v>58.4989656961856</c:v>
                </c:pt>
                <c:pt idx="17">
                  <c:v>59.756938495700702</c:v>
                </c:pt>
                <c:pt idx="18">
                  <c:v>61.088498273671</c:v>
                </c:pt>
                <c:pt idx="19">
                  <c:v>62.456244253716697</c:v>
                </c:pt>
                <c:pt idx="20">
                  <c:v>63.807583619330899</c:v>
                </c:pt>
                <c:pt idx="21">
                  <c:v>65.080486701278502</c:v>
                </c:pt>
                <c:pt idx="22">
                  <c:v>66.212682942550799</c:v>
                </c:pt>
                <c:pt idx="23">
                  <c:v>67.151970894222003</c:v>
                </c:pt>
                <c:pt idx="24">
                  <c:v>67.864736760984499</c:v>
                </c:pt>
                <c:pt idx="25">
                  <c:v>68.340307492589304</c:v>
                </c:pt>
                <c:pt idx="26">
                  <c:v>68.576007634146507</c:v>
                </c:pt>
                <c:pt idx="27">
                  <c:v>68.653529827731106</c:v>
                </c:pt>
                <c:pt idx="28">
                  <c:v>68.677276796660706</c:v>
                </c:pt>
                <c:pt idx="29">
                  <c:v>68.661702426167594</c:v>
                </c:pt>
                <c:pt idx="30">
                  <c:v>68.6616802089017</c:v>
                </c:pt>
                <c:pt idx="31">
                  <c:v>68.435363665342393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451-498B-8EB3-E3C08A13F6F7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51.945799999999998</c:v>
                </c:pt>
                <c:pt idx="1">
                  <c:v>53.856000000000002</c:v>
                </c:pt>
                <c:pt idx="2">
                  <c:v>57.715000000000003</c:v>
                </c:pt>
                <c:pt idx="3">
                  <c:v>61.820300000000003</c:v>
                </c:pt>
                <c:pt idx="4">
                  <c:v>66.549899999999994</c:v>
                </c:pt>
                <c:pt idx="5">
                  <c:v>66.390500000000003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451-498B-8EB3-E3C08A13F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7677784"/>
        <c:axId val="28953586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9451-498B-8EB3-E3C08A13F6F7}"/>
                  </c:ext>
                </c:extLst>
              </c15:ser>
            </c15:filteredScatterSeries>
          </c:ext>
        </c:extLst>
      </c:scatterChart>
      <c:valAx>
        <c:axId val="287677784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9535864"/>
        <c:crosses val="autoZero"/>
        <c:crossBetween val="midCat"/>
        <c:majorUnit val="25"/>
      </c:valAx>
      <c:valAx>
        <c:axId val="289535864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7677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464481481481488"/>
          <c:y val="0.59972222222222227"/>
          <c:w val="0.33872870370370367"/>
          <c:h val="0.1387638888888888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98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3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4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0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44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04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2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84C4-7C53-474A-BFA3-0C91E41EF858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10.png"/><Relationship Id="rId3" Type="http://schemas.openxmlformats.org/officeDocument/2006/relationships/image" Target="../media/image20.png"/><Relationship Id="rId12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e 90"/>
          <p:cNvGrpSpPr/>
          <p:nvPr/>
        </p:nvGrpSpPr>
        <p:grpSpPr>
          <a:xfrm>
            <a:off x="4284324" y="619072"/>
            <a:ext cx="5289809" cy="5404232"/>
            <a:chOff x="4284324" y="619072"/>
            <a:chExt cx="5289809" cy="5404232"/>
          </a:xfrm>
        </p:grpSpPr>
        <p:grpSp>
          <p:nvGrpSpPr>
            <p:cNvPr id="65" name="Groupe 64"/>
            <p:cNvGrpSpPr/>
            <p:nvPr/>
          </p:nvGrpSpPr>
          <p:grpSpPr>
            <a:xfrm>
              <a:off x="4284324" y="770562"/>
              <a:ext cx="5289809" cy="5252742"/>
              <a:chOff x="4284324" y="770562"/>
              <a:chExt cx="5289809" cy="5252742"/>
            </a:xfrm>
          </p:grpSpPr>
          <p:grpSp>
            <p:nvGrpSpPr>
              <p:cNvPr id="64" name="Groupe 63"/>
              <p:cNvGrpSpPr/>
              <p:nvPr/>
            </p:nvGrpSpPr>
            <p:grpSpPr>
              <a:xfrm>
                <a:off x="4284324" y="770562"/>
                <a:ext cx="5289809" cy="5252742"/>
                <a:chOff x="4284324" y="770562"/>
                <a:chExt cx="5289809" cy="5252742"/>
              </a:xfrm>
            </p:grpSpPr>
            <p:grpSp>
              <p:nvGrpSpPr>
                <p:cNvPr id="53" name="Groupe 52"/>
                <p:cNvGrpSpPr/>
                <p:nvPr/>
              </p:nvGrpSpPr>
              <p:grpSpPr>
                <a:xfrm>
                  <a:off x="4284324" y="770562"/>
                  <a:ext cx="5289809" cy="5252742"/>
                  <a:chOff x="2719062" y="831289"/>
                  <a:chExt cx="4655689" cy="4559978"/>
                </a:xfrm>
              </p:grpSpPr>
              <p:sp>
                <p:nvSpPr>
                  <p:cNvPr id="6" name="Ellipse 5"/>
                  <p:cNvSpPr/>
                  <p:nvPr/>
                </p:nvSpPr>
                <p:spPr>
                  <a:xfrm>
                    <a:off x="3270655" y="1366438"/>
                    <a:ext cx="3240000" cy="324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7" name="Connecteur droit 6"/>
                  <p:cNvCxnSpPr/>
                  <p:nvPr/>
                </p:nvCxnSpPr>
                <p:spPr>
                  <a:xfrm flipH="1">
                    <a:off x="2719062" y="2986478"/>
                    <a:ext cx="425954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ZoneTexte 26"/>
                  <p:cNvSpPr txBox="1"/>
                  <p:nvPr/>
                </p:nvSpPr>
                <p:spPr>
                  <a:xfrm>
                    <a:off x="5646559" y="1605178"/>
                    <a:ext cx="1728192" cy="3230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 smtClean="0"/>
                      <a:t>Coussinet</a:t>
                    </a:r>
                    <a:endParaRPr lang="fr-FR" dirty="0"/>
                  </a:p>
                </p:txBody>
              </p:sp>
              <p:cxnSp>
                <p:nvCxnSpPr>
                  <p:cNvPr id="32" name="Connecteur droit 31"/>
                  <p:cNvCxnSpPr/>
                  <p:nvPr/>
                </p:nvCxnSpPr>
                <p:spPr>
                  <a:xfrm>
                    <a:off x="4872837" y="831289"/>
                    <a:ext cx="0" cy="4315149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ZoneTexte 50"/>
                      <p:cNvSpPr txBox="1"/>
                      <p:nvPr/>
                    </p:nvSpPr>
                    <p:spPr>
                      <a:xfrm>
                        <a:off x="4782463" y="5068208"/>
                        <a:ext cx="340167" cy="3230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51" name="ZoneTexte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463" y="5068208"/>
                        <a:ext cx="340167" cy="323059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ZoneTexte 51"/>
                      <p:cNvSpPr txBox="1"/>
                      <p:nvPr/>
                    </p:nvSpPr>
                    <p:spPr>
                      <a:xfrm>
                        <a:off x="6947505" y="2765772"/>
                        <a:ext cx="331827" cy="3230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52" name="ZoneTexte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7505" y="2765772"/>
                        <a:ext cx="331827" cy="32305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0" name="Connecteur droit avec flèche 49"/>
                <p:cNvCxnSpPr/>
                <p:nvPr/>
              </p:nvCxnSpPr>
              <p:spPr>
                <a:xfrm>
                  <a:off x="6731450" y="3738560"/>
                  <a:ext cx="472016" cy="1124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avec flèche 54"/>
                <p:cNvCxnSpPr/>
                <p:nvPr/>
              </p:nvCxnSpPr>
              <p:spPr>
                <a:xfrm>
                  <a:off x="7213259" y="3263185"/>
                  <a:ext cx="1" cy="5242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ZoneTexte 60"/>
                    <p:cNvSpPr txBox="1"/>
                    <p:nvPr/>
                  </p:nvSpPr>
                  <p:spPr>
                    <a:xfrm>
                      <a:off x="6849849" y="3738560"/>
                      <a:ext cx="4633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61" name="ZoneTexte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49849" y="3738560"/>
                      <a:ext cx="463396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ZoneTexte 61"/>
                    <p:cNvSpPr txBox="1"/>
                    <p:nvPr/>
                  </p:nvSpPr>
                  <p:spPr>
                    <a:xfrm>
                      <a:off x="7258834" y="3316207"/>
                      <a:ext cx="4517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62" name="ZoneTexte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58834" y="3316207"/>
                      <a:ext cx="451790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e 43"/>
              <p:cNvGrpSpPr/>
              <p:nvPr/>
            </p:nvGrpSpPr>
            <p:grpSpPr>
              <a:xfrm>
                <a:off x="6123466" y="2669805"/>
                <a:ext cx="2321783" cy="2160000"/>
                <a:chOff x="4061411" y="2194590"/>
                <a:chExt cx="2321783" cy="2160000"/>
              </a:xfrm>
            </p:grpSpPr>
            <p:cxnSp>
              <p:nvCxnSpPr>
                <p:cNvPr id="11" name="Connecteur droit 10"/>
                <p:cNvCxnSpPr>
                  <a:stCxn id="9" idx="0"/>
                </p:cNvCxnSpPr>
                <p:nvPr/>
              </p:nvCxnSpPr>
              <p:spPr>
                <a:xfrm>
                  <a:off x="5141411" y="2194590"/>
                  <a:ext cx="0" cy="21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Ellipse 8"/>
                <p:cNvSpPr/>
                <p:nvPr/>
              </p:nvSpPr>
              <p:spPr>
                <a:xfrm>
                  <a:off x="4061411" y="2194590"/>
                  <a:ext cx="2160000" cy="21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>
                  <a:endCxn id="9" idx="2"/>
                </p:cNvCxnSpPr>
                <p:nvPr/>
              </p:nvCxnSpPr>
              <p:spPr>
                <a:xfrm flipH="1">
                  <a:off x="4061411" y="3274590"/>
                  <a:ext cx="21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Arc 24"/>
                <p:cNvSpPr/>
                <p:nvPr/>
              </p:nvSpPr>
              <p:spPr>
                <a:xfrm rot="10800000">
                  <a:off x="4155659" y="2262358"/>
                  <a:ext cx="1800000" cy="1800000"/>
                </a:xfrm>
                <a:prstGeom prst="arc">
                  <a:avLst>
                    <a:gd name="adj1" fmla="val 19352811"/>
                    <a:gd name="adj2" fmla="val 20629183"/>
                  </a:avLst>
                </a:prstGeom>
                <a:ln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4128037" y="3341965"/>
                  <a:ext cx="504056" cy="235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aseline="-25000" dirty="0"/>
                    <a:t>ω</a:t>
                  </a:r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4655002" y="2369077"/>
                  <a:ext cx="1728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Rotor</a:t>
                  </a:r>
                  <a:endParaRPr lang="fr-FR" dirty="0"/>
                </a:p>
              </p:txBody>
            </p:sp>
          </p:grpSp>
        </p:grpSp>
        <p:sp>
          <p:nvSpPr>
            <p:cNvPr id="89" name="Arc 88"/>
            <p:cNvSpPr/>
            <p:nvPr/>
          </p:nvSpPr>
          <p:spPr>
            <a:xfrm rot="16669032">
              <a:off x="5738197" y="768009"/>
              <a:ext cx="1850117" cy="2127382"/>
            </a:xfrm>
            <a:prstGeom prst="arc">
              <a:avLst>
                <a:gd name="adj1" fmla="val 18461361"/>
                <a:gd name="adj2" fmla="val 2131146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ZoneTexte 89"/>
                <p:cNvSpPr txBox="1"/>
                <p:nvPr/>
              </p:nvSpPr>
              <p:spPr>
                <a:xfrm>
                  <a:off x="5955123" y="619072"/>
                  <a:ext cx="469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0" name="ZoneTexte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123" y="619072"/>
                  <a:ext cx="46993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746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(2000tr/min 8kg)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09134" y="1412837"/>
            <a:ext cx="10690936" cy="3600000"/>
            <a:chOff x="309134" y="1412837"/>
            <a:chExt cx="10690936" cy="3600000"/>
          </a:xfrm>
        </p:grpSpPr>
        <p:graphicFrame>
          <p:nvGraphicFramePr>
            <p:cNvPr id="18" name="Graphique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94715124"/>
                </p:ext>
              </p:extLst>
            </p:nvPr>
          </p:nvGraphicFramePr>
          <p:xfrm>
            <a:off x="5600070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6" name="Graphique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30140887"/>
                </p:ext>
              </p:extLst>
            </p:nvPr>
          </p:nvGraphicFramePr>
          <p:xfrm>
            <a:off x="309134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14469" y="1800545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4069222" y="1800546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94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(2000tr/min 8kg)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226687" y="1412837"/>
            <a:ext cx="10800000" cy="3600000"/>
            <a:chOff x="226687" y="1412837"/>
            <a:chExt cx="10800000" cy="3600000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0229622"/>
                </p:ext>
              </p:extLst>
            </p:nvPr>
          </p:nvGraphicFramePr>
          <p:xfrm>
            <a:off x="56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Graphique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15700933"/>
                </p:ext>
              </p:extLst>
            </p:nvPr>
          </p:nvGraphicFramePr>
          <p:xfrm>
            <a:off x="2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86387" y="1813386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892460" y="1813387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36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(3500tr/min 6kN)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15135" y="1412837"/>
            <a:ext cx="10568833" cy="3600000"/>
            <a:chOff x="15135" y="1412837"/>
            <a:chExt cx="10568833" cy="3600000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0805865"/>
                </p:ext>
              </p:extLst>
            </p:nvPr>
          </p:nvGraphicFramePr>
          <p:xfrm>
            <a:off x="5183968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Graphique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0808670"/>
                </p:ext>
              </p:extLst>
            </p:nvPr>
          </p:nvGraphicFramePr>
          <p:xfrm>
            <a:off x="15135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109964" y="1800544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786684" y="1800544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31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9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(3500tr/min 6kN)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26687" y="1412837"/>
            <a:ext cx="10800000" cy="3600000"/>
            <a:chOff x="226687" y="1412837"/>
            <a:chExt cx="10800000" cy="3600000"/>
          </a:xfrm>
        </p:grpSpPr>
        <p:graphicFrame>
          <p:nvGraphicFramePr>
            <p:cNvPr id="14" name="Graphique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45109304"/>
                </p:ext>
              </p:extLst>
            </p:nvPr>
          </p:nvGraphicFramePr>
          <p:xfrm>
            <a:off x="2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1" name="Graphique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23450624"/>
                </p:ext>
              </p:extLst>
            </p:nvPr>
          </p:nvGraphicFramePr>
          <p:xfrm>
            <a:off x="56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96661" y="3721408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892460" y="1813387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17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692500" y="1149685"/>
            <a:ext cx="5139518" cy="3699848"/>
            <a:chOff x="308225" y="1144435"/>
            <a:chExt cx="5139518" cy="3699848"/>
          </a:xfrm>
        </p:grpSpPr>
        <p:grpSp>
          <p:nvGrpSpPr>
            <p:cNvPr id="20" name="Groupe 19"/>
            <p:cNvGrpSpPr/>
            <p:nvPr/>
          </p:nvGrpSpPr>
          <p:grpSpPr>
            <a:xfrm>
              <a:off x="308225" y="1160981"/>
              <a:ext cx="5139518" cy="3683302"/>
              <a:chOff x="2804845" y="1212351"/>
              <a:chExt cx="5139518" cy="3683302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2804845" y="1212351"/>
                <a:ext cx="5139518" cy="3683302"/>
                <a:chOff x="2804845" y="1212351"/>
                <a:chExt cx="5139518" cy="3683302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4263775" y="1551398"/>
                  <a:ext cx="1910994" cy="2568539"/>
                  <a:chOff x="4263775" y="1551398"/>
                  <a:chExt cx="1910994" cy="2568539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4263775" y="1551398"/>
                    <a:ext cx="1910994" cy="2568539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350638" y="1668149"/>
                    <a:ext cx="1737267" cy="233503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2" name="Groupe 11"/>
                <p:cNvGrpSpPr/>
                <p:nvPr/>
              </p:nvGrpSpPr>
              <p:grpSpPr>
                <a:xfrm>
                  <a:off x="2804845" y="1212351"/>
                  <a:ext cx="5139518" cy="3683302"/>
                  <a:chOff x="2804845" y="1212351"/>
                  <a:chExt cx="5139518" cy="3683302"/>
                </a:xfrm>
              </p:grpSpPr>
              <p:cxnSp>
                <p:nvCxnSpPr>
                  <p:cNvPr id="8" name="Connecteur droit 7"/>
                  <p:cNvCxnSpPr/>
                  <p:nvPr/>
                </p:nvCxnSpPr>
                <p:spPr>
                  <a:xfrm flipH="1">
                    <a:off x="2804845" y="2760014"/>
                    <a:ext cx="47677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/>
                  <p:cNvCxnSpPr/>
                  <p:nvPr/>
                </p:nvCxnSpPr>
                <p:spPr>
                  <a:xfrm>
                    <a:off x="5180052" y="1212351"/>
                    <a:ext cx="0" cy="347266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ZoneTexte 9"/>
                      <p:cNvSpPr txBox="1"/>
                      <p:nvPr/>
                    </p:nvSpPr>
                    <p:spPr>
                      <a:xfrm>
                        <a:off x="5152781" y="4523514"/>
                        <a:ext cx="386499" cy="3721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10" name="ZoneTexte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2781" y="4523514"/>
                        <a:ext cx="386499" cy="372139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ZoneTexte 10"/>
                      <p:cNvSpPr txBox="1"/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11" name="ZoneTexte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8" name="Groupe 17"/>
              <p:cNvGrpSpPr/>
              <p:nvPr/>
            </p:nvGrpSpPr>
            <p:grpSpPr>
              <a:xfrm>
                <a:off x="3340978" y="2114747"/>
                <a:ext cx="3678148" cy="1220334"/>
                <a:chOff x="3340978" y="2114747"/>
                <a:chExt cx="3678148" cy="1220334"/>
              </a:xfrm>
            </p:grpSpPr>
            <p:sp>
              <p:nvSpPr>
                <p:cNvPr id="7" name="Rectangle 6"/>
                <p:cNvSpPr/>
                <p:nvPr/>
              </p:nvSpPr>
              <p:spPr>
                <a:xfrm rot="740852">
                  <a:off x="3340978" y="2133004"/>
                  <a:ext cx="3678148" cy="12020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16669032">
                  <a:off x="4884059" y="2469832"/>
                  <a:ext cx="537445" cy="580364"/>
                </a:xfrm>
                <a:prstGeom prst="arc">
                  <a:avLst>
                    <a:gd name="adj1" fmla="val 17205559"/>
                    <a:gd name="adj2" fmla="val 3706346"/>
                  </a:avLst>
                </a:prstGeom>
                <a:ln w="254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ZoneTexte 16"/>
                    <p:cNvSpPr txBox="1"/>
                    <p:nvPr/>
                  </p:nvSpPr>
                  <p:spPr>
                    <a:xfrm>
                      <a:off x="4713802" y="2114747"/>
                      <a:ext cx="474938" cy="3912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7" name="ZoneTexte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3802" y="2114747"/>
                      <a:ext cx="474938" cy="39126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5" name="ZoneTexte 34"/>
            <p:cNvSpPr txBox="1"/>
            <p:nvPr/>
          </p:nvSpPr>
          <p:spPr>
            <a:xfrm>
              <a:off x="2831796" y="1144435"/>
              <a:ext cx="1128530" cy="37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Coussinet</a:t>
              </a:r>
              <a:endParaRPr lang="fr-FR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869228" y="1933823"/>
              <a:ext cx="88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Rotor</a:t>
              </a:r>
              <a:endParaRPr lang="fr-FR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832018" y="1120227"/>
            <a:ext cx="5139518" cy="3729306"/>
            <a:chOff x="5714998" y="1112170"/>
            <a:chExt cx="5139518" cy="3729306"/>
          </a:xfrm>
        </p:grpSpPr>
        <p:grpSp>
          <p:nvGrpSpPr>
            <p:cNvPr id="21" name="Groupe 20"/>
            <p:cNvGrpSpPr/>
            <p:nvPr/>
          </p:nvGrpSpPr>
          <p:grpSpPr>
            <a:xfrm>
              <a:off x="5714998" y="1160981"/>
              <a:ext cx="5139518" cy="3680495"/>
              <a:chOff x="2804845" y="1212351"/>
              <a:chExt cx="5139518" cy="3680495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2804845" y="1212351"/>
                <a:ext cx="5139518" cy="3680495"/>
                <a:chOff x="2804845" y="1212351"/>
                <a:chExt cx="5139518" cy="3680495"/>
              </a:xfrm>
            </p:grpSpPr>
            <p:grpSp>
              <p:nvGrpSpPr>
                <p:cNvPr id="27" name="Groupe 26"/>
                <p:cNvGrpSpPr/>
                <p:nvPr/>
              </p:nvGrpSpPr>
              <p:grpSpPr>
                <a:xfrm>
                  <a:off x="4263775" y="1551398"/>
                  <a:ext cx="1910994" cy="2568539"/>
                  <a:chOff x="4263775" y="1551398"/>
                  <a:chExt cx="1910994" cy="2568539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4263775" y="1551398"/>
                    <a:ext cx="1910994" cy="2568539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4350638" y="1668149"/>
                    <a:ext cx="1737267" cy="233503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8" name="Groupe 27"/>
                <p:cNvGrpSpPr/>
                <p:nvPr/>
              </p:nvGrpSpPr>
              <p:grpSpPr>
                <a:xfrm>
                  <a:off x="2804845" y="1212351"/>
                  <a:ext cx="5139518" cy="3680495"/>
                  <a:chOff x="2804845" y="1212351"/>
                  <a:chExt cx="5139518" cy="3680495"/>
                </a:xfrm>
              </p:grpSpPr>
              <p:cxnSp>
                <p:nvCxnSpPr>
                  <p:cNvPr id="29" name="Connecteur droit 28"/>
                  <p:cNvCxnSpPr/>
                  <p:nvPr/>
                </p:nvCxnSpPr>
                <p:spPr>
                  <a:xfrm flipH="1">
                    <a:off x="2804845" y="2760014"/>
                    <a:ext cx="47677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cteur droit 29"/>
                  <p:cNvCxnSpPr/>
                  <p:nvPr/>
                </p:nvCxnSpPr>
                <p:spPr>
                  <a:xfrm>
                    <a:off x="5180052" y="1212351"/>
                    <a:ext cx="0" cy="347266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ZoneTexte 30"/>
                      <p:cNvSpPr txBox="1"/>
                      <p:nvPr/>
                    </p:nvSpPr>
                    <p:spPr>
                      <a:xfrm>
                        <a:off x="5152781" y="4523514"/>
                        <a:ext cx="38266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31" name="ZoneTexte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2781" y="4523514"/>
                        <a:ext cx="382669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ZoneTexte 31"/>
                      <p:cNvSpPr txBox="1"/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32" name="ZoneTexte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" name="Groupe 22"/>
              <p:cNvGrpSpPr/>
              <p:nvPr/>
            </p:nvGrpSpPr>
            <p:grpSpPr>
              <a:xfrm>
                <a:off x="3340978" y="2133004"/>
                <a:ext cx="3678148" cy="1202077"/>
                <a:chOff x="3340978" y="2133004"/>
                <a:chExt cx="3678148" cy="120207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 rot="20791237">
                  <a:off x="3340978" y="2133004"/>
                  <a:ext cx="3678148" cy="12020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Arc 24"/>
                <p:cNvSpPr/>
                <p:nvPr/>
              </p:nvSpPr>
              <p:spPr>
                <a:xfrm rot="5605041">
                  <a:off x="4884059" y="2469832"/>
                  <a:ext cx="537445" cy="580364"/>
                </a:xfrm>
                <a:prstGeom prst="arc">
                  <a:avLst>
                    <a:gd name="adj1" fmla="val 17205559"/>
                    <a:gd name="adj2" fmla="val 3706346"/>
                  </a:avLst>
                </a:prstGeom>
                <a:ln w="254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4621864" y="2860891"/>
                      <a:ext cx="4673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26" name="ZoneTexte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1864" y="2860891"/>
                      <a:ext cx="467307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8" name="ZoneTexte 37"/>
            <p:cNvSpPr txBox="1"/>
            <p:nvPr/>
          </p:nvSpPr>
          <p:spPr>
            <a:xfrm>
              <a:off x="8414984" y="1112170"/>
              <a:ext cx="1128530" cy="37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Coussinet</a:t>
              </a:r>
              <a:endParaRPr lang="fr-FR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9020444" y="1878711"/>
              <a:ext cx="88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Rotor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96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2550511" y="901129"/>
            <a:ext cx="6841157" cy="4058151"/>
            <a:chOff x="1045347" y="1212350"/>
            <a:chExt cx="6841157" cy="4058151"/>
          </a:xfrm>
        </p:grpSpPr>
        <p:sp>
          <p:nvSpPr>
            <p:cNvPr id="40" name="Ellipse 39"/>
            <p:cNvSpPr/>
            <p:nvPr/>
          </p:nvSpPr>
          <p:spPr>
            <a:xfrm>
              <a:off x="3690991" y="3504342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68327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683269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61007" y="350434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3675580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67558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4741522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4721831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748370" y="349877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5732118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740685" y="349877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709859" y="182751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790371" y="1818098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6784365" y="265886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6773241" y="3495350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672163" y="161220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NW</a:t>
              </a:r>
              <a:endParaRPr lang="fr-FR" sz="1400" b="1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4759651" y="162421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</a:t>
              </a:r>
              <a:endParaRPr lang="fr-FR" sz="1400" b="1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3690991" y="246410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690991" y="3309580"/>
              <a:ext cx="431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5682807" y="1630428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NE</a:t>
              </a:r>
              <a:endParaRPr lang="fr-FR" sz="1400" b="1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756098" y="2456532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755097" y="326982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SE</a:t>
              </a:r>
              <a:endParaRPr lang="fr-FR" sz="1400" b="1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759651" y="3317752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</a:t>
              </a:r>
              <a:endParaRPr lang="fr-FR" sz="1400" b="1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4729242" y="2439628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P</a:t>
              </a:r>
              <a:endParaRPr lang="fr-FR" sz="1400" b="1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226164" y="252509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023419" y="25168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675590" y="221227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n</a:t>
              </a: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4679902" y="2872919"/>
              <a:ext cx="256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</a:p>
          </p:txBody>
        </p:sp>
        <p:cxnSp>
          <p:nvCxnSpPr>
            <p:cNvPr id="70" name="Connecteur droit avec flèche 69"/>
            <p:cNvCxnSpPr/>
            <p:nvPr/>
          </p:nvCxnSpPr>
          <p:spPr>
            <a:xfrm flipH="1">
              <a:off x="4798722" y="3151041"/>
              <a:ext cx="4606" cy="288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5303737" y="2699533"/>
              <a:ext cx="2857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 flipH="1">
              <a:off x="3976803" y="2699533"/>
              <a:ext cx="286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 flipV="1">
              <a:off x="4814402" y="1984111"/>
              <a:ext cx="0" cy="27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/>
            <p:cNvCxnSpPr/>
            <p:nvPr/>
          </p:nvCxnSpPr>
          <p:spPr>
            <a:xfrm>
              <a:off x="4260350" y="4314825"/>
              <a:ext cx="10359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/>
                <p:cNvSpPr txBox="1"/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86" name="ZoneTexte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necteur droit avec flèche 86"/>
            <p:cNvCxnSpPr/>
            <p:nvPr/>
          </p:nvCxnSpPr>
          <p:spPr>
            <a:xfrm>
              <a:off x="7515225" y="2286818"/>
              <a:ext cx="0" cy="8536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/>
                <p:cNvSpPr txBox="1"/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9" name="ZoneTexte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/>
                <p:cNvSpPr txBox="1"/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1" name="ZoneTexte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5" name="ZoneTexte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/>
                <p:cNvSpPr txBox="1"/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6" name="ZoneTexte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e 20"/>
            <p:cNvGrpSpPr/>
            <p:nvPr/>
          </p:nvGrpSpPr>
          <p:grpSpPr>
            <a:xfrm>
              <a:off x="1045347" y="1212350"/>
              <a:ext cx="6680819" cy="4058151"/>
              <a:chOff x="1045347" y="1212350"/>
              <a:chExt cx="6680819" cy="4058151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1900720" y="1212350"/>
                <a:ext cx="5825446" cy="3328827"/>
                <a:chOff x="1900720" y="1212350"/>
                <a:chExt cx="5825446" cy="3328827"/>
              </a:xfrm>
            </p:grpSpPr>
            <p:cxnSp>
              <p:nvCxnSpPr>
                <p:cNvPr id="6" name="Connecteur droit 5"/>
                <p:cNvCxnSpPr/>
                <p:nvPr/>
              </p:nvCxnSpPr>
              <p:spPr>
                <a:xfrm>
                  <a:off x="1900720" y="1551397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6"/>
                <p:cNvCxnSpPr/>
                <p:nvPr/>
              </p:nvCxnSpPr>
              <p:spPr>
                <a:xfrm>
                  <a:off x="1900720" y="2258602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1900720" y="3140466"/>
                  <a:ext cx="58151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8"/>
                <p:cNvCxnSpPr/>
                <p:nvPr/>
              </p:nvCxnSpPr>
              <p:spPr>
                <a:xfrm>
                  <a:off x="1900720" y="3981235"/>
                  <a:ext cx="58254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20894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>
                  <a:off x="323464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426035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>
                  <a:off x="529632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631347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/>
                <p:cNvCxnSpPr/>
                <p:nvPr/>
              </p:nvCxnSpPr>
              <p:spPr>
                <a:xfrm>
                  <a:off x="731862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e 2"/>
              <p:cNvGrpSpPr/>
              <p:nvPr/>
            </p:nvGrpSpPr>
            <p:grpSpPr>
              <a:xfrm>
                <a:off x="1045347" y="3263044"/>
                <a:ext cx="2392083" cy="2007457"/>
                <a:chOff x="1383630" y="3293822"/>
                <a:chExt cx="2392083" cy="20074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ZoneTexte 101"/>
                    <p:cNvSpPr txBox="1"/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2" name="ZoneTexte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ZoneTexte 102"/>
                    <p:cNvSpPr txBox="1"/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ZoneTexte 106"/>
                    <p:cNvSpPr txBox="1"/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7" name="ZoneTexte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ZoneTexte 107"/>
                    <p:cNvSpPr txBox="1"/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8" name="ZoneTexte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" name="Groupe 1"/>
                <p:cNvGrpSpPr/>
                <p:nvPr/>
              </p:nvGrpSpPr>
              <p:grpSpPr>
                <a:xfrm>
                  <a:off x="1544571" y="3293822"/>
                  <a:ext cx="2231142" cy="2007457"/>
                  <a:chOff x="1544571" y="3293822"/>
                  <a:chExt cx="2231142" cy="2007457"/>
                </a:xfrm>
              </p:grpSpPr>
              <p:grpSp>
                <p:nvGrpSpPr>
                  <p:cNvPr id="98" name="Groupe 97"/>
                  <p:cNvGrpSpPr/>
                  <p:nvPr/>
                </p:nvGrpSpPr>
                <p:grpSpPr>
                  <a:xfrm>
                    <a:off x="1546300" y="3293822"/>
                    <a:ext cx="2229413" cy="1802056"/>
                    <a:chOff x="1546300" y="3341447"/>
                    <a:chExt cx="2229413" cy="1802056"/>
                  </a:xfrm>
                </p:grpSpPr>
                <p:cxnSp>
                  <p:nvCxnSpPr>
                    <p:cNvPr id="94" name="Connecteur droit avec flèche 93"/>
                    <p:cNvCxnSpPr/>
                    <p:nvPr/>
                  </p:nvCxnSpPr>
                  <p:spPr>
                    <a:xfrm>
                      <a:off x="1546300" y="4991100"/>
                      <a:ext cx="2229413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avec flèche 94"/>
                    <p:cNvCxnSpPr/>
                    <p:nvPr/>
                  </p:nvCxnSpPr>
                  <p:spPr>
                    <a:xfrm flipV="1">
                      <a:off x="1698701" y="3341447"/>
                      <a:ext cx="14812" cy="180205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Connecteur droit avec flèche 108"/>
                  <p:cNvCxnSpPr/>
                  <p:nvPr/>
                </p:nvCxnSpPr>
                <p:spPr>
                  <a:xfrm flipV="1">
                    <a:off x="1696041" y="4664229"/>
                    <a:ext cx="0" cy="63705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avec flèche 111"/>
                  <p:cNvCxnSpPr/>
                  <p:nvPr/>
                </p:nvCxnSpPr>
                <p:spPr>
                  <a:xfrm>
                    <a:off x="1544571" y="4929435"/>
                    <a:ext cx="712298" cy="194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8165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e 350"/>
          <p:cNvGrpSpPr/>
          <p:nvPr/>
        </p:nvGrpSpPr>
        <p:grpSpPr>
          <a:xfrm>
            <a:off x="1970468" y="579568"/>
            <a:ext cx="7260862" cy="4210137"/>
            <a:chOff x="1970468" y="579568"/>
            <a:chExt cx="7260862" cy="4210137"/>
          </a:xfrm>
        </p:grpSpPr>
        <p:grpSp>
          <p:nvGrpSpPr>
            <p:cNvPr id="144" name="Groupe 143"/>
            <p:cNvGrpSpPr/>
            <p:nvPr/>
          </p:nvGrpSpPr>
          <p:grpSpPr>
            <a:xfrm>
              <a:off x="3386190" y="584475"/>
              <a:ext cx="5845140" cy="4205230"/>
              <a:chOff x="3386190" y="584475"/>
              <a:chExt cx="5845140" cy="4205230"/>
            </a:xfrm>
          </p:grpSpPr>
          <p:grpSp>
            <p:nvGrpSpPr>
              <p:cNvPr id="143" name="Groupe 142"/>
              <p:cNvGrpSpPr/>
              <p:nvPr/>
            </p:nvGrpSpPr>
            <p:grpSpPr>
              <a:xfrm>
                <a:off x="5082348" y="584475"/>
                <a:ext cx="2428148" cy="327034"/>
                <a:chOff x="5082348" y="584475"/>
                <a:chExt cx="2428148" cy="327034"/>
              </a:xfrm>
            </p:grpSpPr>
            <p:sp>
              <p:nvSpPr>
                <p:cNvPr id="22" name="ZoneTexte 21"/>
                <p:cNvSpPr txBox="1"/>
                <p:nvPr/>
              </p:nvSpPr>
              <p:spPr>
                <a:xfrm>
                  <a:off x="5082348" y="602896"/>
                  <a:ext cx="3481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 smtClean="0"/>
                    <a:t>W</a:t>
                  </a:r>
                  <a:endParaRPr lang="fr-FR" sz="1400" b="1" dirty="0"/>
                </a:p>
              </p:txBody>
            </p:sp>
            <p:sp>
              <p:nvSpPr>
                <p:cNvPr id="25" name="ZoneTexte 24"/>
                <p:cNvSpPr txBox="1"/>
                <p:nvPr/>
              </p:nvSpPr>
              <p:spPr>
                <a:xfrm>
                  <a:off x="7237664" y="584475"/>
                  <a:ext cx="2728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/>
                    <a:t>E</a:t>
                  </a:r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5583119" y="603732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 smtClean="0"/>
                    <a:t>w</a:t>
                  </a:r>
                  <a:endParaRPr lang="fr-FR" sz="1400" b="1" dirty="0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6661963" y="595406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/>
                    <a:t>e</a:t>
                  </a:r>
                </a:p>
              </p:txBody>
            </p:sp>
          </p:grpSp>
          <p:grpSp>
            <p:nvGrpSpPr>
              <p:cNvPr id="142" name="Groupe 141"/>
              <p:cNvGrpSpPr/>
              <p:nvPr/>
            </p:nvGrpSpPr>
            <p:grpSpPr>
              <a:xfrm>
                <a:off x="5751842" y="4340693"/>
                <a:ext cx="1035977" cy="307777"/>
                <a:chOff x="5751842" y="4340693"/>
                <a:chExt cx="1035977" cy="307777"/>
              </a:xfrm>
            </p:grpSpPr>
            <p:cxnSp>
              <p:nvCxnSpPr>
                <p:cNvPr id="37" name="Connecteur droit avec flèche 36"/>
                <p:cNvCxnSpPr/>
                <p:nvPr/>
              </p:nvCxnSpPr>
              <p:spPr>
                <a:xfrm>
                  <a:off x="5751842" y="4353058"/>
                  <a:ext cx="103597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ZoneTexte 37"/>
                    <p:cNvSpPr txBox="1"/>
                    <p:nvPr/>
                  </p:nvSpPr>
                  <p:spPr>
                    <a:xfrm>
                      <a:off x="6065333" y="4340693"/>
                      <a:ext cx="43633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>
                <p:sp>
                  <p:nvSpPr>
                    <p:cNvPr id="38" name="ZoneTexte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5333" y="4340693"/>
                      <a:ext cx="436338" cy="307777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ZoneTexte 43"/>
                  <p:cNvSpPr txBox="1"/>
                  <p:nvPr/>
                </p:nvSpPr>
                <p:spPr>
                  <a:xfrm>
                    <a:off x="7539839" y="4481927"/>
                    <a:ext cx="5575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>
              <p:sp>
                <p:nvSpPr>
                  <p:cNvPr id="44" name="ZoneTexte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9839" y="4481927"/>
                    <a:ext cx="557589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ZoneTexte 44"/>
                  <p:cNvSpPr txBox="1"/>
                  <p:nvPr/>
                </p:nvSpPr>
                <p:spPr>
                  <a:xfrm>
                    <a:off x="6634827" y="4481927"/>
                    <a:ext cx="38446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>
              <p:sp>
                <p:nvSpPr>
                  <p:cNvPr id="45" name="ZoneTexte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4827" y="4481927"/>
                    <a:ext cx="384464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5484992" y="4481928"/>
                    <a:ext cx="5575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>
              <p:sp>
                <p:nvSpPr>
                  <p:cNvPr id="46" name="ZoneTexte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992" y="4481928"/>
                    <a:ext cx="557589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oupe 47"/>
              <p:cNvGrpSpPr/>
              <p:nvPr/>
            </p:nvGrpSpPr>
            <p:grpSpPr>
              <a:xfrm>
                <a:off x="3386190" y="901129"/>
                <a:ext cx="5845140" cy="3328827"/>
                <a:chOff x="1881026" y="1212350"/>
                <a:chExt cx="5845140" cy="3328827"/>
              </a:xfrm>
            </p:grpSpPr>
            <p:cxnSp>
              <p:nvCxnSpPr>
                <p:cNvPr id="60" name="Connecteur droit 59"/>
                <p:cNvCxnSpPr/>
                <p:nvPr/>
              </p:nvCxnSpPr>
              <p:spPr>
                <a:xfrm>
                  <a:off x="1881026" y="1221894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1900720" y="4522755"/>
                  <a:ext cx="58254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/>
                <p:nvPr/>
              </p:nvCxnSpPr>
              <p:spPr>
                <a:xfrm>
                  <a:off x="220894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>
                  <a:off x="323464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>
                  <a:off x="426035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>
                  <a:off x="529632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>
                  <a:off x="631347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>
                  <a:off x="731862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e 96"/>
              <p:cNvGrpSpPr/>
              <p:nvPr/>
            </p:nvGrpSpPr>
            <p:grpSpPr>
              <a:xfrm>
                <a:off x="5150161" y="886850"/>
                <a:ext cx="172439" cy="3400218"/>
                <a:chOff x="5150161" y="886850"/>
                <a:chExt cx="172439" cy="3400218"/>
              </a:xfrm>
            </p:grpSpPr>
            <p:sp>
              <p:nvSpPr>
                <p:cNvPr id="81" name="Ellipse 80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e 86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71" name="Groupe 70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72" name="Connecteur droit 71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80" name="Ellipse 79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82" name="Ellipse 81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Ellipse 82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Ellipse 83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Ellipse 84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Ellipse 85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8" name="Groupe 97"/>
              <p:cNvGrpSpPr/>
              <p:nvPr/>
            </p:nvGrpSpPr>
            <p:grpSpPr>
              <a:xfrm>
                <a:off x="6196500" y="865433"/>
                <a:ext cx="172439" cy="3400218"/>
                <a:chOff x="5150161" y="886850"/>
                <a:chExt cx="172439" cy="3400218"/>
              </a:xfrm>
            </p:grpSpPr>
            <p:sp>
              <p:nvSpPr>
                <p:cNvPr id="99" name="Ellipse 98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e 99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01" name="Groupe 100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07" name="Connecteur droit 106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08" name="Ellipse 107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02" name="Ellipse 101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Ellipse 102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Ellipse 103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Ellipse 104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Ellipse 105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9" name="Groupe 108"/>
              <p:cNvGrpSpPr/>
              <p:nvPr/>
            </p:nvGrpSpPr>
            <p:grpSpPr>
              <a:xfrm>
                <a:off x="4131760" y="872361"/>
                <a:ext cx="172439" cy="3400218"/>
                <a:chOff x="5150161" y="886850"/>
                <a:chExt cx="172439" cy="3400218"/>
              </a:xfrm>
            </p:grpSpPr>
            <p:sp>
              <p:nvSpPr>
                <p:cNvPr id="110" name="Ellipse 109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1" name="Groupe 110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12" name="Groupe 111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18" name="Connecteur droit 117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19" name="Ellipse 118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13" name="Ellipse 112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Ellipse 113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Ellipse 114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Ellipse 115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Ellipse 116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0" name="Groupe 119"/>
              <p:cNvGrpSpPr/>
              <p:nvPr/>
            </p:nvGrpSpPr>
            <p:grpSpPr>
              <a:xfrm>
                <a:off x="8262827" y="872361"/>
                <a:ext cx="172439" cy="3400218"/>
                <a:chOff x="5150161" y="886850"/>
                <a:chExt cx="172439" cy="3400218"/>
              </a:xfrm>
            </p:grpSpPr>
            <p:sp>
              <p:nvSpPr>
                <p:cNvPr id="121" name="Ellipse 120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2" name="Groupe 121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23" name="Groupe 122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29" name="Connecteur droit 128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30" name="Ellipse 129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24" name="Ellipse 123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Ellipse 124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Ellipse 125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Ellipse 126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Ellipse 127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" name="Groupe 130"/>
              <p:cNvGrpSpPr/>
              <p:nvPr/>
            </p:nvGrpSpPr>
            <p:grpSpPr>
              <a:xfrm>
                <a:off x="7275756" y="863865"/>
                <a:ext cx="172439" cy="3400218"/>
                <a:chOff x="5150161" y="886850"/>
                <a:chExt cx="172439" cy="3400218"/>
              </a:xfrm>
            </p:grpSpPr>
            <p:sp>
              <p:nvSpPr>
                <p:cNvPr id="132" name="Ellipse 131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3" name="Groupe 132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34" name="Groupe 133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40" name="Connecteur droit 139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41" name="Ellipse 140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5" name="Ellipse 134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Ellipse 135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Ellipse 136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Ellipse 137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Ellipse 138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48" name="Groupe 247"/>
            <p:cNvGrpSpPr/>
            <p:nvPr/>
          </p:nvGrpSpPr>
          <p:grpSpPr>
            <a:xfrm>
              <a:off x="2608393" y="3029595"/>
              <a:ext cx="2392083" cy="1649653"/>
              <a:chOff x="2608393" y="3029595"/>
              <a:chExt cx="2392083" cy="164965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2890986" y="4014946"/>
                    <a:ext cx="686452" cy="511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fr-FR" sz="1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fr-FR" sz="1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kumimoji="0" lang="fr-FR" sz="1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endParaRPr>
                  </a:p>
                </p:txBody>
              </p:sp>
            </mc:Choice>
            <mc:Fallback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986" y="4014946"/>
                    <a:ext cx="686452" cy="51153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7" name="Groupe 146"/>
              <p:cNvGrpSpPr/>
              <p:nvPr/>
            </p:nvGrpSpPr>
            <p:grpSpPr>
              <a:xfrm>
                <a:off x="2608393" y="3029595"/>
                <a:ext cx="2392083" cy="1649653"/>
                <a:chOff x="669563" y="4148425"/>
                <a:chExt cx="2392083" cy="16496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8" name="ZoneTexte 147"/>
                    <p:cNvSpPr txBox="1"/>
                    <p:nvPr/>
                  </p:nvSpPr>
                  <p:spPr>
                    <a:xfrm>
                      <a:off x="669563" y="4650085"/>
                      <a:ext cx="3273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𝜻</m:t>
                            </m:r>
                          </m:oMath>
                        </m:oMathPara>
                      </a14:m>
                      <a:endParaRPr lang="fr-FR" sz="1050" kern="0" dirty="0">
                        <a:solidFill>
                          <a:srgbClr val="87888A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</mc:Choice>
              <mc:Fallback>
                <p:sp>
                  <p:nvSpPr>
                    <p:cNvPr id="148" name="ZoneTexte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9563" y="4650085"/>
                      <a:ext cx="327333" cy="30777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9" name="ZoneTexte 148"/>
                    <p:cNvSpPr txBox="1"/>
                    <p:nvPr/>
                  </p:nvSpPr>
                  <p:spPr>
                    <a:xfrm>
                      <a:off x="2451304" y="5470905"/>
                      <a:ext cx="328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>
                <p:sp>
                  <p:nvSpPr>
                    <p:cNvPr id="149" name="ZoneTexte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1304" y="5470905"/>
                      <a:ext cx="32893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0" name="ZoneTexte 149"/>
                    <p:cNvSpPr txBox="1"/>
                    <p:nvPr/>
                  </p:nvSpPr>
                  <p:spPr>
                    <a:xfrm>
                      <a:off x="1160197" y="5480603"/>
                      <a:ext cx="292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>
                <p:sp>
                  <p:nvSpPr>
                    <p:cNvPr id="150" name="ZoneTexte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0197" y="5480603"/>
                      <a:ext cx="292067" cy="30777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1" name="ZoneTexte 150"/>
                    <p:cNvSpPr txBox="1"/>
                    <p:nvPr/>
                  </p:nvSpPr>
                  <p:spPr>
                    <a:xfrm>
                      <a:off x="680284" y="5211055"/>
                      <a:ext cx="29527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>
                <p:sp>
                  <p:nvSpPr>
                    <p:cNvPr id="151" name="ZoneTexte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0284" y="5211055"/>
                      <a:ext cx="295274" cy="30777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2" name="Connecteur droit avec flèche 151"/>
                <p:cNvCxnSpPr/>
                <p:nvPr/>
              </p:nvCxnSpPr>
              <p:spPr>
                <a:xfrm>
                  <a:off x="832233" y="5798078"/>
                  <a:ext cx="222941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avec flèche 152"/>
                <p:cNvCxnSpPr/>
                <p:nvPr/>
              </p:nvCxnSpPr>
              <p:spPr>
                <a:xfrm flipV="1">
                  <a:off x="987204" y="4148425"/>
                  <a:ext cx="12242" cy="16496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avec flèche 153"/>
                <p:cNvCxnSpPr/>
                <p:nvPr/>
              </p:nvCxnSpPr>
              <p:spPr>
                <a:xfrm flipV="1">
                  <a:off x="984634" y="5364943"/>
                  <a:ext cx="0" cy="2598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830504" y="5784038"/>
                  <a:ext cx="712298" cy="19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Rectangle 155"/>
                <p:cNvSpPr/>
                <p:nvPr/>
              </p:nvSpPr>
              <p:spPr>
                <a:xfrm>
                  <a:off x="2942132" y="793974"/>
                  <a:ext cx="492435" cy="511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0" lang="fr-F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</mc:Choice>
          <mc:Fallback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132" y="793974"/>
                  <a:ext cx="492435" cy="5115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1" name="ZoneTexte 250"/>
            <p:cNvSpPr txBox="1"/>
            <p:nvPr/>
          </p:nvSpPr>
          <p:spPr>
            <a:xfrm>
              <a:off x="1970468" y="2577582"/>
              <a:ext cx="1457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Point de Lobbato</a:t>
              </a:r>
            </a:p>
          </p:txBody>
        </p:sp>
        <p:sp>
          <p:nvSpPr>
            <p:cNvPr id="252" name="Ellipse 251"/>
            <p:cNvSpPr/>
            <p:nvPr/>
          </p:nvSpPr>
          <p:spPr>
            <a:xfrm>
              <a:off x="2552414" y="2449667"/>
              <a:ext cx="161192" cy="127915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0" name="ZoneTexte 349"/>
            <p:cNvSpPr txBox="1"/>
            <p:nvPr/>
          </p:nvSpPr>
          <p:spPr>
            <a:xfrm>
              <a:off x="6124905" y="579568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P</a:t>
              </a:r>
              <a:endParaRPr lang="fr-F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234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3488735" y="1665216"/>
            <a:ext cx="5991655" cy="4132021"/>
            <a:chOff x="3488735" y="1665216"/>
            <a:chExt cx="5991655" cy="4132021"/>
          </a:xfrm>
        </p:grpSpPr>
        <p:grpSp>
          <p:nvGrpSpPr>
            <p:cNvPr id="62" name="Groupe 61"/>
            <p:cNvGrpSpPr/>
            <p:nvPr/>
          </p:nvGrpSpPr>
          <p:grpSpPr>
            <a:xfrm>
              <a:off x="3488735" y="1684262"/>
              <a:ext cx="4121893" cy="4112975"/>
              <a:chOff x="3222035" y="1284212"/>
              <a:chExt cx="4121893" cy="4112975"/>
            </a:xfrm>
          </p:grpSpPr>
          <p:sp>
            <p:nvSpPr>
              <p:cNvPr id="61" name="Secteurs 60"/>
              <p:cNvSpPr/>
              <p:nvPr/>
            </p:nvSpPr>
            <p:spPr>
              <a:xfrm rot="19097941">
                <a:off x="3222035" y="1389178"/>
                <a:ext cx="3241693" cy="3222394"/>
              </a:xfrm>
              <a:prstGeom prst="pie">
                <a:avLst>
                  <a:gd name="adj1" fmla="val 5351744"/>
                  <a:gd name="adj2" fmla="val 1619999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4030588" y="2204864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3228975" y="3009900"/>
                <a:ext cx="2729325" cy="2039154"/>
                <a:chOff x="3228975" y="3009900"/>
                <a:chExt cx="2729325" cy="2039154"/>
              </a:xfrm>
            </p:grpSpPr>
            <p:sp>
              <p:nvSpPr>
                <p:cNvPr id="35" name="Forme libre 34"/>
                <p:cNvSpPr/>
                <p:nvPr/>
              </p:nvSpPr>
              <p:spPr>
                <a:xfrm>
                  <a:off x="3228975" y="3009900"/>
                  <a:ext cx="2729325" cy="2039154"/>
                </a:xfrm>
                <a:custGeom>
                  <a:avLst/>
                  <a:gdLst>
                    <a:gd name="connsiteX0" fmla="*/ 0 w 2729325"/>
                    <a:gd name="connsiteY0" fmla="*/ 0 h 2039154"/>
                    <a:gd name="connsiteX1" fmla="*/ 28575 w 2729325"/>
                    <a:gd name="connsiteY1" fmla="*/ 338138 h 2039154"/>
                    <a:gd name="connsiteX2" fmla="*/ 119063 w 2729325"/>
                    <a:gd name="connsiteY2" fmla="*/ 685800 h 2039154"/>
                    <a:gd name="connsiteX3" fmla="*/ 385763 w 2729325"/>
                    <a:gd name="connsiteY3" fmla="*/ 1162050 h 2039154"/>
                    <a:gd name="connsiteX4" fmla="*/ 642938 w 2729325"/>
                    <a:gd name="connsiteY4" fmla="*/ 1423988 h 2039154"/>
                    <a:gd name="connsiteX5" fmla="*/ 900113 w 2729325"/>
                    <a:gd name="connsiteY5" fmla="*/ 1619250 h 2039154"/>
                    <a:gd name="connsiteX6" fmla="*/ 1281113 w 2729325"/>
                    <a:gd name="connsiteY6" fmla="*/ 1819275 h 2039154"/>
                    <a:gd name="connsiteX7" fmla="*/ 1776413 w 2729325"/>
                    <a:gd name="connsiteY7" fmla="*/ 1966913 h 2039154"/>
                    <a:gd name="connsiteX8" fmla="*/ 2105025 w 2729325"/>
                    <a:gd name="connsiteY8" fmla="*/ 2024063 h 2039154"/>
                    <a:gd name="connsiteX9" fmla="*/ 2409825 w 2729325"/>
                    <a:gd name="connsiteY9" fmla="*/ 2024063 h 2039154"/>
                    <a:gd name="connsiteX10" fmla="*/ 2619375 w 2729325"/>
                    <a:gd name="connsiteY10" fmla="*/ 1852613 h 2039154"/>
                    <a:gd name="connsiteX11" fmla="*/ 2700338 w 2729325"/>
                    <a:gd name="connsiteY11" fmla="*/ 1676400 h 2039154"/>
                    <a:gd name="connsiteX12" fmla="*/ 2728913 w 2729325"/>
                    <a:gd name="connsiteY12" fmla="*/ 1433513 h 2039154"/>
                    <a:gd name="connsiteX13" fmla="*/ 2714625 w 2729325"/>
                    <a:gd name="connsiteY13" fmla="*/ 1200150 h 203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29325" h="2039154">
                      <a:moveTo>
                        <a:pt x="0" y="0"/>
                      </a:moveTo>
                      <a:cubicBezTo>
                        <a:pt x="4365" y="111919"/>
                        <a:pt x="8731" y="223838"/>
                        <a:pt x="28575" y="338138"/>
                      </a:cubicBezTo>
                      <a:cubicBezTo>
                        <a:pt x="48419" y="452438"/>
                        <a:pt x="59532" y="548481"/>
                        <a:pt x="119063" y="685800"/>
                      </a:cubicBezTo>
                      <a:cubicBezTo>
                        <a:pt x="178594" y="823119"/>
                        <a:pt x="298451" y="1039019"/>
                        <a:pt x="385763" y="1162050"/>
                      </a:cubicBezTo>
                      <a:cubicBezTo>
                        <a:pt x="473075" y="1285081"/>
                        <a:pt x="557213" y="1347788"/>
                        <a:pt x="642938" y="1423988"/>
                      </a:cubicBezTo>
                      <a:cubicBezTo>
                        <a:pt x="728663" y="1500188"/>
                        <a:pt x="793751" y="1553369"/>
                        <a:pt x="900113" y="1619250"/>
                      </a:cubicBezTo>
                      <a:cubicBezTo>
                        <a:pt x="1006476" y="1685131"/>
                        <a:pt x="1135063" y="1761331"/>
                        <a:pt x="1281113" y="1819275"/>
                      </a:cubicBezTo>
                      <a:cubicBezTo>
                        <a:pt x="1427163" y="1877219"/>
                        <a:pt x="1639094" y="1932782"/>
                        <a:pt x="1776413" y="1966913"/>
                      </a:cubicBezTo>
                      <a:cubicBezTo>
                        <a:pt x="1913732" y="2001044"/>
                        <a:pt x="1999456" y="2014538"/>
                        <a:pt x="2105025" y="2024063"/>
                      </a:cubicBezTo>
                      <a:cubicBezTo>
                        <a:pt x="2210594" y="2033588"/>
                        <a:pt x="2324100" y="2052638"/>
                        <a:pt x="2409825" y="2024063"/>
                      </a:cubicBezTo>
                      <a:cubicBezTo>
                        <a:pt x="2495550" y="1995488"/>
                        <a:pt x="2570956" y="1910557"/>
                        <a:pt x="2619375" y="1852613"/>
                      </a:cubicBezTo>
                      <a:cubicBezTo>
                        <a:pt x="2667794" y="1794669"/>
                        <a:pt x="2682082" y="1746250"/>
                        <a:pt x="2700338" y="1676400"/>
                      </a:cubicBezTo>
                      <a:cubicBezTo>
                        <a:pt x="2718594" y="1606550"/>
                        <a:pt x="2726532" y="1512888"/>
                        <a:pt x="2728913" y="1433513"/>
                      </a:cubicBezTo>
                      <a:cubicBezTo>
                        <a:pt x="2731294" y="1354138"/>
                        <a:pt x="2722959" y="1277144"/>
                        <a:pt x="2714625" y="1200150"/>
                      </a:cubicBez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6" name="Connecteur droit avec flèche 35"/>
                <p:cNvCxnSpPr>
                  <a:stCxn id="35" idx="12"/>
                </p:cNvCxnSpPr>
                <p:nvPr/>
              </p:nvCxnSpPr>
              <p:spPr>
                <a:xfrm flipH="1" flipV="1">
                  <a:off x="5814284" y="4293096"/>
                  <a:ext cx="143604" cy="15031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/>
                <p:cNvCxnSpPr/>
                <p:nvPr/>
              </p:nvCxnSpPr>
              <p:spPr>
                <a:xfrm flipH="1" flipV="1">
                  <a:off x="5723059" y="4368466"/>
                  <a:ext cx="219600" cy="288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/>
                <p:cNvCxnSpPr/>
                <p:nvPr/>
              </p:nvCxnSpPr>
              <p:spPr>
                <a:xfrm flipH="1" flipV="1">
                  <a:off x="5146589" y="4591262"/>
                  <a:ext cx="73483" cy="42191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avec flèche 38"/>
                <p:cNvCxnSpPr/>
                <p:nvPr/>
              </p:nvCxnSpPr>
              <p:spPr>
                <a:xfrm flipH="1" flipV="1">
                  <a:off x="5039812" y="4616712"/>
                  <a:ext cx="38408" cy="37861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/>
                <p:cNvCxnSpPr/>
                <p:nvPr/>
              </p:nvCxnSpPr>
              <p:spPr>
                <a:xfrm flipH="1" flipV="1">
                  <a:off x="5292080" y="4563933"/>
                  <a:ext cx="119021" cy="468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avec flèche 40"/>
                <p:cNvCxnSpPr/>
                <p:nvPr/>
              </p:nvCxnSpPr>
              <p:spPr>
                <a:xfrm flipH="1" flipV="1">
                  <a:off x="5411101" y="4509120"/>
                  <a:ext cx="154070" cy="53993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avec flèche 41"/>
                <p:cNvCxnSpPr/>
                <p:nvPr/>
              </p:nvCxnSpPr>
              <p:spPr>
                <a:xfrm flipH="1" flipV="1">
                  <a:off x="5526143" y="4473758"/>
                  <a:ext cx="216000" cy="504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avec flèche 42"/>
                <p:cNvCxnSpPr/>
                <p:nvPr/>
              </p:nvCxnSpPr>
              <p:spPr>
                <a:xfrm flipH="1" flipV="1">
                  <a:off x="5628743" y="4415582"/>
                  <a:ext cx="226800" cy="432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avec flèche 43"/>
                <p:cNvCxnSpPr/>
                <p:nvPr/>
              </p:nvCxnSpPr>
              <p:spPr>
                <a:xfrm flipH="1" flipV="1">
                  <a:off x="4897227" y="4616712"/>
                  <a:ext cx="38408" cy="342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44"/>
                <p:cNvCxnSpPr/>
                <p:nvPr/>
              </p:nvCxnSpPr>
              <p:spPr>
                <a:xfrm flipV="1">
                  <a:off x="4783443" y="4616712"/>
                  <a:ext cx="18000" cy="306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avec flèche 45"/>
                <p:cNvCxnSpPr/>
                <p:nvPr/>
              </p:nvCxnSpPr>
              <p:spPr>
                <a:xfrm flipV="1">
                  <a:off x="4642285" y="4615950"/>
                  <a:ext cx="36000" cy="266246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avec flèche 46"/>
                <p:cNvCxnSpPr/>
                <p:nvPr/>
              </p:nvCxnSpPr>
              <p:spPr>
                <a:xfrm flipV="1">
                  <a:off x="4517756" y="4591262"/>
                  <a:ext cx="54244" cy="23891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avec flèche 47"/>
                <p:cNvCxnSpPr/>
                <p:nvPr/>
              </p:nvCxnSpPr>
              <p:spPr>
                <a:xfrm flipV="1">
                  <a:off x="4355976" y="4552697"/>
                  <a:ext cx="90000" cy="2052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/>
                <p:cNvCxnSpPr/>
                <p:nvPr/>
              </p:nvCxnSpPr>
              <p:spPr>
                <a:xfrm flipV="1">
                  <a:off x="4211960" y="4509120"/>
                  <a:ext cx="90000" cy="172853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avec flèche 49"/>
                <p:cNvCxnSpPr/>
                <p:nvPr/>
              </p:nvCxnSpPr>
              <p:spPr>
                <a:xfrm flipV="1">
                  <a:off x="4085964" y="4473758"/>
                  <a:ext cx="89992" cy="122928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avec flèche 50"/>
                <p:cNvCxnSpPr/>
                <p:nvPr/>
              </p:nvCxnSpPr>
              <p:spPr>
                <a:xfrm flipV="1">
                  <a:off x="3974364" y="4415582"/>
                  <a:ext cx="93580" cy="9688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avec flèche 51"/>
                <p:cNvCxnSpPr/>
                <p:nvPr/>
              </p:nvCxnSpPr>
              <p:spPr>
                <a:xfrm flipV="1">
                  <a:off x="3871913" y="4336723"/>
                  <a:ext cx="97200" cy="1008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avec flèche 52"/>
                <p:cNvCxnSpPr/>
                <p:nvPr/>
              </p:nvCxnSpPr>
              <p:spPr>
                <a:xfrm flipV="1">
                  <a:off x="3779912" y="4271359"/>
                  <a:ext cx="72008" cy="6536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avec flèche 53"/>
                <p:cNvCxnSpPr/>
                <p:nvPr/>
              </p:nvCxnSpPr>
              <p:spPr>
                <a:xfrm flipV="1">
                  <a:off x="3707904" y="4203791"/>
                  <a:ext cx="72008" cy="67568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e 20"/>
              <p:cNvGrpSpPr/>
              <p:nvPr/>
            </p:nvGrpSpPr>
            <p:grpSpPr>
              <a:xfrm rot="5909749">
                <a:off x="5859376" y="3859964"/>
                <a:ext cx="443148" cy="748284"/>
                <a:chOff x="6254664" y="3676811"/>
                <a:chExt cx="443148" cy="748284"/>
              </a:xfrm>
            </p:grpSpPr>
            <p:cxnSp>
              <p:nvCxnSpPr>
                <p:cNvPr id="31" name="Connecteur droit avec flèche 30"/>
                <p:cNvCxnSpPr/>
                <p:nvPr/>
              </p:nvCxnSpPr>
              <p:spPr>
                <a:xfrm rot="15690251" flipH="1" flipV="1">
                  <a:off x="6464170" y="3948785"/>
                  <a:ext cx="204790" cy="2322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/>
                <p:cNvCxnSpPr/>
                <p:nvPr/>
              </p:nvCxnSpPr>
              <p:spPr>
                <a:xfrm rot="15690251">
                  <a:off x="6260367" y="4325822"/>
                  <a:ext cx="93570" cy="1049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rot="15690251" flipH="1" flipV="1">
                  <a:off x="6280366" y="3953190"/>
                  <a:ext cx="393706" cy="4411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 rot="15690251">
                  <a:off x="6510774" y="3812315"/>
                  <a:ext cx="271166" cy="1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ZoneTexte 21"/>
              <p:cNvSpPr txBox="1"/>
              <p:nvPr/>
            </p:nvSpPr>
            <p:spPr>
              <a:xfrm>
                <a:off x="6346987" y="4281096"/>
                <a:ext cx="504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h</a:t>
                </a:r>
                <a:r>
                  <a:rPr lang="fr-FR" sz="1400" baseline="-25000" dirty="0" smtClean="0"/>
                  <a:t>min</a:t>
                </a:r>
                <a:endParaRPr lang="fr-FR" sz="1400" baseline="-25000" dirty="0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3239832" y="137671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3871913" y="5089410"/>
                <a:ext cx="2576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smtClean="0">
                    <a:solidFill>
                      <a:srgbClr val="0070C0"/>
                    </a:solidFill>
                  </a:rPr>
                  <a:t>Champ de Pression</a:t>
                </a:r>
                <a:endParaRPr lang="fr-FR" sz="1400" b="1" baseline="-25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20999581">
                <a:off x="4211960" y="2384864"/>
                <a:ext cx="1800000" cy="1800000"/>
              </a:xfrm>
              <a:prstGeom prst="arc">
                <a:avLst>
                  <a:gd name="adj1" fmla="val 18172350"/>
                  <a:gd name="adj2" fmla="val 19610174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5615736" y="1615452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Coussinet</a:t>
                </a:r>
                <a:endParaRPr lang="fr-FR" sz="1400" dirty="0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172170" y="2225585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Rotor</a:t>
                </a:r>
                <a:endParaRPr lang="fr-FR" sz="1400" dirty="0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 flipH="1" flipV="1">
                <a:off x="3315635" y="1284212"/>
                <a:ext cx="3240000" cy="3600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e 7"/>
              <p:cNvGrpSpPr/>
              <p:nvPr/>
            </p:nvGrpSpPr>
            <p:grpSpPr>
              <a:xfrm>
                <a:off x="4823832" y="2960712"/>
                <a:ext cx="72000" cy="72000"/>
                <a:chOff x="7080908" y="3465008"/>
                <a:chExt cx="72000" cy="72000"/>
              </a:xfrm>
            </p:grpSpPr>
            <p:cxnSp>
              <p:nvCxnSpPr>
                <p:cNvPr id="57" name="Connecteur droit 56"/>
                <p:cNvCxnSpPr/>
                <p:nvPr/>
              </p:nvCxnSpPr>
              <p:spPr>
                <a:xfrm>
                  <a:off x="7116908" y="3465008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>
                <a:xfrm flipH="1">
                  <a:off x="7080908" y="3501008"/>
                  <a:ext cx="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e 13"/>
              <p:cNvGrpSpPr/>
              <p:nvPr/>
            </p:nvGrpSpPr>
            <p:grpSpPr>
              <a:xfrm>
                <a:off x="5074588" y="3248864"/>
                <a:ext cx="72000" cy="72000"/>
                <a:chOff x="7080908" y="3465008"/>
                <a:chExt cx="72000" cy="72000"/>
              </a:xfrm>
            </p:grpSpPr>
            <p:cxnSp>
              <p:nvCxnSpPr>
                <p:cNvPr id="55" name="Connecteur droit 54"/>
                <p:cNvCxnSpPr/>
                <p:nvPr/>
              </p:nvCxnSpPr>
              <p:spPr>
                <a:xfrm>
                  <a:off x="7116908" y="3465008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 flipH="1">
                  <a:off x="7080908" y="3501008"/>
                  <a:ext cx="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ZoneTexte 27"/>
              <p:cNvSpPr txBox="1"/>
              <p:nvPr/>
            </p:nvSpPr>
            <p:spPr>
              <a:xfrm>
                <a:off x="5205293" y="2333670"/>
                <a:ext cx="671124" cy="420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baseline="-25000" dirty="0"/>
                  <a:t>ω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7321161" y="1730512"/>
              <a:ext cx="314172" cy="238740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635333" y="1665216"/>
              <a:ext cx="1845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zone convergente</a:t>
              </a:r>
              <a:endParaRPr lang="fr-FR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21161" y="2107561"/>
              <a:ext cx="314172" cy="238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7635333" y="2042265"/>
              <a:ext cx="1684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zone divergente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04576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1944390" y="358966"/>
            <a:ext cx="8453051" cy="6097964"/>
            <a:chOff x="1440956" y="287047"/>
            <a:chExt cx="8453051" cy="6097964"/>
          </a:xfrm>
        </p:grpSpPr>
        <p:grpSp>
          <p:nvGrpSpPr>
            <p:cNvPr id="57" name="Groupe 56"/>
            <p:cNvGrpSpPr/>
            <p:nvPr/>
          </p:nvGrpSpPr>
          <p:grpSpPr>
            <a:xfrm>
              <a:off x="1440956" y="287047"/>
              <a:ext cx="8453051" cy="5353465"/>
              <a:chOff x="803958" y="1098706"/>
              <a:chExt cx="8453051" cy="5353465"/>
            </a:xfrm>
          </p:grpSpPr>
          <p:grpSp>
            <p:nvGrpSpPr>
              <p:cNvPr id="56" name="Groupe 55"/>
              <p:cNvGrpSpPr/>
              <p:nvPr/>
            </p:nvGrpSpPr>
            <p:grpSpPr>
              <a:xfrm>
                <a:off x="1664401" y="1098706"/>
                <a:ext cx="7592608" cy="5353465"/>
                <a:chOff x="1664401" y="1098706"/>
                <a:chExt cx="7592608" cy="5353465"/>
              </a:xfrm>
            </p:grpSpPr>
            <p:sp>
              <p:nvSpPr>
                <p:cNvPr id="4" name="ZoneTexte 3"/>
                <p:cNvSpPr txBox="1"/>
                <p:nvPr/>
              </p:nvSpPr>
              <p:spPr>
                <a:xfrm>
                  <a:off x="3539438" y="1098706"/>
                  <a:ext cx="3842534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Définition du champ de température</a:t>
                  </a:r>
                  <a:endParaRPr lang="fr-FR" dirty="0"/>
                </a:p>
              </p:txBody>
            </p:sp>
            <p:sp>
              <p:nvSpPr>
                <p:cNvPr id="5" name="ZoneTexte 4"/>
                <p:cNvSpPr txBox="1"/>
                <p:nvPr/>
              </p:nvSpPr>
              <p:spPr>
                <a:xfrm>
                  <a:off x="1756881" y="1938860"/>
                  <a:ext cx="7407668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Résolution et convergence de l’équation de Reynolds avec cavitation</a:t>
                  </a:r>
                  <a:endParaRPr lang="fr-FR" sz="2000" dirty="0"/>
                </a:p>
              </p:txBody>
            </p:sp>
            <p:sp>
              <p:nvSpPr>
                <p:cNvPr id="6" name="ZoneTexte 5"/>
                <p:cNvSpPr txBox="1"/>
                <p:nvPr/>
              </p:nvSpPr>
              <p:spPr>
                <a:xfrm>
                  <a:off x="1664401" y="2638086"/>
                  <a:ext cx="7592608" cy="7078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dirty="0" smtClean="0"/>
                    <a:t>Mise à jour de l’état du fluide </a:t>
                  </a:r>
                  <a:br>
                    <a:rPr lang="fr-FR" sz="2000" dirty="0" smtClean="0"/>
                  </a:br>
                  <a:r>
                    <a:rPr lang="fr-FR" sz="2000" dirty="0" smtClean="0"/>
                    <a:t>(zone de cavitation, variation de la viscosité, mélange avec gaz)</a:t>
                  </a:r>
                  <a:endParaRPr lang="fr-FR" sz="2000" dirty="0"/>
                </a:p>
              </p:txBody>
            </p:sp>
            <p:sp>
              <p:nvSpPr>
                <p:cNvPr id="7" name="ZoneTexte 6"/>
                <p:cNvSpPr txBox="1"/>
                <p:nvPr/>
              </p:nvSpPr>
              <p:spPr>
                <a:xfrm>
                  <a:off x="2470926" y="3561697"/>
                  <a:ext cx="5979560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Calcul des composante du champ de vitesse dans le film</a:t>
                  </a:r>
                  <a:endParaRPr lang="fr-FR" sz="2000" dirty="0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3282584" y="4320707"/>
                  <a:ext cx="4376792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Résolution de l’équation de l’énergie 3D</a:t>
                  </a:r>
                  <a:endParaRPr lang="fr-FR" sz="2000" dirty="0"/>
                </a:p>
              </p:txBody>
            </p:sp>
            <p:grpSp>
              <p:nvGrpSpPr>
                <p:cNvPr id="13" name="Groupe 12"/>
                <p:cNvGrpSpPr/>
                <p:nvPr/>
              </p:nvGrpSpPr>
              <p:grpSpPr>
                <a:xfrm>
                  <a:off x="3143883" y="5167902"/>
                  <a:ext cx="4654193" cy="1284269"/>
                  <a:chOff x="2712378" y="5013788"/>
                  <a:chExt cx="4654193" cy="1284269"/>
                </a:xfrm>
              </p:grpSpPr>
              <p:sp>
                <p:nvSpPr>
                  <p:cNvPr id="10" name="Organigramme : Décision 9"/>
                  <p:cNvSpPr/>
                  <p:nvPr/>
                </p:nvSpPr>
                <p:spPr>
                  <a:xfrm>
                    <a:off x="2712378" y="5013788"/>
                    <a:ext cx="4654193" cy="1284269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3025739" y="5215004"/>
                    <a:ext cx="402747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2000" dirty="0" smtClean="0"/>
                      <a:t>Convergence </a:t>
                    </a:r>
                    <a:br>
                      <a:rPr lang="fr-FR" sz="2000" dirty="0" smtClean="0"/>
                    </a:br>
                    <a:r>
                      <a:rPr lang="fr-FR" sz="2000" dirty="0" smtClean="0"/>
                      <a:t>de pression et de température</a:t>
                    </a:r>
                    <a:endParaRPr lang="fr-FR" sz="2000" dirty="0"/>
                  </a:p>
                </p:txBody>
              </p:sp>
            </p:grpSp>
            <p:cxnSp>
              <p:nvCxnSpPr>
                <p:cNvPr id="15" name="Connecteur droit avec flèche 14"/>
                <p:cNvCxnSpPr>
                  <a:stCxn id="4" idx="2"/>
                  <a:endCxn id="5" idx="0"/>
                </p:cNvCxnSpPr>
                <p:nvPr/>
              </p:nvCxnSpPr>
              <p:spPr>
                <a:xfrm>
                  <a:off x="5460705" y="1468038"/>
                  <a:ext cx="10" cy="4708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avec flèche 18"/>
                <p:cNvCxnSpPr>
                  <a:stCxn id="5" idx="2"/>
                  <a:endCxn id="6" idx="0"/>
                </p:cNvCxnSpPr>
                <p:nvPr/>
              </p:nvCxnSpPr>
              <p:spPr>
                <a:xfrm flipH="1">
                  <a:off x="5460705" y="2338970"/>
                  <a:ext cx="10" cy="2991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avec flèche 21"/>
                <p:cNvCxnSpPr>
                  <a:stCxn id="6" idx="2"/>
                  <a:endCxn id="7" idx="0"/>
                </p:cNvCxnSpPr>
                <p:nvPr/>
              </p:nvCxnSpPr>
              <p:spPr>
                <a:xfrm>
                  <a:off x="5460705" y="3345972"/>
                  <a:ext cx="1" cy="2157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avec flèche 25"/>
                <p:cNvCxnSpPr>
                  <a:stCxn id="7" idx="2"/>
                  <a:endCxn id="8" idx="0"/>
                </p:cNvCxnSpPr>
                <p:nvPr/>
              </p:nvCxnSpPr>
              <p:spPr>
                <a:xfrm>
                  <a:off x="5460706" y="3961807"/>
                  <a:ext cx="10274" cy="35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/>
                <p:cNvCxnSpPr>
                  <a:stCxn id="8" idx="2"/>
                  <a:endCxn id="10" idx="0"/>
                </p:cNvCxnSpPr>
                <p:nvPr/>
              </p:nvCxnSpPr>
              <p:spPr>
                <a:xfrm>
                  <a:off x="5470980" y="4720817"/>
                  <a:ext cx="0" cy="447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e 54"/>
              <p:cNvGrpSpPr/>
              <p:nvPr/>
            </p:nvGrpSpPr>
            <p:grpSpPr>
              <a:xfrm>
                <a:off x="803958" y="1703449"/>
                <a:ext cx="4656747" cy="4106588"/>
                <a:chOff x="803958" y="1703449"/>
                <a:chExt cx="4656747" cy="4106588"/>
              </a:xfrm>
            </p:grpSpPr>
            <p:cxnSp>
              <p:nvCxnSpPr>
                <p:cNvPr id="47" name="Connecteur droit 46"/>
                <p:cNvCxnSpPr>
                  <a:stCxn id="10" idx="1"/>
                </p:cNvCxnSpPr>
                <p:nvPr/>
              </p:nvCxnSpPr>
              <p:spPr>
                <a:xfrm flipH="1" flipV="1">
                  <a:off x="811658" y="5810036"/>
                  <a:ext cx="2332225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811658" y="1703449"/>
                  <a:ext cx="0" cy="4106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 flipH="1">
                  <a:off x="803958" y="1723134"/>
                  <a:ext cx="465674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ZoneTexte 57"/>
            <p:cNvSpPr txBox="1"/>
            <p:nvPr/>
          </p:nvSpPr>
          <p:spPr>
            <a:xfrm>
              <a:off x="3341149" y="4639160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Non</a:t>
              </a:r>
              <a:endParaRPr lang="fr-FR" dirty="0"/>
            </a:p>
          </p:txBody>
        </p:sp>
        <p:grpSp>
          <p:nvGrpSpPr>
            <p:cNvPr id="66" name="Groupe 65"/>
            <p:cNvGrpSpPr/>
            <p:nvPr/>
          </p:nvGrpSpPr>
          <p:grpSpPr>
            <a:xfrm>
              <a:off x="5586024" y="5640512"/>
              <a:ext cx="754549" cy="744499"/>
              <a:chOff x="5586024" y="5640512"/>
              <a:chExt cx="754549" cy="744499"/>
            </a:xfrm>
          </p:grpSpPr>
          <p:sp>
            <p:nvSpPr>
              <p:cNvPr id="59" name="ZoneTexte 58"/>
              <p:cNvSpPr txBox="1"/>
              <p:nvPr/>
            </p:nvSpPr>
            <p:spPr>
              <a:xfrm>
                <a:off x="5586024" y="5657062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Oui</a:t>
                </a:r>
                <a:endParaRPr lang="fr-FR" dirty="0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5875381" y="6015679"/>
                <a:ext cx="46519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Fin</a:t>
                </a:r>
                <a:endParaRPr lang="fr-FR" dirty="0"/>
              </a:p>
            </p:txBody>
          </p:sp>
          <p:cxnSp>
            <p:nvCxnSpPr>
              <p:cNvPr id="61" name="Connecteur droit avec flèche 60"/>
              <p:cNvCxnSpPr>
                <a:stCxn id="10" idx="2"/>
                <a:endCxn id="60" idx="0"/>
              </p:cNvCxnSpPr>
              <p:nvPr/>
            </p:nvCxnSpPr>
            <p:spPr>
              <a:xfrm flipH="1">
                <a:off x="6107977" y="5640512"/>
                <a:ext cx="1" cy="375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890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19621"/>
                  </p:ext>
                </p:extLst>
              </p:nvPr>
            </p:nvGraphicFramePr>
            <p:xfrm>
              <a:off x="1904999" y="325493"/>
              <a:ext cx="9255623" cy="63046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5518">
                      <a:extLst>
                        <a:ext uri="{9D8B030D-6E8A-4147-A177-3AD203B41FA5}">
                          <a16:colId xmlns="" xmlns:a16="http://schemas.microsoft.com/office/drawing/2014/main" val="3081511506"/>
                        </a:ext>
                      </a:extLst>
                    </a:gridCol>
                    <a:gridCol w="1765060">
                      <a:extLst>
                        <a:ext uri="{9D8B030D-6E8A-4147-A177-3AD203B41FA5}">
                          <a16:colId xmlns="" xmlns:a16="http://schemas.microsoft.com/office/drawing/2014/main" val="1214192377"/>
                        </a:ext>
                      </a:extLst>
                    </a:gridCol>
                    <a:gridCol w="2685045">
                      <a:extLst>
                        <a:ext uri="{9D8B030D-6E8A-4147-A177-3AD203B41FA5}">
                          <a16:colId xmlns="" xmlns:a16="http://schemas.microsoft.com/office/drawing/2014/main" val="3830110329"/>
                        </a:ext>
                      </a:extLst>
                    </a:gridCol>
                  </a:tblGrid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Acier régulé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865599143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 du cercle inscrit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99.908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39526169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d’usinage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100.058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635204047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99.772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803137917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Longueur</a:t>
                          </a:r>
                          <a:r>
                            <a:rPr lang="fr-FR" sz="1800" baseline="0" dirty="0" smtClean="0"/>
                            <a:t>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68.4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808520189"/>
                      </a:ext>
                    </a:extLst>
                  </a:tr>
                  <a:tr h="339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extérieur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𝑒𝑥𝑡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47051753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externe de la bague support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𝑒𝑥𝑡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200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342816855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d’usinage (jeu radial horizontal)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143µm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480795511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d’assemblage (jeu radial vertical)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 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39401366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Coefficient de </a:t>
                          </a:r>
                          <a:r>
                            <a:rPr lang="fr-FR" sz="1800" dirty="0" err="1" smtClean="0"/>
                            <a:t>précharge</a:t>
                          </a:r>
                          <a:r>
                            <a:rPr lang="fr-FR" sz="1800" dirty="0" smtClean="0"/>
                            <a:t> géométrique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0.524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205225442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Lubrifiant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ISO VG 46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72454817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Température</a:t>
                          </a:r>
                          <a:r>
                            <a:rPr lang="fr-FR" sz="1800" baseline="0" dirty="0" smtClean="0"/>
                            <a:t> d’alimentation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𝑎𝑙𝑖𝑚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43°C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4131336601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Pression d’alimentation du </a:t>
                          </a:r>
                          <a:r>
                            <a:rPr lang="fr-FR" sz="1800" dirty="0" err="1" smtClean="0"/>
                            <a:t>lubrificant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𝑎𝑙𝑖𝑚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0.17 </a:t>
                          </a:r>
                          <a:r>
                            <a:rPr lang="fr-FR" sz="1800" dirty="0" err="1" smtClean="0"/>
                            <a:t>MPa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566769430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Masse volumique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850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641553268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40°C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40°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0.0416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80266207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60°C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60°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0.0191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75436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19621"/>
                  </p:ext>
                </p:extLst>
              </p:nvPr>
            </p:nvGraphicFramePr>
            <p:xfrm>
              <a:off x="1904999" y="325493"/>
              <a:ext cx="9255623" cy="63046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5518">
                      <a:extLst>
                        <a:ext uri="{9D8B030D-6E8A-4147-A177-3AD203B41FA5}">
                          <a16:colId xmlns:a16="http://schemas.microsoft.com/office/drawing/2014/main" val="3081511506"/>
                        </a:ext>
                      </a:extLst>
                    </a:gridCol>
                    <a:gridCol w="1765060">
                      <a:extLst>
                        <a:ext uri="{9D8B030D-6E8A-4147-A177-3AD203B41FA5}">
                          <a16:colId xmlns:a16="http://schemas.microsoft.com/office/drawing/2014/main" val="1214192377"/>
                        </a:ext>
                      </a:extLst>
                    </a:gridCol>
                    <a:gridCol w="2685045">
                      <a:extLst>
                        <a:ext uri="{9D8B030D-6E8A-4147-A177-3AD203B41FA5}">
                          <a16:colId xmlns:a16="http://schemas.microsoft.com/office/drawing/2014/main" val="38301103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Acier régulé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55991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 du cercle inscrit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08333" r="-153979" b="-15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99.908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261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d’usinage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208333" r="-153979" b="-1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100.058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5204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308333" r="-153979" b="-1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99.772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31379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Longueur</a:t>
                          </a:r>
                          <a:r>
                            <a:rPr lang="fr-FR" sz="1800" baseline="0" dirty="0" smtClean="0"/>
                            <a:t>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408333" r="-153979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68.4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8520189"/>
                      </a:ext>
                    </a:extLst>
                  </a:tr>
                  <a:tr h="39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extérieur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476563" r="-153979" b="-106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051753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externe de la bague support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527143" r="-153979" b="-8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200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2816855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d’usinage (jeu radial horizontal)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618310" r="-153979" b="-7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143µm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795511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d’assemblage (jeu radial vertical)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728571" r="-153979" b="-6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 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401366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Coefficient de </a:t>
                          </a:r>
                          <a:r>
                            <a:rPr lang="fr-FR" sz="1800" dirty="0" err="1" smtClean="0"/>
                            <a:t>précharge</a:t>
                          </a:r>
                          <a:r>
                            <a:rPr lang="fr-FR" sz="1800" dirty="0" smtClean="0"/>
                            <a:t> géométrique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828571" r="-153979" b="-5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0.524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52254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Lubrifiant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ISO VG 46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54817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Température</a:t>
                          </a:r>
                          <a:r>
                            <a:rPr lang="fr-FR" sz="1800" baseline="0" dirty="0" smtClean="0"/>
                            <a:t> d’alimentation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014286" r="-153979" b="-3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43°C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13366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Pression d’alimentation du </a:t>
                          </a:r>
                          <a:r>
                            <a:rPr lang="fr-FR" sz="1800" dirty="0" err="1" smtClean="0"/>
                            <a:t>lubrificant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300000" r="-153979" b="-3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0.17 </a:t>
                          </a:r>
                          <a:r>
                            <a:rPr lang="fr-FR" sz="1800" dirty="0" err="1" smtClean="0"/>
                            <a:t>MPa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7694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Masse volumique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400000" r="-153979" b="-2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671" t="-1400000" r="-907" b="-25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1553268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40°C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285714" r="-153979" b="-1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0.0416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266207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60°C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385714" r="-153979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0.0191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43669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084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(500tr/min 10kg)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09134" y="1412837"/>
            <a:ext cx="10800000" cy="3600000"/>
            <a:chOff x="309134" y="1412837"/>
            <a:chExt cx="10800000" cy="3600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5709134" y="1412837"/>
              <a:ext cx="5400000" cy="3600000"/>
              <a:chOff x="5709134" y="1412837"/>
              <a:chExt cx="5400000" cy="3600000"/>
            </a:xfrm>
          </p:grpSpPr>
          <p:graphicFrame>
            <p:nvGraphicFramePr>
              <p:cNvPr id="8" name="Graphique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41157059"/>
                  </p:ext>
                </p:extLst>
              </p:nvPr>
            </p:nvGraphicFramePr>
            <p:xfrm>
              <a:off x="57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9" name="ZoneTexte 1"/>
              <p:cNvSpPr txBox="1"/>
              <p:nvPr/>
            </p:nvSpPr>
            <p:spPr>
              <a:xfrm>
                <a:off x="6881710" y="1800546"/>
                <a:ext cx="152742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Température</a:t>
                </a:r>
                <a:endParaRPr lang="fr-FR" sz="1100" b="1" dirty="0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309134" y="1412837"/>
              <a:ext cx="5400000" cy="3600000"/>
              <a:chOff x="309134" y="1412837"/>
              <a:chExt cx="5400000" cy="3600000"/>
            </a:xfrm>
          </p:grpSpPr>
          <p:graphicFrame>
            <p:nvGraphicFramePr>
              <p:cNvPr id="3" name="Graphique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80600"/>
                  </p:ext>
                </p:extLst>
              </p:nvPr>
            </p:nvGraphicFramePr>
            <p:xfrm>
              <a:off x="3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0" name="ZoneTexte 1"/>
              <p:cNvSpPr txBox="1"/>
              <p:nvPr/>
            </p:nvSpPr>
            <p:spPr>
              <a:xfrm>
                <a:off x="4069222" y="1800546"/>
                <a:ext cx="115070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Pression</a:t>
                </a:r>
                <a:endParaRPr lang="fr-FR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699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(500tr/min 10kg)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09134" y="1412837"/>
            <a:ext cx="10800000" cy="3600000"/>
            <a:chOff x="309134" y="1412837"/>
            <a:chExt cx="10800000" cy="3600000"/>
          </a:xfrm>
        </p:grpSpPr>
        <p:grpSp>
          <p:nvGrpSpPr>
            <p:cNvPr id="2" name="Groupe 1"/>
            <p:cNvGrpSpPr/>
            <p:nvPr/>
          </p:nvGrpSpPr>
          <p:grpSpPr>
            <a:xfrm>
              <a:off x="309134" y="1412837"/>
              <a:ext cx="5400000" cy="3600000"/>
              <a:chOff x="309134" y="1412837"/>
              <a:chExt cx="5400000" cy="3600000"/>
            </a:xfrm>
          </p:grpSpPr>
          <p:graphicFrame>
            <p:nvGraphicFramePr>
              <p:cNvPr id="15" name="Graphique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27628972"/>
                  </p:ext>
                </p:extLst>
              </p:nvPr>
            </p:nvGraphicFramePr>
            <p:xfrm>
              <a:off x="3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8" name="ZoneTexte 1"/>
              <p:cNvSpPr txBox="1"/>
              <p:nvPr/>
            </p:nvSpPr>
            <p:spPr>
              <a:xfrm>
                <a:off x="1858430" y="1738901"/>
                <a:ext cx="115070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Pression</a:t>
                </a:r>
                <a:endParaRPr lang="fr-FR" sz="1100" b="1" dirty="0"/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5709134" y="1412837"/>
              <a:ext cx="5400000" cy="3600000"/>
              <a:chOff x="5709134" y="1412837"/>
              <a:chExt cx="5400000" cy="3600000"/>
            </a:xfrm>
          </p:grpSpPr>
          <p:graphicFrame>
            <p:nvGraphicFramePr>
              <p:cNvPr id="17" name="Graphique 1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376534"/>
                  </p:ext>
                </p:extLst>
              </p:nvPr>
            </p:nvGraphicFramePr>
            <p:xfrm>
              <a:off x="57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9" name="ZoneTexte 1"/>
              <p:cNvSpPr txBox="1"/>
              <p:nvPr/>
            </p:nvSpPr>
            <p:spPr>
              <a:xfrm>
                <a:off x="6881710" y="1800546"/>
                <a:ext cx="152742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Température</a:t>
                </a:r>
                <a:endParaRPr lang="fr-FR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869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6850</TotalTime>
  <Words>368</Words>
  <Application>Microsoft Office PowerPoint</Application>
  <PresentationFormat>Grand écran</PresentationFormat>
  <Paragraphs>164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107</cp:revision>
  <dcterms:created xsi:type="dcterms:W3CDTF">2018-09-27T16:15:48Z</dcterms:created>
  <dcterms:modified xsi:type="dcterms:W3CDTF">2019-01-08T18:48:44Z</dcterms:modified>
</cp:coreProperties>
</file>