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3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6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2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8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44A5-BB98-4635-BD37-A2AE9FFD580E}" type="datetimeFigureOut">
              <a:rPr lang="fr-FR" smtClean="0"/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BE12-1187-4466-AE8F-9CC1D8EBF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0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85787"/>
            <a:ext cx="8915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976952" y="433762"/>
            <a:ext cx="8238095" cy="5990476"/>
            <a:chOff x="1976952" y="433762"/>
            <a:chExt cx="8238095" cy="599047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952" y="433762"/>
              <a:ext cx="8238095" cy="599047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/>
                <p:cNvSpPr txBox="1"/>
                <p:nvPr/>
              </p:nvSpPr>
              <p:spPr>
                <a:xfrm>
                  <a:off x="6987540" y="952500"/>
                  <a:ext cx="596958" cy="361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540" y="952500"/>
                  <a:ext cx="596958" cy="3617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3985260" y="4000500"/>
                  <a:ext cx="596958" cy="361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260" y="4000500"/>
                  <a:ext cx="596958" cy="3617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7584498" y="3773929"/>
                  <a:ext cx="596958" cy="361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498" y="3773929"/>
                  <a:ext cx="596958" cy="3617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40809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4</cp:revision>
  <dcterms:created xsi:type="dcterms:W3CDTF">2019-01-09T09:50:36Z</dcterms:created>
  <dcterms:modified xsi:type="dcterms:W3CDTF">2019-01-09T14:02:23Z</dcterms:modified>
</cp:coreProperties>
</file>