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6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2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0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1175" y="4415921"/>
            <a:ext cx="10811256" cy="1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82791" y="378896"/>
            <a:ext cx="8993651" cy="5898614"/>
            <a:chOff x="2158144" y="389170"/>
            <a:chExt cx="8993651" cy="5898614"/>
          </a:xfrm>
        </p:grpSpPr>
        <p:pic>
          <p:nvPicPr>
            <p:cNvPr id="4" name="Imag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144" y="389170"/>
              <a:ext cx="8993651" cy="5898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Parenthèse ouvrante 4"/>
            <p:cNvSpPr/>
            <p:nvPr/>
          </p:nvSpPr>
          <p:spPr>
            <a:xfrm rot="3917482">
              <a:off x="3725685" y="2857691"/>
              <a:ext cx="368587" cy="2323251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6" name="Zone de texte 2"/>
            <p:cNvSpPr txBox="1">
              <a:spLocks noChangeArrowheads="1"/>
            </p:cNvSpPr>
            <p:nvPr/>
          </p:nvSpPr>
          <p:spPr bwMode="auto">
            <a:xfrm rot="20160116">
              <a:off x="3236965" y="3243020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HP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2"/>
            <p:cNvSpPr txBox="1">
              <a:spLocks noChangeArrowheads="1"/>
            </p:cNvSpPr>
            <p:nvPr/>
          </p:nvSpPr>
          <p:spPr bwMode="auto">
            <a:xfrm rot="20321343">
              <a:off x="5608583" y="2151164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arenthèse ouvrante 11"/>
            <p:cNvSpPr/>
            <p:nvPr/>
          </p:nvSpPr>
          <p:spPr>
            <a:xfrm rot="3917482">
              <a:off x="6032738" y="1802634"/>
              <a:ext cx="368587" cy="2004944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13" name="Zone de texte 2"/>
            <p:cNvSpPr txBox="1">
              <a:spLocks noChangeArrowheads="1"/>
            </p:cNvSpPr>
            <p:nvPr/>
          </p:nvSpPr>
          <p:spPr bwMode="auto">
            <a:xfrm rot="20321343">
              <a:off x="7271874" y="1431471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enthèse ouvrante 13"/>
            <p:cNvSpPr/>
            <p:nvPr/>
          </p:nvSpPr>
          <p:spPr>
            <a:xfrm rot="3917482">
              <a:off x="7732122" y="1496889"/>
              <a:ext cx="368587" cy="1085339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15" name="Zone de texte 2"/>
            <p:cNvSpPr txBox="1">
              <a:spLocks noChangeArrowheads="1"/>
            </p:cNvSpPr>
            <p:nvPr/>
          </p:nvSpPr>
          <p:spPr bwMode="auto">
            <a:xfrm rot="20321343">
              <a:off x="8411918" y="864877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P3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enthèse ouvrante 15"/>
            <p:cNvSpPr/>
            <p:nvPr/>
          </p:nvSpPr>
          <p:spPr>
            <a:xfrm rot="3917482">
              <a:off x="8872166" y="930295"/>
              <a:ext cx="368587" cy="1085339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</p:grpSp>
    </p:spTree>
    <p:extLst>
      <p:ext uri="{BB962C8B-B14F-4D97-AF65-F5344CB8AC3E}">
        <p14:creationId xmlns:p14="http://schemas.microsoft.com/office/powerpoint/2010/main" val="2400406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7</cp:revision>
  <dcterms:created xsi:type="dcterms:W3CDTF">2019-01-09T09:50:36Z</dcterms:created>
  <dcterms:modified xsi:type="dcterms:W3CDTF">2019-01-09T17:34:42Z</dcterms:modified>
</cp:coreProperties>
</file>