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9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1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2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3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4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5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6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7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8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19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20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21.xml" ContentType="application/vnd.openxmlformats-officedocument.themeOverr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22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23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24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25.xml" ContentType="application/vnd.openxmlformats-officedocument.themeOverride+xml"/>
  <Override PartName="/ppt/drawings/drawing1.xml" ContentType="application/vnd.openxmlformats-officedocument.drawingml.chartshapes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56" r:id="rId4"/>
    <p:sldId id="259" r:id="rId5"/>
    <p:sldId id="261" r:id="rId6"/>
    <p:sldId id="260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8" r:id="rId18"/>
    <p:sldId id="279" r:id="rId19"/>
    <p:sldId id="280" r:id="rId20"/>
    <p:sldId id="281" r:id="rId21"/>
    <p:sldId id="282" r:id="rId22"/>
    <p:sldId id="289" r:id="rId23"/>
    <p:sldId id="285" r:id="rId24"/>
    <p:sldId id="290" r:id="rId25"/>
    <p:sldId id="287" r:id="rId26"/>
    <p:sldId id="288" r:id="rId27"/>
    <p:sldId id="305" r:id="rId28"/>
    <p:sldId id="304" r:id="rId29"/>
    <p:sldId id="291" r:id="rId30"/>
    <p:sldId id="293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257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7C0DE"/>
    <a:srgbClr val="9BBB59"/>
    <a:srgbClr val="B4CC83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CoefDyna_rotorVer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Deformation_thermique\Calcul_C_Rotor430m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Feuille_de_calcul_Microsoft_Excel4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Feuille_de_calcul_Microsoft_Excel5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Feuille_de_calcul_Microsoft_Excel6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package" Target="../embeddings/Feuille_de_calcul_Microsoft_Excel7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Feuille_de_calcul_Microsoft_Excel8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Feuille_de_calcul_Microsoft_Excel9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Feuille_de_calcul_Microsoft_Excel10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Feuille_de_calcul_Microsoft_Excel1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Feuille_de_calcul_Microsoft_Excel12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Feuille_de_calcul_Microsoft_Excel13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Feuille_de_calcul_Microsoft_Excel14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Feuille_de_calcul_Microsoft_Excel15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modale\Diagramme%20Campbel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package" Target="../embeddings/Feuille_de_calcul_Microsoft_Excel16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package" Target="../embeddings/Feuille_de_calcul_Microsoft_Excel17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package" Target="../embeddings/Feuille_de_calcul_Microsoft_Excel1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package" Target="../embeddings/Feuille_de_calcul_Microsoft_Excel19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package" Target="../embeddings/Feuille_de_calcul_Microsoft_Excel20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42.xml"/><Relationship Id="rId1" Type="http://schemas.microsoft.com/office/2011/relationships/chartStyle" Target="style4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Feuille_de_calcul_Microsoft_Excel21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2668616843648"/>
          <c:y val="5.7170555555555551E-2"/>
          <c:w val="0.8471588977665262"/>
          <c:h val="0.75989194444444441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'non-isotherme'!$D$36:$N$36</c:f>
              <c:numCache>
                <c:formatCode>General</c:formatCode>
                <c:ptCount val="11"/>
                <c:pt idx="0">
                  <c:v>29.8975153868032</c:v>
                </c:pt>
                <c:pt idx="1">
                  <c:v>21.6863433291253</c:v>
                </c:pt>
                <c:pt idx="2">
                  <c:v>11.7455480678</c:v>
                </c:pt>
                <c:pt idx="3">
                  <c:v>4.0601933877266303</c:v>
                </c:pt>
                <c:pt idx="4">
                  <c:v>1.6669849940677299</c:v>
                </c:pt>
                <c:pt idx="5">
                  <c:v>1.1395703113524001</c:v>
                </c:pt>
                <c:pt idx="6">
                  <c:v>0.98565451253222802</c:v>
                </c:pt>
                <c:pt idx="7">
                  <c:v>0.73052480979629097</c:v>
                </c:pt>
                <c:pt idx="8">
                  <c:v>0.59549300285448303</c:v>
                </c:pt>
                <c:pt idx="9">
                  <c:v>0.44828987378687501</c:v>
                </c:pt>
                <c:pt idx="10">
                  <c:v>0.38626104160560099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'non-isotherme'!$D$35:$N$35</c:f>
              <c:numCache>
                <c:formatCode>General</c:formatCode>
                <c:ptCount val="11"/>
                <c:pt idx="0">
                  <c:v>37.559150919295099</c:v>
                </c:pt>
                <c:pt idx="1">
                  <c:v>35.643872732544999</c:v>
                </c:pt>
                <c:pt idx="2">
                  <c:v>33.914926731400001</c:v>
                </c:pt>
                <c:pt idx="3">
                  <c:v>24.426744692057699</c:v>
                </c:pt>
                <c:pt idx="4">
                  <c:v>15.132539072548701</c:v>
                </c:pt>
                <c:pt idx="5">
                  <c:v>8.9111262596752798</c:v>
                </c:pt>
                <c:pt idx="6">
                  <c:v>7.15862134610326</c:v>
                </c:pt>
                <c:pt idx="7">
                  <c:v>6.1473292793736301</c:v>
                </c:pt>
                <c:pt idx="8">
                  <c:v>5.8038653647954401</c:v>
                </c:pt>
                <c:pt idx="9">
                  <c:v>4.7078720362811399</c:v>
                </c:pt>
                <c:pt idx="10">
                  <c:v>3.6870253593250299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66104"/>
        <c:axId val="148261008"/>
      </c:scatterChart>
      <c:valAx>
        <c:axId val="148266104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0458250000000001"/>
              <c:y val="0.91855166666666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8261008"/>
        <c:crosses val="autoZero"/>
        <c:crossBetween val="midCat"/>
        <c:majorUnit val="1000"/>
      </c:valAx>
      <c:valAx>
        <c:axId val="14826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déplacement </a:t>
                </a:r>
                <a:r>
                  <a:rPr lang="fr-FR" dirty="0"/>
                  <a:t>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8266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26555555555563"/>
          <c:y val="0.17228611111111111"/>
          <c:w val="0.10144129629629629"/>
          <c:h val="0.161706111111111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3.1253496062404858E-2"/>
          <c:w val="0.76922428049095015"/>
          <c:h val="0.77176192810298339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linear!$B$26:$E$26</c:f>
              <c:numCache>
                <c:formatCode>0.00</c:formatCode>
                <c:ptCount val="4"/>
                <c:pt idx="0">
                  <c:v>-105.95547395289999</c:v>
                </c:pt>
                <c:pt idx="1">
                  <c:v>-108.45208095019998</c:v>
                </c:pt>
                <c:pt idx="2">
                  <c:v>-111.06701509829999</c:v>
                </c:pt>
                <c:pt idx="3">
                  <c:v>-114.495856625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NL!$B$26:$E$26</c:f>
              <c:numCache>
                <c:formatCode>0.00</c:formatCode>
                <c:ptCount val="4"/>
                <c:pt idx="0">
                  <c:v>-85.618300000000005</c:v>
                </c:pt>
                <c:pt idx="1">
                  <c:v>-85.489000000000004</c:v>
                </c:pt>
                <c:pt idx="2">
                  <c:v>-84.458100000000016</c:v>
                </c:pt>
                <c:pt idx="3">
                  <c:v>-82.059899999999999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171552"/>
        <c:axId val="295172728"/>
      </c:scatterChart>
      <c:valAx>
        <c:axId val="29517155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5172728"/>
        <c:crosses val="autoZero"/>
        <c:crossBetween val="midCat"/>
      </c:valAx>
      <c:valAx>
        <c:axId val="29517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5171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067074074074074"/>
          <c:y val="0.17172291666666667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81554555555555552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64000"/>
        <c:axId val="221643616"/>
      </c:scatterChart>
      <c:valAx>
        <c:axId val="22186400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3616"/>
        <c:crosses val="autoZero"/>
        <c:crossBetween val="midCat"/>
      </c:valAx>
      <c:valAx>
        <c:axId val="2216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Module </a:t>
                </a:r>
                <a:r>
                  <a:rPr lang="fr-FR" dirty="0" smtClean="0"/>
                  <a:t>[°C/µm]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510166666666665"/>
          <c:y val="0.5046659722222222"/>
          <c:w val="0.41666037037037035"/>
          <c:h val="0.170395138888888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linear!$B$27:$E$27</c:f>
              <c:numCache>
                <c:formatCode>0.00</c:formatCode>
                <c:ptCount val="4"/>
                <c:pt idx="0">
                  <c:v>-30.292818051599998</c:v>
                </c:pt>
                <c:pt idx="1">
                  <c:v>-31.323237423499997</c:v>
                </c:pt>
                <c:pt idx="2">
                  <c:v>-32.305173419900001</c:v>
                </c:pt>
                <c:pt idx="3">
                  <c:v>-32.913706211200001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NL!$B$27:$E$27</c:f>
              <c:numCache>
                <c:formatCode>0.00</c:formatCode>
                <c:ptCount val="4"/>
                <c:pt idx="0">
                  <c:v>-34.881699999999974</c:v>
                </c:pt>
                <c:pt idx="1">
                  <c:v>-41.01100000000001</c:v>
                </c:pt>
                <c:pt idx="2">
                  <c:v>-43.041899999999998</c:v>
                </c:pt>
                <c:pt idx="3">
                  <c:v>-44.440100000000001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44792"/>
        <c:axId val="221647536"/>
      </c:scatterChart>
      <c:valAx>
        <c:axId val="22164479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7536"/>
        <c:crosses val="autoZero"/>
        <c:crossBetween val="midCat"/>
      </c:valAx>
      <c:valAx>
        <c:axId val="221647536"/>
        <c:scaling>
          <c:orientation val="minMax"/>
          <c:max val="-25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4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654444444444447"/>
          <c:y val="0.33654930555555557"/>
          <c:w val="0.40725296296296298"/>
          <c:h val="0.2056729166666666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46752"/>
        <c:axId val="221649104"/>
      </c:scatterChart>
      <c:valAx>
        <c:axId val="221646752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9104"/>
        <c:crosses val="autoZero"/>
        <c:crossBetween val="midCat"/>
        <c:majorUnit val="60"/>
      </c:valAx>
      <c:valAx>
        <c:axId val="22164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271706318213E-2"/>
          <c:y val="9.1781790123456775E-2"/>
          <c:w val="0.87177232202543042"/>
          <c:h val="0.72075740740740757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47928"/>
        <c:axId val="221644008"/>
      </c:scatterChart>
      <c:valAx>
        <c:axId val="221647928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4008"/>
        <c:crosses val="autoZero"/>
        <c:crossBetween val="midCat"/>
      </c:valAx>
      <c:valAx>
        <c:axId val="22164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7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20518711756774"/>
          <c:y val="0.5652865130879936"/>
          <c:w val="0.12811478352439987"/>
          <c:h val="0.205865813215588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45576"/>
        <c:axId val="221642832"/>
      </c:scatterChart>
      <c:valAx>
        <c:axId val="221645576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2832"/>
        <c:crosses val="autoZero"/>
        <c:crossBetween val="midCat"/>
      </c:valAx>
      <c:valAx>
        <c:axId val="22164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5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20670586908344"/>
          <c:y val="9.2317996674256747E-2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6118305835687"/>
          <c:y val="3.8194444444444448E-2"/>
          <c:w val="0.75197962962962961"/>
          <c:h val="0.81847769028871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'non-isotherme'!$D$7:$L$7</c:f>
              <c:numCache>
                <c:formatCode>General</c:formatCode>
                <c:ptCount val="9"/>
                <c:pt idx="0">
                  <c:v>11825196.6491466</c:v>
                </c:pt>
                <c:pt idx="1">
                  <c:v>9959603.4882390909</c:v>
                </c:pt>
                <c:pt idx="2">
                  <c:v>9214120.0245983806</c:v>
                </c:pt>
                <c:pt idx="3">
                  <c:v>8837534.5881793797</c:v>
                </c:pt>
                <c:pt idx="4">
                  <c:v>7376957.4264606703</c:v>
                </c:pt>
                <c:pt idx="5">
                  <c:v>7155615.2186994404</c:v>
                </c:pt>
                <c:pt idx="6">
                  <c:v>7251487.4951087404</c:v>
                </c:pt>
                <c:pt idx="7">
                  <c:v>6609070.5930781998</c:v>
                </c:pt>
                <c:pt idx="8">
                  <c:v>6227415.3443173496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'non-isotherme'!$D$8:$L$8</c:f>
              <c:numCache>
                <c:formatCode>General</c:formatCode>
                <c:ptCount val="9"/>
                <c:pt idx="0">
                  <c:v>14590057.3854011</c:v>
                </c:pt>
                <c:pt idx="1">
                  <c:v>12901030.259635501</c:v>
                </c:pt>
                <c:pt idx="2">
                  <c:v>12287833.0143672</c:v>
                </c:pt>
                <c:pt idx="3">
                  <c:v>11927023.0584139</c:v>
                </c:pt>
                <c:pt idx="4">
                  <c:v>11621569.1977171</c:v>
                </c:pt>
                <c:pt idx="5">
                  <c:v>11621243.9603952</c:v>
                </c:pt>
                <c:pt idx="6">
                  <c:v>11547136.688372901</c:v>
                </c:pt>
                <c:pt idx="7">
                  <c:v>11609877.204077899</c:v>
                </c:pt>
                <c:pt idx="8">
                  <c:v>11549369.7917013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'non-isotherme'!$D$9:$L$9</c:f>
              <c:numCache>
                <c:formatCode>General</c:formatCode>
                <c:ptCount val="9"/>
                <c:pt idx="0">
                  <c:v>-825700.38388990995</c:v>
                </c:pt>
                <c:pt idx="1">
                  <c:v>-955142.57122276002</c:v>
                </c:pt>
                <c:pt idx="2">
                  <c:v>-1111937.10563391</c:v>
                </c:pt>
                <c:pt idx="3">
                  <c:v>-1204868.9825844101</c:v>
                </c:pt>
                <c:pt idx="4">
                  <c:v>-3191361.1300203199</c:v>
                </c:pt>
                <c:pt idx="5">
                  <c:v>-3503310.5444310801</c:v>
                </c:pt>
                <c:pt idx="6">
                  <c:v>-3377864.2219590698</c:v>
                </c:pt>
                <c:pt idx="7">
                  <c:v>-4507510.2521479502</c:v>
                </c:pt>
                <c:pt idx="8">
                  <c:v>-5357737.1175014097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'non-isotherme'!$D$10:$L$10</c:f>
              <c:numCache>
                <c:formatCode>General</c:formatCode>
                <c:ptCount val="9"/>
                <c:pt idx="0">
                  <c:v>8500167.1462974604</c:v>
                </c:pt>
                <c:pt idx="1">
                  <c:v>7775753.8394520804</c:v>
                </c:pt>
                <c:pt idx="2">
                  <c:v>7458981.3110201601</c:v>
                </c:pt>
                <c:pt idx="3">
                  <c:v>7290265.48666145</c:v>
                </c:pt>
                <c:pt idx="4">
                  <c:v>7701562.5922790002</c:v>
                </c:pt>
                <c:pt idx="5">
                  <c:v>7936630.3498698696</c:v>
                </c:pt>
                <c:pt idx="6">
                  <c:v>7758256.4410902904</c:v>
                </c:pt>
                <c:pt idx="7">
                  <c:v>8357101.3554257499</c:v>
                </c:pt>
                <c:pt idx="8">
                  <c:v>8578816.8273986708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11216"/>
        <c:axId val="297712000"/>
      </c:scatterChart>
      <c:valAx>
        <c:axId val="297711216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2000"/>
        <c:crosses val="autoZero"/>
        <c:crossBetween val="midCat"/>
        <c:majorUnit val="1000"/>
      </c:valAx>
      <c:valAx>
        <c:axId val="29771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1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5611111111112"/>
          <c:y val="0.69079472222222227"/>
          <c:w val="0.2355177699841246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4975925925926"/>
          <c:y val="5.3830276160101463E-2"/>
          <c:w val="0.75395629629629635"/>
          <c:h val="0.812971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'non-isotherme'!$D$11:$L$11</c:f>
              <c:numCache>
                <c:formatCode>General</c:formatCode>
                <c:ptCount val="9"/>
                <c:pt idx="0">
                  <c:v>210691.3316221</c:v>
                </c:pt>
                <c:pt idx="1">
                  <c:v>93598.508515680005</c:v>
                </c:pt>
                <c:pt idx="2">
                  <c:v>59937.993504509999</c:v>
                </c:pt>
                <c:pt idx="3">
                  <c:v>44098.485801440002</c:v>
                </c:pt>
                <c:pt idx="4">
                  <c:v>35665.526196339997</c:v>
                </c:pt>
                <c:pt idx="5">
                  <c:v>29885.554473119999</c:v>
                </c:pt>
                <c:pt idx="6">
                  <c:v>23915.835517799998</c:v>
                </c:pt>
                <c:pt idx="7">
                  <c:v>23185.645868790001</c:v>
                </c:pt>
                <c:pt idx="8">
                  <c:v>21217.058307669999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'non-isotherme'!$D$12:$L$12</c:f>
              <c:numCache>
                <c:formatCode>General</c:formatCode>
                <c:ptCount val="9"/>
                <c:pt idx="0">
                  <c:v>99721.375317090002</c:v>
                </c:pt>
                <c:pt idx="1">
                  <c:v>38668.442139899998</c:v>
                </c:pt>
                <c:pt idx="2">
                  <c:v>23396.446574360001</c:v>
                </c:pt>
                <c:pt idx="3">
                  <c:v>16623.933423139999</c:v>
                </c:pt>
                <c:pt idx="4">
                  <c:v>14903.95966687</c:v>
                </c:pt>
                <c:pt idx="5">
                  <c:v>12611.019407719999</c:v>
                </c:pt>
                <c:pt idx="6">
                  <c:v>7822.8836924699999</c:v>
                </c:pt>
                <c:pt idx="7">
                  <c:v>10528.546353039999</c:v>
                </c:pt>
                <c:pt idx="8">
                  <c:v>9123.8142138399999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'non-isotherme'!$D$13:$L$13</c:f>
              <c:numCache>
                <c:formatCode>General</c:formatCode>
                <c:ptCount val="9"/>
                <c:pt idx="0">
                  <c:v>98219.748519750006</c:v>
                </c:pt>
                <c:pt idx="1">
                  <c:v>38915.618794059999</c:v>
                </c:pt>
                <c:pt idx="2">
                  <c:v>23661.726963069999</c:v>
                </c:pt>
                <c:pt idx="3">
                  <c:v>16959.038058630002</c:v>
                </c:pt>
                <c:pt idx="4">
                  <c:v>15953.435964660001</c:v>
                </c:pt>
                <c:pt idx="5">
                  <c:v>13758.89769401</c:v>
                </c:pt>
                <c:pt idx="6">
                  <c:v>10894.99400613</c:v>
                </c:pt>
                <c:pt idx="7">
                  <c:v>11052.618070779999</c:v>
                </c:pt>
                <c:pt idx="8">
                  <c:v>9814.7770901500007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'non-isotherme'!$D$14:$L$14</c:f>
              <c:numCache>
                <c:formatCode>General</c:formatCode>
                <c:ptCount val="9"/>
                <c:pt idx="0">
                  <c:v>97336.558264489999</c:v>
                </c:pt>
                <c:pt idx="1">
                  <c:v>43012.113468060001</c:v>
                </c:pt>
                <c:pt idx="2">
                  <c:v>27990.664215140001</c:v>
                </c:pt>
                <c:pt idx="3">
                  <c:v>21020.845352960001</c:v>
                </c:pt>
                <c:pt idx="4">
                  <c:v>22650.05304182</c:v>
                </c:pt>
                <c:pt idx="5">
                  <c:v>19498.324144729999</c:v>
                </c:pt>
                <c:pt idx="6">
                  <c:v>15644.810749439999</c:v>
                </c:pt>
                <c:pt idx="7">
                  <c:v>17472.902672849999</c:v>
                </c:pt>
                <c:pt idx="8">
                  <c:v>15638.15268748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05336"/>
        <c:axId val="297704160"/>
      </c:scatterChart>
      <c:valAx>
        <c:axId val="297705336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04160"/>
        <c:crosses val="autoZero"/>
        <c:crossBetween val="midCat"/>
        <c:majorUnit val="1000"/>
      </c:valAx>
      <c:valAx>
        <c:axId val="29770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05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82722222222212"/>
          <c:y val="0.1811247222222222"/>
          <c:w val="0.26205055555555556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87364575459813E-2"/>
          <c:y val="5.7326435778641126E-2"/>
          <c:w val="0.86403517888636938"/>
          <c:h val="0.78084418867166672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'non-isotherme'!$D$36:$L$36</c:f>
              <c:numCache>
                <c:formatCode>General</c:formatCode>
                <c:ptCount val="9"/>
                <c:pt idx="0">
                  <c:v>25.849528408065201</c:v>
                </c:pt>
                <c:pt idx="1">
                  <c:v>24.285080484774301</c:v>
                </c:pt>
                <c:pt idx="2">
                  <c:v>22.956374208047901</c:v>
                </c:pt>
                <c:pt idx="3">
                  <c:v>22.1179893775642</c:v>
                </c:pt>
                <c:pt idx="4">
                  <c:v>21.6679078075991</c:v>
                </c:pt>
                <c:pt idx="5">
                  <c:v>20.148459482568501</c:v>
                </c:pt>
                <c:pt idx="6">
                  <c:v>20.002425746290999</c:v>
                </c:pt>
                <c:pt idx="7">
                  <c:v>20.0254333580611</c:v>
                </c:pt>
                <c:pt idx="8">
                  <c:v>20.1422042340104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254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'non-isotherme'!$D$35:$L$35</c:f>
              <c:numCache>
                <c:formatCode>General</c:formatCode>
                <c:ptCount val="9"/>
                <c:pt idx="0">
                  <c:v>23.311200517116401</c:v>
                </c:pt>
                <c:pt idx="1">
                  <c:v>16.638281773884</c:v>
                </c:pt>
                <c:pt idx="2">
                  <c:v>13.440486595456001</c:v>
                </c:pt>
                <c:pt idx="3">
                  <c:v>11.1311666831294</c:v>
                </c:pt>
                <c:pt idx="4">
                  <c:v>9.7540275087793997</c:v>
                </c:pt>
                <c:pt idx="5">
                  <c:v>7.9866276214461998</c:v>
                </c:pt>
                <c:pt idx="6">
                  <c:v>7.3290062305052697</c:v>
                </c:pt>
                <c:pt idx="7">
                  <c:v>6.7131251524253601</c:v>
                </c:pt>
                <c:pt idx="8">
                  <c:v>6.1534159462039399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12392"/>
        <c:axId val="297707688"/>
      </c:scatterChart>
      <c:valAx>
        <c:axId val="297712392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8581748698695878"/>
              <c:y val="0.92555848724714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07688"/>
        <c:crosses val="autoZero"/>
        <c:crossBetween val="midCat"/>
      </c:valAx>
      <c:valAx>
        <c:axId val="29770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2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62662137454238"/>
          <c:y val="0.15464733135271019"/>
          <c:w val="0.14506209840269171"/>
          <c:h val="0.112006869853669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8013888888889"/>
          <c:y val="4.2289166666666669E-2"/>
          <c:w val="0.83454555555555554"/>
          <c:h val="0.80997916666666669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16.666666666666668</c:v>
                </c:pt>
                <c:pt idx="1">
                  <c:v>33.333333333333336</c:v>
                </c:pt>
                <c:pt idx="2">
                  <c:v>50</c:v>
                </c:pt>
                <c:pt idx="3">
                  <c:v>66.666666666666671</c:v>
                </c:pt>
                <c:pt idx="4">
                  <c:v>83.333333333333329</c:v>
                </c:pt>
                <c:pt idx="5">
                  <c:v>100</c:v>
                </c:pt>
                <c:pt idx="6">
                  <c:v>116.66666666666667</c:v>
                </c:pt>
                <c:pt idx="7">
                  <c:v>133.33333333333334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(thermique)'!$D$2:$D$10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11.164856658971599</c:v>
                </c:pt>
                <c:pt idx="1">
                  <c:v>22.502964734310801</c:v>
                </c:pt>
                <c:pt idx="2">
                  <c:v>34.7073009297944</c:v>
                </c:pt>
                <c:pt idx="3">
                  <c:v>50.073236511454702</c:v>
                </c:pt>
                <c:pt idx="4">
                  <c:v>65.8869678740529</c:v>
                </c:pt>
                <c:pt idx="5">
                  <c:v>73.424863298724404</c:v>
                </c:pt>
                <c:pt idx="6">
                  <c:v>75.866474128916906</c:v>
                </c:pt>
                <c:pt idx="7">
                  <c:v>77.356296985663207</c:v>
                </c:pt>
                <c:pt idx="8">
                  <c:v>78.669695492845904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(thermique)'!$F$2:$F$10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117.94847865902</c:v>
                </c:pt>
                <c:pt idx="1">
                  <c:v>117.050200099278</c:v>
                </c:pt>
                <c:pt idx="2">
                  <c:v>115.83445993337</c:v>
                </c:pt>
                <c:pt idx="3">
                  <c:v>114.587957138647</c:v>
                </c:pt>
                <c:pt idx="4">
                  <c:v>113.330318665013</c:v>
                </c:pt>
                <c:pt idx="5">
                  <c:v>112.071124819384</c:v>
                </c:pt>
                <c:pt idx="6">
                  <c:v>110.957117401071</c:v>
                </c:pt>
                <c:pt idx="7">
                  <c:v>109.26571961293</c:v>
                </c:pt>
                <c:pt idx="8">
                  <c:v>107.552258655286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(thermique)'!$H$2:$H$10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119.307521947273</c:v>
                </c:pt>
                <c:pt idx="1">
                  <c:v>122.143521714556</c:v>
                </c:pt>
                <c:pt idx="2">
                  <c:v>124.890706996513</c:v>
                </c:pt>
                <c:pt idx="3">
                  <c:v>128.92254826852701</c:v>
                </c:pt>
                <c:pt idx="4">
                  <c:v>133.63134471134501</c:v>
                </c:pt>
                <c:pt idx="5">
                  <c:v>137.17072660077801</c:v>
                </c:pt>
                <c:pt idx="6">
                  <c:v>140.43129069124399</c:v>
                </c:pt>
                <c:pt idx="7">
                  <c:v>141.84536567542</c:v>
                </c:pt>
                <c:pt idx="8">
                  <c:v>143.253294188881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49888"/>
        <c:axId val="221650280"/>
        <c:extLst/>
      </c:scatterChart>
      <c:valAx>
        <c:axId val="221649888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50280"/>
        <c:crosses val="autoZero"/>
        <c:crossBetween val="midCat"/>
      </c:valAx>
      <c:valAx>
        <c:axId val="2216502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layout>
            <c:manualLayout>
              <c:xMode val="edge"/>
              <c:yMode val="edge"/>
              <c:x val="1.4111111111111111E-2"/>
              <c:y val="0.2411769444444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9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543261598366063"/>
          <c:y val="6.0156386701662297E-2"/>
          <c:w val="0.75104918644268248"/>
          <c:h val="0.7948201006124233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'non-isotherme'!$D$7:$N$7</c:f>
              <c:numCache>
                <c:formatCode>0.00E+00</c:formatCode>
                <c:ptCount val="11"/>
                <c:pt idx="0">
                  <c:v>3788472.2024861202</c:v>
                </c:pt>
                <c:pt idx="1">
                  <c:v>1874883.3047789801</c:v>
                </c:pt>
                <c:pt idx="2">
                  <c:v>841045.82967938005</c:v>
                </c:pt>
                <c:pt idx="3">
                  <c:v>306472.71838460298</c:v>
                </c:pt>
                <c:pt idx="4">
                  <c:v>87830.926634051706</c:v>
                </c:pt>
                <c:pt idx="5">
                  <c:v>93460.400271278006</c:v>
                </c:pt>
                <c:pt idx="6">
                  <c:v>241875.94239336101</c:v>
                </c:pt>
                <c:pt idx="7">
                  <c:v>335291.73078865401</c:v>
                </c:pt>
                <c:pt idx="8">
                  <c:v>694664.149166391</c:v>
                </c:pt>
                <c:pt idx="9">
                  <c:v>1211210.7930829499</c:v>
                </c:pt>
                <c:pt idx="10">
                  <c:v>1999822.12106808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'non-isotherme'!$D$8:$N$8</c:f>
              <c:numCache>
                <c:formatCode>0.00E+00</c:formatCode>
                <c:ptCount val="11"/>
                <c:pt idx="0">
                  <c:v>4760361.0098201996</c:v>
                </c:pt>
                <c:pt idx="1">
                  <c:v>3193303.20355397</c:v>
                </c:pt>
                <c:pt idx="2">
                  <c:v>2083191.58848982</c:v>
                </c:pt>
                <c:pt idx="3">
                  <c:v>1417276.8490999399</c:v>
                </c:pt>
                <c:pt idx="4">
                  <c:v>1713735.70549949</c:v>
                </c:pt>
                <c:pt idx="5">
                  <c:v>2851570.0438789199</c:v>
                </c:pt>
                <c:pt idx="6">
                  <c:v>3909689.33601679</c:v>
                </c:pt>
                <c:pt idx="7">
                  <c:v>5242800.7595779197</c:v>
                </c:pt>
                <c:pt idx="8">
                  <c:v>6147850.41485631</c:v>
                </c:pt>
                <c:pt idx="9">
                  <c:v>8270198.7987743802</c:v>
                </c:pt>
                <c:pt idx="10">
                  <c:v>10316465.280471699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'non-isotherme'!$D$9:$N$9</c:f>
              <c:numCache>
                <c:formatCode>0.00E+00</c:formatCode>
                <c:ptCount val="11"/>
                <c:pt idx="0">
                  <c:v>1382178.8397260599</c:v>
                </c:pt>
                <c:pt idx="1">
                  <c:v>534075.39604478003</c:v>
                </c:pt>
                <c:pt idx="2">
                  <c:v>-75520.770683070004</c:v>
                </c:pt>
                <c:pt idx="3">
                  <c:v>-972601.45798198297</c:v>
                </c:pt>
                <c:pt idx="4">
                  <c:v>-1863111.62887784</c:v>
                </c:pt>
                <c:pt idx="5">
                  <c:v>-3640355.9772243798</c:v>
                </c:pt>
                <c:pt idx="6">
                  <c:v>-5093807.9178215098</c:v>
                </c:pt>
                <c:pt idx="7">
                  <c:v>-6586014.1036642399</c:v>
                </c:pt>
                <c:pt idx="8">
                  <c:v>-7589900.52683804</c:v>
                </c:pt>
                <c:pt idx="9">
                  <c:v>-9519574.1007977799</c:v>
                </c:pt>
                <c:pt idx="10">
                  <c:v>-10945479.950420201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'non-isotherme'!$D$10:$N$10</c:f>
              <c:numCache>
                <c:formatCode>0.00E+00</c:formatCode>
                <c:ptCount val="11"/>
                <c:pt idx="0">
                  <c:v>3000368.7180748601</c:v>
                </c:pt>
                <c:pt idx="1">
                  <c:v>2344167.4503915599</c:v>
                </c:pt>
                <c:pt idx="2">
                  <c:v>1792678.89585873</c:v>
                </c:pt>
                <c:pt idx="3">
                  <c:v>1027853.43974103</c:v>
                </c:pt>
                <c:pt idx="4">
                  <c:v>688971.05281224695</c:v>
                </c:pt>
                <c:pt idx="5">
                  <c:v>740762.32082373602</c:v>
                </c:pt>
                <c:pt idx="6">
                  <c:v>923810.43894791498</c:v>
                </c:pt>
                <c:pt idx="7">
                  <c:v>1188313.90868926</c:v>
                </c:pt>
                <c:pt idx="8">
                  <c:v>1425251.1899963701</c:v>
                </c:pt>
                <c:pt idx="9">
                  <c:v>1815495.8558124399</c:v>
                </c:pt>
                <c:pt idx="10">
                  <c:v>2267344.7114267698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61792"/>
        <c:axId val="148262184"/>
      </c:scatterChart>
      <c:valAx>
        <c:axId val="148261792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8262184"/>
        <c:crosses val="autoZero"/>
        <c:crossBetween val="midCat"/>
        <c:majorUnit val="1000"/>
      </c:valAx>
      <c:valAx>
        <c:axId val="14826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8261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17686285748076"/>
          <c:y val="0.66839047462817147"/>
          <c:w val="0.21057965674567974"/>
          <c:h val="0.1579984142607174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(thermique)'!$C$2:$C$11</c:f>
              <c:numCache>
                <c:formatCode>General</c:formatCode>
                <c:ptCount val="10"/>
                <c:pt idx="0">
                  <c:v>0.71598484266233597</c:v>
                </c:pt>
                <c:pt idx="1">
                  <c:v>0.66419631098450405</c:v>
                </c:pt>
                <c:pt idx="2">
                  <c:v>0.58130943245685796</c:v>
                </c:pt>
                <c:pt idx="3">
                  <c:v>0.38276141975328298</c:v>
                </c:pt>
                <c:pt idx="4">
                  <c:v>0.226311269792868</c:v>
                </c:pt>
                <c:pt idx="5">
                  <c:v>0.12680546854733599</c:v>
                </c:pt>
                <c:pt idx="6">
                  <c:v>6.0675306695620802E-2</c:v>
                </c:pt>
                <c:pt idx="7">
                  <c:v>4.8145598516524002E-2</c:v>
                </c:pt>
                <c:pt idx="8">
                  <c:v>1.9055563585881799E-2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(thermique)'!$E$2:$E$11</c:f>
              <c:numCache>
                <c:formatCode>General</c:formatCode>
                <c:ptCount val="10"/>
                <c:pt idx="0">
                  <c:v>1.03982213141485E-2</c:v>
                </c:pt>
                <c:pt idx="1">
                  <c:v>2.1705399212253701E-2</c:v>
                </c:pt>
                <c:pt idx="2">
                  <c:v>2.9452127092562602E-2</c:v>
                </c:pt>
                <c:pt idx="3">
                  <c:v>3.42134523297997E-2</c:v>
                </c:pt>
                <c:pt idx="4">
                  <c:v>3.9113891486638401E-2</c:v>
                </c:pt>
                <c:pt idx="5">
                  <c:v>4.4289840832166E-2</c:v>
                </c:pt>
                <c:pt idx="6">
                  <c:v>4.7961630019144698E-2</c:v>
                </c:pt>
                <c:pt idx="7">
                  <c:v>5.2398133587196201E-2</c:v>
                </c:pt>
                <c:pt idx="8">
                  <c:v>5.4260227481317799E-2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(thermique)'!$G$2:$G$11</c:f>
              <c:numCache>
                <c:formatCode>General</c:formatCode>
                <c:ptCount val="10"/>
                <c:pt idx="0">
                  <c:v>3.7056510534820099E-2</c:v>
                </c:pt>
                <c:pt idx="1">
                  <c:v>5.9313529296264197E-2</c:v>
                </c:pt>
                <c:pt idx="2">
                  <c:v>6.9009912734172604E-2</c:v>
                </c:pt>
                <c:pt idx="3">
                  <c:v>7.8264228711912798E-2</c:v>
                </c:pt>
                <c:pt idx="4">
                  <c:v>7.07888718932667E-2</c:v>
                </c:pt>
                <c:pt idx="5">
                  <c:v>5.5919306797360201E-2</c:v>
                </c:pt>
                <c:pt idx="6">
                  <c:v>4.3325788554761401E-2</c:v>
                </c:pt>
                <c:pt idx="7">
                  <c:v>3.8809333423023597E-2</c:v>
                </c:pt>
                <c:pt idx="8">
                  <c:v>3.1293976068163899E-2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43224"/>
        <c:axId val="22164596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7.6803298275957702E-3</c:v>
                      </c:pt>
                      <c:pt idx="1">
                        <c:v>7.6820365059613099E-3</c:v>
                      </c:pt>
                      <c:pt idx="2">
                        <c:v>7.68338404373983E-3</c:v>
                      </c:pt>
                      <c:pt idx="3">
                        <c:v>7.6850261299858096E-3</c:v>
                      </c:pt>
                      <c:pt idx="4">
                        <c:v>7.6875509368524702E-3</c:v>
                      </c:pt>
                      <c:pt idx="5">
                        <c:v>7.6922501282600904E-3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643224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</a:t>
                </a:r>
                <a:r>
                  <a:rPr lang="fr-FR" baseline="0" dirty="0" smtClean="0"/>
                  <a:t> rotation</a:t>
                </a:r>
                <a:r>
                  <a:rPr lang="fr-FR" dirty="0" smtClean="0"/>
                  <a:t>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5968"/>
        <c:crosses val="autoZero"/>
        <c:crossBetween val="midCat"/>
      </c:valAx>
      <c:valAx>
        <c:axId val="22164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Damping Ratio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43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7.005625E-2"/>
          <c:w val="0.8180360980888951"/>
          <c:h val="0.74048958333333337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15.202113859500001</c:v>
                </c:pt>
                <c:pt idx="1">
                  <c:v>18.2425366314</c:v>
                </c:pt>
                <c:pt idx="2">
                  <c:v>21.2829594034</c:v>
                </c:pt>
                <c:pt idx="3">
                  <c:v>24.323382175300001</c:v>
                </c:pt>
                <c:pt idx="4">
                  <c:v>27.363804947199998</c:v>
                </c:pt>
                <c:pt idx="5">
                  <c:v>30.4042277191</c:v>
                </c:pt>
                <c:pt idx="6">
                  <c:v>33.444650490999997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NL!$B$2:$B$8</c:f>
              <c:numCache>
                <c:formatCode>General</c:formatCode>
                <c:ptCount val="7"/>
                <c:pt idx="0">
                  <c:v>14.605600000000001</c:v>
                </c:pt>
                <c:pt idx="1">
                  <c:v>17.2271</c:v>
                </c:pt>
                <c:pt idx="2">
                  <c:v>19.898800000000001</c:v>
                </c:pt>
                <c:pt idx="3">
                  <c:v>22.884599999999999</c:v>
                </c:pt>
                <c:pt idx="4">
                  <c:v>26.3125</c:v>
                </c:pt>
                <c:pt idx="5">
                  <c:v>30.002800000000001</c:v>
                </c:pt>
                <c:pt idx="6">
                  <c:v>34.1051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16.633702486299999</c:v>
                </c:pt>
                <c:pt idx="1">
                  <c:v>19.960442983499998</c:v>
                </c:pt>
                <c:pt idx="2">
                  <c:v>23.2871834808</c:v>
                </c:pt>
                <c:pt idx="3">
                  <c:v>26.613923977999999</c:v>
                </c:pt>
                <c:pt idx="4">
                  <c:v>29.9406644753</c:v>
                </c:pt>
                <c:pt idx="5">
                  <c:v>33.267404972500003</c:v>
                </c:pt>
                <c:pt idx="6">
                  <c:v>36.594145469799997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NL!$D$2:$D$8</c:f>
              <c:numCache>
                <c:formatCode>General</c:formatCode>
                <c:ptCount val="7"/>
                <c:pt idx="0">
                  <c:v>17.0808</c:v>
                </c:pt>
                <c:pt idx="1">
                  <c:v>20.509899999999998</c:v>
                </c:pt>
                <c:pt idx="2">
                  <c:v>24.1433</c:v>
                </c:pt>
                <c:pt idx="3">
                  <c:v>27.382200000000001</c:v>
                </c:pt>
                <c:pt idx="4">
                  <c:v>30.3231</c:v>
                </c:pt>
                <c:pt idx="5">
                  <c:v>32.863799999999998</c:v>
                </c:pt>
                <c:pt idx="6">
                  <c:v>35.755200000000002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698360"/>
        <c:axId val="222696008"/>
      </c:scatterChart>
      <c:valAx>
        <c:axId val="22269836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6008"/>
        <c:crosses val="autoZero"/>
        <c:crossBetween val="midCat"/>
      </c:valAx>
      <c:valAx>
        <c:axId val="22269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8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920931126383766"/>
          <c:y val="0.60663680555555544"/>
          <c:w val="0.54601226869762665"/>
          <c:h val="0.1527562499999999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7.4465972222222218E-2"/>
          <c:w val="0.792872422739065"/>
          <c:h val="0.73607986111111123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21.4101463497</c:v>
                </c:pt>
                <c:pt idx="1">
                  <c:v>21.4101463497</c:v>
                </c:pt>
                <c:pt idx="2">
                  <c:v>21.4101463497</c:v>
                </c:pt>
                <c:pt idx="3">
                  <c:v>21.4101463497</c:v>
                </c:pt>
                <c:pt idx="4">
                  <c:v>21.4101463497</c:v>
                </c:pt>
                <c:pt idx="5">
                  <c:v>21.4101463497</c:v>
                </c:pt>
                <c:pt idx="6">
                  <c:v>21.4101463497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NL!$C$2:$C$8</c:f>
              <c:numCache>
                <c:formatCode>General</c:formatCode>
                <c:ptCount val="7"/>
                <c:pt idx="0">
                  <c:v>19.460899999999999</c:v>
                </c:pt>
                <c:pt idx="1">
                  <c:v>17.979299999999999</c:v>
                </c:pt>
                <c:pt idx="2">
                  <c:v>16.374199999999998</c:v>
                </c:pt>
                <c:pt idx="3">
                  <c:v>14.1286</c:v>
                </c:pt>
                <c:pt idx="4">
                  <c:v>11.932</c:v>
                </c:pt>
                <c:pt idx="5">
                  <c:v>10.311299999999999</c:v>
                </c:pt>
                <c:pt idx="6">
                  <c:v>8.8699999999999992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-101.843971751</c:v>
                </c:pt>
                <c:pt idx="1">
                  <c:v>-101.843971751</c:v>
                </c:pt>
                <c:pt idx="2">
                  <c:v>-101.843971751</c:v>
                </c:pt>
                <c:pt idx="3">
                  <c:v>-101.843971751</c:v>
                </c:pt>
                <c:pt idx="4">
                  <c:v>-101.843971751</c:v>
                </c:pt>
                <c:pt idx="5">
                  <c:v>-101.843971751</c:v>
                </c:pt>
                <c:pt idx="6">
                  <c:v>-101.843971751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NL!$E$2:$E$8</c:f>
              <c:numCache>
                <c:formatCode>General</c:formatCode>
                <c:ptCount val="7"/>
                <c:pt idx="0">
                  <c:v>-96.007499999999993</c:v>
                </c:pt>
                <c:pt idx="1">
                  <c:v>-93.405799999999999</c:v>
                </c:pt>
                <c:pt idx="2">
                  <c:v>-91.001900000000006</c:v>
                </c:pt>
                <c:pt idx="3">
                  <c:v>-88.986500000000007</c:v>
                </c:pt>
                <c:pt idx="4">
                  <c:v>-87.705100000000002</c:v>
                </c:pt>
                <c:pt idx="5">
                  <c:v>-86.551699999999997</c:v>
                </c:pt>
                <c:pt idx="6">
                  <c:v>-85.444299999999998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696400"/>
        <c:axId val="222697968"/>
      </c:scatterChart>
      <c:valAx>
        <c:axId val="22269640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7968"/>
        <c:crosses val="autoZero"/>
        <c:crossBetween val="midCat"/>
      </c:valAx>
      <c:valAx>
        <c:axId val="2226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945357142857144"/>
          <c:y val="0.33171041666666673"/>
          <c:w val="0.60827292542189448"/>
          <c:h val="0.174089583333333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5.2417361111111102E-2"/>
          <c:w val="0.79234566777418713"/>
          <c:h val="0.745328472222222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linear!$B$25:$H$25</c:f>
              <c:numCache>
                <c:formatCode>0.00</c:formatCode>
                <c:ptCount val="7"/>
                <c:pt idx="0">
                  <c:v>0.30404227718999999</c:v>
                </c:pt>
                <c:pt idx="1">
                  <c:v>0.30404227719000004</c:v>
                </c:pt>
                <c:pt idx="2">
                  <c:v>0.30404227719142857</c:v>
                </c:pt>
                <c:pt idx="3">
                  <c:v>0.30404227719125004</c:v>
                </c:pt>
                <c:pt idx="4">
                  <c:v>0.3040422771911111</c:v>
                </c:pt>
                <c:pt idx="5">
                  <c:v>0.30404227719100002</c:v>
                </c:pt>
                <c:pt idx="6">
                  <c:v>0.30404227719090904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NL!$B$26:$H$26</c:f>
              <c:numCache>
                <c:formatCode>0.00</c:formatCode>
                <c:ptCount val="7"/>
                <c:pt idx="0">
                  <c:v>0.29211200000000004</c:v>
                </c:pt>
                <c:pt idx="1">
                  <c:v>0.28711833333333336</c:v>
                </c:pt>
                <c:pt idx="2">
                  <c:v>0.28426857142857143</c:v>
                </c:pt>
                <c:pt idx="3">
                  <c:v>0.28605750000000002</c:v>
                </c:pt>
                <c:pt idx="4">
                  <c:v>0.29236111111111113</c:v>
                </c:pt>
                <c:pt idx="5">
                  <c:v>0.30002800000000002</c:v>
                </c:pt>
                <c:pt idx="6">
                  <c:v>0.31004636363636368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08080"/>
        <c:axId val="297710040"/>
      </c:scatterChart>
      <c:valAx>
        <c:axId val="29770808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0040"/>
        <c:crosses val="autoZero"/>
        <c:crossBetween val="midCat"/>
      </c:valAx>
      <c:valAx>
        <c:axId val="29771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08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118511904761905"/>
          <c:y val="0.10116736111111113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785714285715"/>
          <c:y val="6.1236805555555558E-2"/>
          <c:w val="0.79442261904761891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linear!$B$28:$H$28</c:f>
              <c:numCache>
                <c:formatCode>0.00</c:formatCode>
                <c:ptCount val="7"/>
                <c:pt idx="0">
                  <c:v>-158.5898536503</c:v>
                </c:pt>
                <c:pt idx="1">
                  <c:v>-158.5898536503</c:v>
                </c:pt>
                <c:pt idx="2">
                  <c:v>-158.5898536503</c:v>
                </c:pt>
                <c:pt idx="3">
                  <c:v>-158.5898536503</c:v>
                </c:pt>
                <c:pt idx="4">
                  <c:v>-158.5898536503</c:v>
                </c:pt>
                <c:pt idx="5">
                  <c:v>-158.5898536503</c:v>
                </c:pt>
                <c:pt idx="6">
                  <c:v>-158.5898536503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NL!$B$29:$H$29</c:f>
              <c:numCache>
                <c:formatCode>0.00</c:formatCode>
                <c:ptCount val="7"/>
                <c:pt idx="0">
                  <c:v>-160.53909999999999</c:v>
                </c:pt>
                <c:pt idx="1">
                  <c:v>-162.02070000000001</c:v>
                </c:pt>
                <c:pt idx="2">
                  <c:v>-163.62580000000003</c:v>
                </c:pt>
                <c:pt idx="3">
                  <c:v>-165.87139999999999</c:v>
                </c:pt>
                <c:pt idx="4">
                  <c:v>-168.06799999999998</c:v>
                </c:pt>
                <c:pt idx="5">
                  <c:v>-169.68870000000001</c:v>
                </c:pt>
                <c:pt idx="6">
                  <c:v>-171.13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13176"/>
        <c:axId val="297713568"/>
      </c:scatterChart>
      <c:valAx>
        <c:axId val="297713176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3568"/>
        <c:crosses val="autoZero"/>
        <c:crossBetween val="midCat"/>
      </c:valAx>
      <c:valAx>
        <c:axId val="297713568"/>
        <c:scaling>
          <c:orientation val="minMax"/>
          <c:max val="-140"/>
          <c:min val="-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3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2242063492065"/>
          <c:y val="0.20812013888888889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79234566777418713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linear!$B$26:$H$26</c:f>
              <c:numCache>
                <c:formatCode>0.00</c:formatCode>
                <c:ptCount val="7"/>
                <c:pt idx="0">
                  <c:v>0.1291186458976146</c:v>
                </c:pt>
                <c:pt idx="1">
                  <c:v>0.13055036813634341</c:v>
                </c:pt>
                <c:pt idx="2">
                  <c:v>0.13290924670692686</c:v>
                </c:pt>
                <c:pt idx="3">
                  <c:v>0.13525788277239956</c:v>
                </c:pt>
                <c:pt idx="4">
                  <c:v>0.13613557159002407</c:v>
                </c:pt>
                <c:pt idx="5">
                  <c:v>0.13653105727093529</c:v>
                </c:pt>
                <c:pt idx="6">
                  <c:v>0.13650586128037287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NL!$B$27:$H$27</c:f>
              <c:numCache>
                <c:formatCode>0.00</c:formatCode>
                <c:ptCount val="7"/>
                <c:pt idx="0">
                  <c:v>0.15689872377718136</c:v>
                </c:pt>
                <c:pt idx="1">
                  <c:v>0.16556472070168513</c:v>
                </c:pt>
                <c:pt idx="2">
                  <c:v>0.17651818200092467</c:v>
                </c:pt>
                <c:pt idx="3">
                  <c:v>0.18758029417162633</c:v>
                </c:pt>
                <c:pt idx="4">
                  <c:v>0.19376152019002377</c:v>
                </c:pt>
                <c:pt idx="5">
                  <c:v>0.21008539203007717</c:v>
                </c:pt>
                <c:pt idx="6">
                  <c:v>0.22797176961815266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714352"/>
        <c:axId val="297715136"/>
      </c:scatterChart>
      <c:valAx>
        <c:axId val="29771435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5136"/>
        <c:crosses val="autoZero"/>
        <c:crossBetween val="midCat"/>
      </c:valAx>
      <c:valAx>
        <c:axId val="2977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14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046011904761904"/>
          <c:y val="0.58146597222222229"/>
          <c:w val="0.37718293650793655"/>
          <c:h val="0.161575694444444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linear!$B$29:$H$29</c:f>
              <c:numCache>
                <c:formatCode>0.00</c:formatCode>
                <c:ptCount val="7"/>
                <c:pt idx="0">
                  <c:v>-92.320549811699962</c:v>
                </c:pt>
                <c:pt idx="1">
                  <c:v>-89.822731960700025</c:v>
                </c:pt>
                <c:pt idx="2">
                  <c:v>-87.580466018699994</c:v>
                </c:pt>
                <c:pt idx="3">
                  <c:v>-85.695554615700019</c:v>
                </c:pt>
                <c:pt idx="4">
                  <c:v>-83.999475588700022</c:v>
                </c:pt>
                <c:pt idx="5">
                  <c:v>-82.55568123270001</c:v>
                </c:pt>
                <c:pt idx="6">
                  <c:v>-81.313742482700036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NL!$B$30:$H$30</c:f>
              <c:numCache>
                <c:formatCode>0.00</c:formatCode>
                <c:ptCount val="7"/>
                <c:pt idx="0">
                  <c:v>-41.960900000000038</c:v>
                </c:pt>
                <c:pt idx="1">
                  <c:v>-37.479300000000016</c:v>
                </c:pt>
                <c:pt idx="2">
                  <c:v>-31.874200000000013</c:v>
                </c:pt>
                <c:pt idx="3">
                  <c:v>-29.62860000000002</c:v>
                </c:pt>
                <c:pt idx="4">
                  <c:v>-27.432000000000016</c:v>
                </c:pt>
                <c:pt idx="5">
                  <c:v>-24.811299999999974</c:v>
                </c:pt>
                <c:pt idx="6">
                  <c:v>-21.37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94072"/>
        <c:axId val="299794464"/>
      </c:scatterChart>
      <c:valAx>
        <c:axId val="29979407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94464"/>
        <c:crosses val="autoZero"/>
        <c:crossBetween val="midCat"/>
      </c:valAx>
      <c:valAx>
        <c:axId val="2997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94072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719261248413317"/>
          <c:y val="0.33213958333333332"/>
          <c:w val="0.54601226869762665"/>
          <c:h val="0.1968534722222221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9466058699767"/>
          <c:y val="6.9479963285273019E-2"/>
          <c:w val="0.86256626768838884"/>
          <c:h val="0.76660390819682855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Output_Def_dfn!$B$2:$B$27</c:f>
              <c:numCache>
                <c:formatCode>0.00E+00</c:formatCode>
                <c:ptCount val="26"/>
                <c:pt idx="0">
                  <c:v>-8.1656421129222903E-4</c:v>
                </c:pt>
                <c:pt idx="1">
                  <c:v>-7.2958246355869305E-4</c:v>
                </c:pt>
                <c:pt idx="2">
                  <c:v>-4.7387582981238299E-4</c:v>
                </c:pt>
                <c:pt idx="3">
                  <c:v>-2.0908301347889101E-4</c:v>
                </c:pt>
                <c:pt idx="4">
                  <c:v>-1.8640953860889801E-5</c:v>
                </c:pt>
                <c:pt idx="5">
                  <c:v>2.21650391430475E-4</c:v>
                </c:pt>
                <c:pt idx="6">
                  <c:v>6.7488963591083801E-3</c:v>
                </c:pt>
                <c:pt idx="7">
                  <c:v>1.7501953061496801E-2</c:v>
                </c:pt>
                <c:pt idx="8">
                  <c:v>3.1862724672507801E-2</c:v>
                </c:pt>
                <c:pt idx="9">
                  <c:v>4.9139820586742697E-2</c:v>
                </c:pt>
                <c:pt idx="10">
                  <c:v>6.8867753271120602E-2</c:v>
                </c:pt>
                <c:pt idx="11">
                  <c:v>9.0471517368262394E-2</c:v>
                </c:pt>
                <c:pt idx="12">
                  <c:v>0.114833049328724</c:v>
                </c:pt>
                <c:pt idx="13">
                  <c:v>4.5014463479704003E-2</c:v>
                </c:pt>
                <c:pt idx="14">
                  <c:v>3.5903917142986103E-2</c:v>
                </c:pt>
                <c:pt idx="15">
                  <c:v>2.3135741395342999E-2</c:v>
                </c:pt>
                <c:pt idx="16">
                  <c:v>7.1480472716388896E-3</c:v>
                </c:pt>
                <c:pt idx="17">
                  <c:v>-1.18185394102712E-2</c:v>
                </c:pt>
                <c:pt idx="18">
                  <c:v>-3.3889743107264697E-2</c:v>
                </c:pt>
                <c:pt idx="19">
                  <c:v>-5.9380131621961901E-2</c:v>
                </c:pt>
                <c:pt idx="20">
                  <c:v>-0.58762047766014003</c:v>
                </c:pt>
                <c:pt idx="21">
                  <c:v>-1.28692205545531</c:v>
                </c:pt>
                <c:pt idx="22">
                  <c:v>-1.4277115912065299</c:v>
                </c:pt>
                <c:pt idx="23">
                  <c:v>-1.62519546999493</c:v>
                </c:pt>
                <c:pt idx="24">
                  <c:v>-1.78034535513772</c:v>
                </c:pt>
                <c:pt idx="25">
                  <c:v>-1.99185921944527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Output_Def_dfn!$C$2:$C$27</c:f>
              <c:numCache>
                <c:formatCode>0.00E+00</c:formatCode>
                <c:ptCount val="26"/>
                <c:pt idx="0">
                  <c:v>-7.8526607843399296E-13</c:v>
                </c:pt>
                <c:pt idx="1">
                  <c:v>-6.9508522952779804E-13</c:v>
                </c:pt>
                <c:pt idx="2">
                  <c:v>-4.3078735539372E-13</c:v>
                </c:pt>
                <c:pt idx="3">
                  <c:v>-1.7604113104137201E-13</c:v>
                </c:pt>
                <c:pt idx="4">
                  <c:v>5.4392559111067804E-16</c:v>
                </c:pt>
                <c:pt idx="5">
                  <c:v>2.1029459283847999E-13</c:v>
                </c:pt>
                <c:pt idx="6">
                  <c:v>4.9734079360257403E-12</c:v>
                </c:pt>
                <c:pt idx="7">
                  <c:v>1.03967270497813E-11</c:v>
                </c:pt>
                <c:pt idx="8">
                  <c:v>1.46279100967084E-11</c:v>
                </c:pt>
                <c:pt idx="9">
                  <c:v>1.64334038974994E-11</c:v>
                </c:pt>
                <c:pt idx="10">
                  <c:v>1.5651215319710999E-11</c:v>
                </c:pt>
                <c:pt idx="11">
                  <c:v>1.2352275138676299E-11</c:v>
                </c:pt>
                <c:pt idx="12">
                  <c:v>6.9339171324901099E-12</c:v>
                </c:pt>
                <c:pt idx="13">
                  <c:v>9.5070537099408895E-13</c:v>
                </c:pt>
                <c:pt idx="14">
                  <c:v>6.5746493757325701E-13</c:v>
                </c:pt>
                <c:pt idx="15">
                  <c:v>3.4500614987739199E-13</c:v>
                </c:pt>
                <c:pt idx="16">
                  <c:v>1.2111166695238599E-14</c:v>
                </c:pt>
                <c:pt idx="17">
                  <c:v>-3.4295685136321302E-13</c:v>
                </c:pt>
                <c:pt idx="18">
                  <c:v>-7.2349682260016697E-13</c:v>
                </c:pt>
                <c:pt idx="19">
                  <c:v>-1.1248281004650901E-12</c:v>
                </c:pt>
                <c:pt idx="20">
                  <c:v>-8.1149683930188998E-12</c:v>
                </c:pt>
                <c:pt idx="21">
                  <c:v>-1.676940054455E-11</c:v>
                </c:pt>
                <c:pt idx="22">
                  <c:v>-1.85837284383933E-11</c:v>
                </c:pt>
                <c:pt idx="23">
                  <c:v>-2.1264966726447702E-11</c:v>
                </c:pt>
                <c:pt idx="24">
                  <c:v>-2.34417402913656E-11</c:v>
                </c:pt>
                <c:pt idx="25">
                  <c:v>-2.65084470184319E-11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701888"/>
        <c:axId val="222697576"/>
      </c:scatterChart>
      <c:valAx>
        <c:axId val="22270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7576"/>
        <c:crosses val="autoZero"/>
        <c:crossBetween val="midCat"/>
      </c:valAx>
      <c:valAx>
        <c:axId val="22269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701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35061728395059"/>
          <c:y val="0.29766882716049381"/>
          <c:w val="0.13437253086419754"/>
          <c:h val="0.152737962962962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8418002627719"/>
          <c:y val="7.0957223062349001E-2"/>
          <c:w val="0.82911965272633603"/>
          <c:h val="0.7469185888187817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linear!$B$31:$H$31</c:f>
              <c:numCache>
                <c:formatCode>0.0000</c:formatCode>
                <c:ptCount val="7"/>
                <c:pt idx="0">
                  <c:v>0.14981606830453209</c:v>
                </c:pt>
                <c:pt idx="1">
                  <c:v>0.17040880647206408</c:v>
                </c:pt>
                <c:pt idx="2">
                  <c:v>0.19050982740216599</c:v>
                </c:pt>
                <c:pt idx="3">
                  <c:v>0.20820969532506403</c:v>
                </c:pt>
                <c:pt idx="4">
                  <c:v>0.22979750048052408</c:v>
                </c:pt>
                <c:pt idx="5">
                  <c:v>0.26971122659105518</c:v>
                </c:pt>
                <c:pt idx="6">
                  <c:v>0.30977586924012895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NL!$B$32:$H$32</c:f>
              <c:numCache>
                <c:formatCode>0.00</c:formatCode>
                <c:ptCount val="7"/>
                <c:pt idx="0">
                  <c:v>0.61392365891547251</c:v>
                </c:pt>
                <c:pt idx="1">
                  <c:v>0.65639299804301909</c:v>
                </c:pt>
                <c:pt idx="2">
                  <c:v>0.70620727827031227</c:v>
                </c:pt>
                <c:pt idx="3">
                  <c:v>0.76737629658811068</c:v>
                </c:pt>
                <c:pt idx="4">
                  <c:v>0.81013046784023401</c:v>
                </c:pt>
                <c:pt idx="5">
                  <c:v>0.9056419812766674</c:v>
                </c:pt>
                <c:pt idx="6">
                  <c:v>1.0242876575206881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700712"/>
        <c:axId val="222699144"/>
      </c:scatterChart>
      <c:valAx>
        <c:axId val="22270071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9144"/>
        <c:crosses val="autoZero"/>
        <c:crossBetween val="midCat"/>
      </c:valAx>
      <c:valAx>
        <c:axId val="222699144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700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798680652723294"/>
          <c:y val="0.42491549483466878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51574074074075"/>
          <c:y val="3.8194444444444448E-2"/>
          <c:w val="0.69716018518518519"/>
          <c:h val="0.787609722222222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ph1'!$E$7:$N$7</c:f>
              <c:numCache>
                <c:formatCode>General</c:formatCode>
                <c:ptCount val="10"/>
                <c:pt idx="0">
                  <c:v>25187228.024799999</c:v>
                </c:pt>
                <c:pt idx="1">
                  <c:v>27586820.9384</c:v>
                </c:pt>
                <c:pt idx="2">
                  <c:v>29625824.382599998</c:v>
                </c:pt>
                <c:pt idx="3">
                  <c:v>29777597.788199998</c:v>
                </c:pt>
                <c:pt idx="4">
                  <c:v>34839911.906599998</c:v>
                </c:pt>
                <c:pt idx="5">
                  <c:v>41052652.783399999</c:v>
                </c:pt>
                <c:pt idx="6">
                  <c:v>38705893.611100003</c:v>
                </c:pt>
                <c:pt idx="7">
                  <c:v>41983294.821800001</c:v>
                </c:pt>
                <c:pt idx="8">
                  <c:v>44305912.056699999</c:v>
                </c:pt>
                <c:pt idx="9">
                  <c:v>46587004.701700002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ph1'!$E$8:$N$8</c:f>
              <c:numCache>
                <c:formatCode>General</c:formatCode>
                <c:ptCount val="10"/>
                <c:pt idx="0">
                  <c:v>35007104.3631</c:v>
                </c:pt>
                <c:pt idx="1">
                  <c:v>50837789.922499999</c:v>
                </c:pt>
                <c:pt idx="2">
                  <c:v>68111667.049700007</c:v>
                </c:pt>
                <c:pt idx="3">
                  <c:v>85098339.363199994</c:v>
                </c:pt>
                <c:pt idx="4">
                  <c:v>103190806.538</c:v>
                </c:pt>
                <c:pt idx="5">
                  <c:v>111864259.50399999</c:v>
                </c:pt>
                <c:pt idx="6">
                  <c:v>126744358.726</c:v>
                </c:pt>
                <c:pt idx="7">
                  <c:v>130666104.677</c:v>
                </c:pt>
                <c:pt idx="8">
                  <c:v>141082103.99399999</c:v>
                </c:pt>
                <c:pt idx="9">
                  <c:v>154182795.00099999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ph1'!$E$9:$N$9</c:f>
              <c:numCache>
                <c:formatCode>General</c:formatCode>
                <c:ptCount val="10"/>
                <c:pt idx="0">
                  <c:v>-19309615.491799999</c:v>
                </c:pt>
                <c:pt idx="1">
                  <c:v>-26218796.660300002</c:v>
                </c:pt>
                <c:pt idx="2">
                  <c:v>-38266794.615500003</c:v>
                </c:pt>
                <c:pt idx="3">
                  <c:v>-40229367.450099997</c:v>
                </c:pt>
                <c:pt idx="4">
                  <c:v>-45734003.555799998</c:v>
                </c:pt>
                <c:pt idx="5">
                  <c:v>-50636597.136399999</c:v>
                </c:pt>
                <c:pt idx="6">
                  <c:v>-58669387.096100003</c:v>
                </c:pt>
                <c:pt idx="7">
                  <c:v>-70618342.546100006</c:v>
                </c:pt>
                <c:pt idx="8">
                  <c:v>-75013187.794799998</c:v>
                </c:pt>
                <c:pt idx="9">
                  <c:v>-72878421.946799994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ph1'!$E$10:$N$10</c:f>
              <c:numCache>
                <c:formatCode>General</c:formatCode>
                <c:ptCount val="10"/>
                <c:pt idx="0">
                  <c:v>3864244.8057800001</c:v>
                </c:pt>
                <c:pt idx="1">
                  <c:v>2909218.4114399999</c:v>
                </c:pt>
                <c:pt idx="2">
                  <c:v>1765851.4793100001</c:v>
                </c:pt>
                <c:pt idx="3">
                  <c:v>826550.129143</c:v>
                </c:pt>
                <c:pt idx="4">
                  <c:v>2422564.1682199999</c:v>
                </c:pt>
                <c:pt idx="5">
                  <c:v>6138615.5577299995</c:v>
                </c:pt>
                <c:pt idx="6">
                  <c:v>8446283.1012699995</c:v>
                </c:pt>
                <c:pt idx="7">
                  <c:v>6969870.9500799999</c:v>
                </c:pt>
                <c:pt idx="8">
                  <c:v>7477130.9312199997</c:v>
                </c:pt>
                <c:pt idx="9">
                  <c:v>7220073.9398600003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87016"/>
        <c:axId val="299784272"/>
      </c:scatterChart>
      <c:valAx>
        <c:axId val="29978701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6964606481481477"/>
              <c:y val="0.92216840277777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4272"/>
        <c:crosses val="autoZero"/>
        <c:crossBetween val="midCat"/>
      </c:valAx>
      <c:valAx>
        <c:axId val="29978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7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58935185185184"/>
          <c:y val="5.9319791666666677E-2"/>
          <c:w val="0.41190671296296294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286648148148146"/>
          <c:y val="3.8805555555555558E-2"/>
          <c:w val="0.76981425925925939"/>
          <c:h val="0.82615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69488"/>
        <c:axId val="221865568"/>
      </c:scatterChart>
      <c:valAx>
        <c:axId val="22186948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5568"/>
        <c:crosses val="autoZero"/>
        <c:crossBetween val="midCat"/>
        <c:majorUnit val="1000"/>
      </c:valAx>
      <c:valAx>
        <c:axId val="221865568"/>
        <c:scaling>
          <c:orientation val="minMax"/>
          <c:min val="-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Amortissement [</a:t>
                </a:r>
                <a:r>
                  <a:rPr lang="fr-FR" dirty="0" err="1" smtClean="0"/>
                  <a:t>N.s</a:t>
                </a:r>
                <a:r>
                  <a:rPr lang="fr-FR" dirty="0" smtClean="0"/>
                  <a:t>/m]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9488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05499999999988"/>
          <c:y val="0.50302388888888894"/>
          <c:w val="0.23405666666666666"/>
          <c:h val="0.1865316666666666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37011574074074"/>
          <c:y val="5.3830276160101463E-2"/>
          <c:w val="0.71397476851851849"/>
          <c:h val="0.769054966571500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ph1'!$D$11:$N$11</c:f>
              <c:numCache>
                <c:formatCode>General</c:formatCode>
                <c:ptCount val="11"/>
                <c:pt idx="1">
                  <c:v>330809.73667999997</c:v>
                </c:pt>
                <c:pt idx="2">
                  <c:v>323392.47277200001</c:v>
                </c:pt>
                <c:pt idx="3">
                  <c:v>318713.82873299997</c:v>
                </c:pt>
                <c:pt idx="4">
                  <c:v>313485.37511399999</c:v>
                </c:pt>
                <c:pt idx="5">
                  <c:v>306892.10909799999</c:v>
                </c:pt>
                <c:pt idx="6">
                  <c:v>299298.800965</c:v>
                </c:pt>
                <c:pt idx="7">
                  <c:v>291491.57474700001</c:v>
                </c:pt>
                <c:pt idx="8">
                  <c:v>283846.44143000001</c:v>
                </c:pt>
                <c:pt idx="9">
                  <c:v>276012.46834899997</c:v>
                </c:pt>
                <c:pt idx="10">
                  <c:v>266693.74927999999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ph1'!$D$12:$N$12</c:f>
              <c:numCache>
                <c:formatCode>General</c:formatCode>
                <c:ptCount val="11"/>
                <c:pt idx="1">
                  <c:v>-386.974472327</c:v>
                </c:pt>
                <c:pt idx="2">
                  <c:v>-15750.0994734</c:v>
                </c:pt>
                <c:pt idx="3">
                  <c:v>-25149.358615100002</c:v>
                </c:pt>
                <c:pt idx="4">
                  <c:v>-27276.193906</c:v>
                </c:pt>
                <c:pt idx="5">
                  <c:v>-27738.746091699999</c:v>
                </c:pt>
                <c:pt idx="6">
                  <c:v>-27405.197340300001</c:v>
                </c:pt>
                <c:pt idx="7">
                  <c:v>-27113.244649799999</c:v>
                </c:pt>
                <c:pt idx="8">
                  <c:v>-26332.488826199999</c:v>
                </c:pt>
                <c:pt idx="9">
                  <c:v>-25153.988844200001</c:v>
                </c:pt>
                <c:pt idx="10">
                  <c:v>-23605.898892199999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ph1'!$D$13:$N$13</c:f>
              <c:numCache>
                <c:formatCode>General</c:formatCode>
                <c:ptCount val="11"/>
                <c:pt idx="1">
                  <c:v>4770.1079081799999</c:v>
                </c:pt>
                <c:pt idx="2">
                  <c:v>-9014.5216402200003</c:v>
                </c:pt>
                <c:pt idx="3">
                  <c:v>-23264.676557999999</c:v>
                </c:pt>
                <c:pt idx="4">
                  <c:v>-25212.453582499998</c:v>
                </c:pt>
                <c:pt idx="5">
                  <c:v>-27273.6164823</c:v>
                </c:pt>
                <c:pt idx="6">
                  <c:v>-29527.269844400002</c:v>
                </c:pt>
                <c:pt idx="7">
                  <c:v>-29701.170818999999</c:v>
                </c:pt>
                <c:pt idx="8">
                  <c:v>-29593.6502516</c:v>
                </c:pt>
                <c:pt idx="9">
                  <c:v>-29334.888227300002</c:v>
                </c:pt>
                <c:pt idx="10">
                  <c:v>-29676.5436682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ph1'!$D$14:$N$14</c:f>
              <c:numCache>
                <c:formatCode>General</c:formatCode>
                <c:ptCount val="11"/>
                <c:pt idx="1">
                  <c:v>215350.820423</c:v>
                </c:pt>
                <c:pt idx="2">
                  <c:v>201620.836798</c:v>
                </c:pt>
                <c:pt idx="3">
                  <c:v>200712.65445999999</c:v>
                </c:pt>
                <c:pt idx="4">
                  <c:v>185743.245558</c:v>
                </c:pt>
                <c:pt idx="5">
                  <c:v>174820.09530399999</c:v>
                </c:pt>
                <c:pt idx="6">
                  <c:v>164857.40817400001</c:v>
                </c:pt>
                <c:pt idx="7">
                  <c:v>150019.93548300001</c:v>
                </c:pt>
                <c:pt idx="8">
                  <c:v>143215.72190400001</c:v>
                </c:pt>
                <c:pt idx="9">
                  <c:v>132439.10680499999</c:v>
                </c:pt>
                <c:pt idx="10">
                  <c:v>124145.384228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79960"/>
        <c:axId val="299785840"/>
      </c:scatterChart>
      <c:valAx>
        <c:axId val="299779960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5840"/>
        <c:crosses val="autoZero"/>
        <c:crossBetween val="midCat"/>
      </c:valAx>
      <c:valAx>
        <c:axId val="29978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79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72587871650269"/>
          <c:y val="0.49651377724001133"/>
          <c:w val="0.31143958333333338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581666666666667"/>
          <c:y val="3.8194444444444448E-2"/>
          <c:w val="0.7118592592592593"/>
          <c:h val="0.765561111111111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ph2'!$D$7:$N$7</c:f>
              <c:numCache>
                <c:formatCode>General</c:formatCode>
                <c:ptCount val="11"/>
                <c:pt idx="1">
                  <c:v>34691332.3345</c:v>
                </c:pt>
                <c:pt idx="2">
                  <c:v>35864734.9793</c:v>
                </c:pt>
                <c:pt idx="3">
                  <c:v>36671457.179399997</c:v>
                </c:pt>
                <c:pt idx="4">
                  <c:v>36679021.751800001</c:v>
                </c:pt>
                <c:pt idx="5">
                  <c:v>35220513.439900003</c:v>
                </c:pt>
                <c:pt idx="6">
                  <c:v>44196545.010899998</c:v>
                </c:pt>
                <c:pt idx="7">
                  <c:v>48589800.406300001</c:v>
                </c:pt>
                <c:pt idx="8">
                  <c:v>50759202.473999999</c:v>
                </c:pt>
                <c:pt idx="9">
                  <c:v>53644650.041000001</c:v>
                </c:pt>
                <c:pt idx="10">
                  <c:v>55693161.0163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ph2'!$D$8:$N$8</c:f>
              <c:numCache>
                <c:formatCode>General</c:formatCode>
                <c:ptCount val="11"/>
                <c:pt idx="1">
                  <c:v>36891814.803999998</c:v>
                </c:pt>
                <c:pt idx="2">
                  <c:v>51438433.705399998</c:v>
                </c:pt>
                <c:pt idx="3">
                  <c:v>66683950.152400002</c:v>
                </c:pt>
                <c:pt idx="4">
                  <c:v>82284517.063500002</c:v>
                </c:pt>
                <c:pt idx="5">
                  <c:v>99832325.696400002</c:v>
                </c:pt>
                <c:pt idx="6">
                  <c:v>108949159.19400001</c:v>
                </c:pt>
                <c:pt idx="7">
                  <c:v>123774887.976</c:v>
                </c:pt>
                <c:pt idx="8">
                  <c:v>127880354.595</c:v>
                </c:pt>
                <c:pt idx="9">
                  <c:v>140952226.47999999</c:v>
                </c:pt>
                <c:pt idx="10">
                  <c:v>150642343.95300001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ph2'!$D$9:$N$9</c:f>
              <c:numCache>
                <c:formatCode>General</c:formatCode>
                <c:ptCount val="11"/>
                <c:pt idx="1">
                  <c:v>-12998361.8402</c:v>
                </c:pt>
                <c:pt idx="2">
                  <c:v>-19303312.675500002</c:v>
                </c:pt>
                <c:pt idx="3">
                  <c:v>-30067199.166499998</c:v>
                </c:pt>
                <c:pt idx="4">
                  <c:v>-37980232.777199998</c:v>
                </c:pt>
                <c:pt idx="5">
                  <c:v>-46150317.016900003</c:v>
                </c:pt>
                <c:pt idx="6">
                  <c:v>-49358274.466799997</c:v>
                </c:pt>
                <c:pt idx="7">
                  <c:v>-58051763.159500003</c:v>
                </c:pt>
                <c:pt idx="8">
                  <c:v>-69735586.8838</c:v>
                </c:pt>
                <c:pt idx="9">
                  <c:v>-71935313.6259</c:v>
                </c:pt>
                <c:pt idx="10">
                  <c:v>-72219776.127599999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ph2'!$D$10:$N$10</c:f>
              <c:numCache>
                <c:formatCode>General</c:formatCode>
                <c:ptCount val="11"/>
                <c:pt idx="1">
                  <c:v>6205214.0222800002</c:v>
                </c:pt>
                <c:pt idx="2">
                  <c:v>6977206.7264099997</c:v>
                </c:pt>
                <c:pt idx="3">
                  <c:v>3172980.7093600002</c:v>
                </c:pt>
                <c:pt idx="4">
                  <c:v>1458453.91451</c:v>
                </c:pt>
                <c:pt idx="5">
                  <c:v>1254802.1842499999</c:v>
                </c:pt>
                <c:pt idx="6">
                  <c:v>1477774.5498299999</c:v>
                </c:pt>
                <c:pt idx="7">
                  <c:v>3583551.28626</c:v>
                </c:pt>
                <c:pt idx="8">
                  <c:v>3627716.2772499998</c:v>
                </c:pt>
                <c:pt idx="9">
                  <c:v>5744293.5241900003</c:v>
                </c:pt>
                <c:pt idx="10">
                  <c:v>5478256.6584200002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88976"/>
        <c:axId val="295173120"/>
      </c:scatterChart>
      <c:valAx>
        <c:axId val="29978897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5173120"/>
        <c:crosses val="autoZero"/>
        <c:crossBetween val="midCat"/>
      </c:valAx>
      <c:valAx>
        <c:axId val="2951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8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07083333333331"/>
          <c:y val="6.814201388888895E-2"/>
          <c:w val="0.40014745370370369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27986111111111"/>
          <c:y val="5.3830276160101463E-2"/>
          <c:w val="0.69339606481481486"/>
          <c:h val="0.780550696985975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ph2'!$D$11:$N$11</c:f>
              <c:numCache>
                <c:formatCode>General</c:formatCode>
                <c:ptCount val="11"/>
                <c:pt idx="1">
                  <c:v>338607.065879</c:v>
                </c:pt>
                <c:pt idx="2">
                  <c:v>318961.00360300002</c:v>
                </c:pt>
                <c:pt idx="3">
                  <c:v>311987.75958000001</c:v>
                </c:pt>
                <c:pt idx="4">
                  <c:v>305611.85711899999</c:v>
                </c:pt>
                <c:pt idx="5">
                  <c:v>299061.79508200003</c:v>
                </c:pt>
                <c:pt idx="6">
                  <c:v>292941.75356600003</c:v>
                </c:pt>
                <c:pt idx="7">
                  <c:v>285477.69267700001</c:v>
                </c:pt>
                <c:pt idx="8">
                  <c:v>278648.708996</c:v>
                </c:pt>
                <c:pt idx="9">
                  <c:v>270063.04085799999</c:v>
                </c:pt>
                <c:pt idx="10">
                  <c:v>262699.21551800001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ph2'!$D$12:$N$12</c:f>
              <c:numCache>
                <c:formatCode>General</c:formatCode>
                <c:ptCount val="11"/>
                <c:pt idx="1">
                  <c:v>15099.148441400001</c:v>
                </c:pt>
                <c:pt idx="2">
                  <c:v>-1449.1647930300001</c:v>
                </c:pt>
                <c:pt idx="3">
                  <c:v>-11001.101674199999</c:v>
                </c:pt>
                <c:pt idx="4">
                  <c:v>-15094.0126148</c:v>
                </c:pt>
                <c:pt idx="5">
                  <c:v>-18757.684006899999</c:v>
                </c:pt>
                <c:pt idx="6">
                  <c:v>-20498.650415799999</c:v>
                </c:pt>
                <c:pt idx="7">
                  <c:v>-21728.776580999998</c:v>
                </c:pt>
                <c:pt idx="8">
                  <c:v>-21614.0057972</c:v>
                </c:pt>
                <c:pt idx="9">
                  <c:v>-21035.319612399999</c:v>
                </c:pt>
                <c:pt idx="10">
                  <c:v>-20329.052852100001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ph2'!$D$13:$N$13</c:f>
              <c:numCache>
                <c:formatCode>General</c:formatCode>
                <c:ptCount val="11"/>
                <c:pt idx="1">
                  <c:v>13434.648266599999</c:v>
                </c:pt>
                <c:pt idx="2">
                  <c:v>-1264.49729116</c:v>
                </c:pt>
                <c:pt idx="3">
                  <c:v>-10041.6240676</c:v>
                </c:pt>
                <c:pt idx="4">
                  <c:v>-16832.6767181</c:v>
                </c:pt>
                <c:pt idx="5">
                  <c:v>-20287.6837557</c:v>
                </c:pt>
                <c:pt idx="6">
                  <c:v>-22387.626365399999</c:v>
                </c:pt>
                <c:pt idx="7">
                  <c:v>-24532.151398900001</c:v>
                </c:pt>
                <c:pt idx="8">
                  <c:v>-24939.267547899999</c:v>
                </c:pt>
                <c:pt idx="9">
                  <c:v>-25677.6620936</c:v>
                </c:pt>
                <c:pt idx="10">
                  <c:v>-25062.9450775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ph2'!$D$14:$N$14</c:f>
              <c:numCache>
                <c:formatCode>General</c:formatCode>
                <c:ptCount val="11"/>
                <c:pt idx="1">
                  <c:v>151925.33014500001</c:v>
                </c:pt>
                <c:pt idx="2">
                  <c:v>154384.81753500001</c:v>
                </c:pt>
                <c:pt idx="3">
                  <c:v>153820.00450499999</c:v>
                </c:pt>
                <c:pt idx="4">
                  <c:v>158414.89575699999</c:v>
                </c:pt>
                <c:pt idx="5">
                  <c:v>152163.416856</c:v>
                </c:pt>
                <c:pt idx="6">
                  <c:v>152963.631066</c:v>
                </c:pt>
                <c:pt idx="7">
                  <c:v>145177.67159700001</c:v>
                </c:pt>
                <c:pt idx="8">
                  <c:v>138478.88814200001</c:v>
                </c:pt>
                <c:pt idx="9">
                  <c:v>134423.70692299999</c:v>
                </c:pt>
                <c:pt idx="10">
                  <c:v>125309.489426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74232"/>
        <c:axId val="300970704"/>
      </c:scatterChart>
      <c:valAx>
        <c:axId val="300974232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70704"/>
        <c:crosses val="autoZero"/>
        <c:crossBetween val="midCat"/>
      </c:valAx>
      <c:valAx>
        <c:axId val="300970704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74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64907407407402"/>
          <c:y val="0.50694548611111112"/>
          <c:w val="0.28076307918138621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65316894443962"/>
          <c:y val="3.8761388888888887E-2"/>
          <c:w val="0.81659024572707883"/>
          <c:h val="0.77979333333333334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50</c:v>
                </c:pt>
                <c:pt idx="1">
                  <c:v>66.666666666666671</c:v>
                </c:pt>
                <c:pt idx="2">
                  <c:v>83.333333333333329</c:v>
                </c:pt>
                <c:pt idx="3">
                  <c:v>100</c:v>
                </c:pt>
                <c:pt idx="4">
                  <c:v>116.66666666666667</c:v>
                </c:pt>
                <c:pt idx="5">
                  <c:v>133.33333333333334</c:v>
                </c:pt>
                <c:pt idx="6">
                  <c:v>150</c:v>
                </c:pt>
                <c:pt idx="7">
                  <c:v>166.66666666666666</c:v>
                </c:pt>
                <c:pt idx="8">
                  <c:v>183.33333333333334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22.8153953340667</c:v>
                </c:pt>
                <c:pt idx="1">
                  <c:v>32.623395815075398</c:v>
                </c:pt>
                <c:pt idx="2">
                  <c:v>39.406573040297801</c:v>
                </c:pt>
                <c:pt idx="3">
                  <c:v>48.2316749850512</c:v>
                </c:pt>
                <c:pt idx="4">
                  <c:v>55.8291149598329</c:v>
                </c:pt>
                <c:pt idx="5">
                  <c:v>67.6013258470078</c:v>
                </c:pt>
                <c:pt idx="6">
                  <c:v>76.115967892749097</c:v>
                </c:pt>
                <c:pt idx="7">
                  <c:v>83.989681661029493</c:v>
                </c:pt>
                <c:pt idx="8">
                  <c:v>89.751520571974496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23.829276747957401</c:v>
                </c:pt>
                <c:pt idx="1">
                  <c:v>32.862736734425503</c:v>
                </c:pt>
                <c:pt idx="2">
                  <c:v>40.094373755347398</c:v>
                </c:pt>
                <c:pt idx="3">
                  <c:v>49.704231559285702</c:v>
                </c:pt>
                <c:pt idx="4">
                  <c:v>54.388668251015702</c:v>
                </c:pt>
                <c:pt idx="5">
                  <c:v>64.0084290159419</c:v>
                </c:pt>
                <c:pt idx="6">
                  <c:v>70.550128194456505</c:v>
                </c:pt>
                <c:pt idx="7">
                  <c:v>76.555956043453705</c:v>
                </c:pt>
                <c:pt idx="8">
                  <c:v>80.7024249715694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135.96416419176199</c:v>
                </c:pt>
                <c:pt idx="1">
                  <c:v>130.36856240927401</c:v>
                </c:pt>
                <c:pt idx="2">
                  <c:v>124.933613377231</c:v>
                </c:pt>
                <c:pt idx="3">
                  <c:v>119.863557640877</c:v>
                </c:pt>
                <c:pt idx="4">
                  <c:v>114.92965682008899</c:v>
                </c:pt>
                <c:pt idx="5">
                  <c:v>110.27544864532901</c:v>
                </c:pt>
                <c:pt idx="6">
                  <c:v>105.962646646154</c:v>
                </c:pt>
                <c:pt idx="7">
                  <c:v>101.690702981767</c:v>
                </c:pt>
                <c:pt idx="8">
                  <c:v>97.628406613440205</c:v>
                </c:pt>
              </c:numCache>
            </c:numRef>
          </c:yVal>
          <c:smooth val="1"/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(thermique)'!$K$2:$K$10</c:f>
              <c:numCache>
                <c:formatCode>General</c:formatCode>
                <c:ptCount val="9"/>
                <c:pt idx="0">
                  <c:v>180.36847961621501</c:v>
                </c:pt>
                <c:pt idx="1">
                  <c:v>188.04917423651099</c:v>
                </c:pt>
                <c:pt idx="2">
                  <c:v>195.20945347958201</c:v>
                </c:pt>
                <c:pt idx="3">
                  <c:v>204.31731209125101</c:v>
                </c:pt>
                <c:pt idx="4">
                  <c:v>212.012932968699</c:v>
                </c:pt>
                <c:pt idx="5">
                  <c:v>222.62480586283399</c:v>
                </c:pt>
                <c:pt idx="6">
                  <c:v>232.635568954322</c:v>
                </c:pt>
                <c:pt idx="7">
                  <c:v>242.95311921382401</c:v>
                </c:pt>
                <c:pt idx="8">
                  <c:v>253.00826147948999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76976"/>
        <c:axId val="300967176"/>
        <c:extLst/>
      </c:scatterChart>
      <c:valAx>
        <c:axId val="300976976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 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67176"/>
        <c:crosses val="autoZero"/>
        <c:crossBetween val="midCat"/>
        <c:majorUnit val="1000"/>
      </c:valAx>
      <c:valAx>
        <c:axId val="30096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7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2930555555557"/>
          <c:y val="3.8761388888888887E-2"/>
          <c:w val="0.80864861111111108"/>
          <c:h val="0.7681127777777777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(thermique)'!$C$2:$C$10</c:f>
              <c:numCache>
                <c:formatCode>General</c:formatCode>
                <c:ptCount val="9"/>
                <c:pt idx="0">
                  <c:v>0.28571417073993799</c:v>
                </c:pt>
                <c:pt idx="1">
                  <c:v>0.185433600250269</c:v>
                </c:pt>
                <c:pt idx="2">
                  <c:v>0.14492882410263599</c:v>
                </c:pt>
                <c:pt idx="3">
                  <c:v>0.13371201175132499</c:v>
                </c:pt>
                <c:pt idx="4">
                  <c:v>0.15493674436883001</c:v>
                </c:pt>
                <c:pt idx="5">
                  <c:v>8.53700367651401E-2</c:v>
                </c:pt>
                <c:pt idx="6">
                  <c:v>2.31228788437279E-2</c:v>
                </c:pt>
                <c:pt idx="7">
                  <c:v>-1.1388385183202499E-2</c:v>
                </c:pt>
                <c:pt idx="8">
                  <c:v>-3.0201014329971802E-2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(thermique)'!$E$2:$E$10</c:f>
              <c:numCache>
                <c:formatCode>General</c:formatCode>
                <c:ptCount val="9"/>
                <c:pt idx="0">
                  <c:v>0.40874630509549797</c:v>
                </c:pt>
                <c:pt idx="1">
                  <c:v>0.22126946339813999</c:v>
                </c:pt>
                <c:pt idx="2">
                  <c:v>0.119356809726371</c:v>
                </c:pt>
                <c:pt idx="3">
                  <c:v>2.75566715623154E-2</c:v>
                </c:pt>
                <c:pt idx="4">
                  <c:v>4.5165173351481798E-2</c:v>
                </c:pt>
                <c:pt idx="5">
                  <c:v>-5.8449797931032603E-3</c:v>
                </c:pt>
                <c:pt idx="6">
                  <c:v>-6.2655895987590304E-2</c:v>
                </c:pt>
                <c:pt idx="7">
                  <c:v>-7.8005631721840593E-2</c:v>
                </c:pt>
                <c:pt idx="8">
                  <c:v>-0.10051515685964001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(thermique)'!$G$2:$G$10</c:f>
              <c:numCache>
                <c:formatCode>General</c:formatCode>
                <c:ptCount val="9"/>
                <c:pt idx="0">
                  <c:v>6.2379413335636E-2</c:v>
                </c:pt>
                <c:pt idx="1">
                  <c:v>5.5751222197080001E-2</c:v>
                </c:pt>
                <c:pt idx="2">
                  <c:v>4.9439627937695498E-2</c:v>
                </c:pt>
                <c:pt idx="3">
                  <c:v>4.4098917213849502E-2</c:v>
                </c:pt>
                <c:pt idx="4">
                  <c:v>3.9763418514096899E-2</c:v>
                </c:pt>
                <c:pt idx="5">
                  <c:v>3.5339543374610198E-2</c:v>
                </c:pt>
                <c:pt idx="6">
                  <c:v>3.0992700242610201E-2</c:v>
                </c:pt>
                <c:pt idx="7">
                  <c:v>2.7692888681222601E-2</c:v>
                </c:pt>
                <c:pt idx="8">
                  <c:v>2.4275540053216398E-2</c:v>
                </c:pt>
              </c:numCache>
            </c:numRef>
          </c:yVal>
          <c:smooth val="1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(thermique)'!$I$2:$I$10</c:f>
              <c:numCache>
                <c:formatCode>General</c:formatCode>
                <c:ptCount val="9"/>
                <c:pt idx="0">
                  <c:v>0.13832597472069699</c:v>
                </c:pt>
                <c:pt idx="1">
                  <c:v>0.12493925138305401</c:v>
                </c:pt>
                <c:pt idx="2">
                  <c:v>0.12969472031168899</c:v>
                </c:pt>
                <c:pt idx="3">
                  <c:v>0.132837753662225</c:v>
                </c:pt>
                <c:pt idx="4">
                  <c:v>0.141668277428011</c:v>
                </c:pt>
                <c:pt idx="5">
                  <c:v>0.14582852558814299</c:v>
                </c:pt>
                <c:pt idx="6">
                  <c:v>0.14447349396481601</c:v>
                </c:pt>
                <c:pt idx="7">
                  <c:v>0.146033759384503</c:v>
                </c:pt>
                <c:pt idx="8">
                  <c:v>0.14117404190445201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696792"/>
        <c:axId val="222701104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(thermique)'!$K$2:$K$10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0.14382703194638199</c:v>
                      </c:pt>
                      <c:pt idx="1">
                        <c:v>0.15647396040988301</c:v>
                      </c:pt>
                      <c:pt idx="2">
                        <c:v>0.15657886436978199</c:v>
                      </c:pt>
                      <c:pt idx="3">
                        <c:v>0.15328221487449301</c:v>
                      </c:pt>
                      <c:pt idx="4">
                        <c:v>0.150838846450604</c:v>
                      </c:pt>
                      <c:pt idx="5">
                        <c:v>0.14693506274235099</c:v>
                      </c:pt>
                      <c:pt idx="6">
                        <c:v>0.14029398948702199</c:v>
                      </c:pt>
                      <c:pt idx="7">
                        <c:v>0.13609101173434099</c:v>
                      </c:pt>
                      <c:pt idx="8">
                        <c:v>0.133218576881867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0.341349304321314</c:v>
                      </c:pt>
                      <c:pt idx="1">
                        <c:v>0.35375565196534797</c:v>
                      </c:pt>
                      <c:pt idx="2">
                        <c:v>0.369760574777378</c:v>
                      </c:pt>
                      <c:pt idx="3">
                        <c:v>0.38337431483853801</c:v>
                      </c:pt>
                      <c:pt idx="4">
                        <c:v>0.38870043305393498</c:v>
                      </c:pt>
                      <c:pt idx="5">
                        <c:v>0.35038657713183602</c:v>
                      </c:pt>
                      <c:pt idx="6">
                        <c:v>0.32215882228901299</c:v>
                      </c:pt>
                      <c:pt idx="7">
                        <c:v>0.29990810086908398</c:v>
                      </c:pt>
                      <c:pt idx="8">
                        <c:v>0.28309495461078799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2696792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701104"/>
        <c:crosses val="autoZero"/>
        <c:crossBetween val="midCat"/>
        <c:majorUnit val="1000"/>
      </c:valAx>
      <c:valAx>
        <c:axId val="22270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6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5.1583991334972594E-2"/>
          <c:w val="0.8180360980888951"/>
          <c:h val="0.75896193025311409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1.7118280562899999</c:v>
                </c:pt>
                <c:pt idx="1">
                  <c:v>1.7934311085400001</c:v>
                </c:pt>
                <c:pt idx="2">
                  <c:v>1.80794447531</c:v>
                </c:pt>
                <c:pt idx="3">
                  <c:v>1.83930105253</c:v>
                </c:pt>
                <c:pt idx="4">
                  <c:v>1.8831056447800001</c:v>
                </c:pt>
                <c:pt idx="5">
                  <c:v>1.91243412096</c:v>
                </c:pt>
                <c:pt idx="6">
                  <c:v>1.9462385985299999</c:v>
                </c:pt>
              </c:numCache>
            </c:numRef>
          </c:yVal>
          <c:smooth val="1"/>
        </c:ser>
        <c:ser>
          <c:idx val="2"/>
          <c:order val="1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1.9166633105699999</c:v>
                </c:pt>
                <c:pt idx="1">
                  <c:v>2.0351061314700001</c:v>
                </c:pt>
                <c:pt idx="2">
                  <c:v>2.1726140408700001</c:v>
                </c:pt>
                <c:pt idx="3">
                  <c:v>2.2624098345400001</c:v>
                </c:pt>
                <c:pt idx="4">
                  <c:v>2.3314413120899999</c:v>
                </c:pt>
                <c:pt idx="5">
                  <c:v>2.3962665673700001</c:v>
                </c:pt>
                <c:pt idx="6">
                  <c:v>2.4584760506599999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701496"/>
        <c:axId val="222703456"/>
      </c:scatterChart>
      <c:valAx>
        <c:axId val="222701496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703456"/>
        <c:crosses val="autoZero"/>
        <c:crossBetween val="midCat"/>
      </c:valAx>
      <c:valAx>
        <c:axId val="22270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701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205452642119153"/>
          <c:y val="0.6036576413803437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6.4383989184841728E-2"/>
          <c:w val="0.792872422739065"/>
          <c:h val="0.74616193240324491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-164.20348578799999</c:v>
                </c:pt>
                <c:pt idx="5">
                  <c:v>-167.464084977</c:v>
                </c:pt>
                <c:pt idx="6">
                  <c:v>-170.53628592600001</c:v>
                </c:pt>
              </c:numCache>
            </c:numRef>
          </c:yVal>
          <c:smooth val="1"/>
        </c:ser>
        <c:ser>
          <c:idx val="2"/>
          <c:order val="1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123.967387174</c:v>
                </c:pt>
                <c:pt idx="1">
                  <c:v>120.35328404400001</c:v>
                </c:pt>
                <c:pt idx="2">
                  <c:v>115.94671803999999</c:v>
                </c:pt>
                <c:pt idx="3">
                  <c:v>111.649878305</c:v>
                </c:pt>
                <c:pt idx="4">
                  <c:v>107.580988609</c:v>
                </c:pt>
                <c:pt idx="5">
                  <c:v>103.52145470000001</c:v>
                </c:pt>
                <c:pt idx="6">
                  <c:v>99.692760706100003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700320"/>
        <c:axId val="222699928"/>
      </c:scatterChart>
      <c:valAx>
        <c:axId val="222700320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699928"/>
        <c:crosses val="autoZero"/>
        <c:crossBetween val="midCat"/>
      </c:valAx>
      <c:valAx>
        <c:axId val="22269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70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63458902897253"/>
          <c:y val="0.3903243438825249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971695012112"/>
          <c:y val="7.2917321084754488E-2"/>
          <c:w val="0.77179332352242103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linear!$D$27:$J$27</c:f>
              <c:numCache>
                <c:formatCode>0.00</c:formatCode>
                <c:ptCount val="7"/>
                <c:pt idx="0">
                  <c:v>1.9789919725895954E-2</c:v>
                </c:pt>
                <c:pt idx="1">
                  <c:v>2.0733307613179191E-2</c:v>
                </c:pt>
                <c:pt idx="2">
                  <c:v>2.0901092200115604E-2</c:v>
                </c:pt>
                <c:pt idx="3">
                  <c:v>2.1263595983005781E-2</c:v>
                </c:pt>
                <c:pt idx="4">
                  <c:v>2.1770007454104044E-2</c:v>
                </c:pt>
                <c:pt idx="5">
                  <c:v>2.210906498219653E-2</c:v>
                </c:pt>
                <c:pt idx="6">
                  <c:v>2.2499868191098265E-2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80504"/>
        <c:axId val="30098089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NL!$B$23:$E$23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0.33728265107212485</c:v>
                      </c:pt>
                      <c:pt idx="1">
                        <c:v>0.46112475633528266</c:v>
                      </c:pt>
                      <c:pt idx="2">
                        <c:v>0.56195321637426898</c:v>
                      </c:pt>
                      <c:pt idx="3">
                        <c:v>0.63760623781676429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0980504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80896"/>
        <c:crosses val="autoZero"/>
        <c:crossBetween val="midCat"/>
      </c:valAx>
      <c:valAx>
        <c:axId val="30098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80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65310839035294"/>
          <c:y val="0.17272438043474977"/>
          <c:w val="0.2685556212987827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7183987034710855E-2"/>
          <c:w val="0.76922428049095015"/>
          <c:h val="0.72056193670350666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linear!$D$30:$J$30</c:f>
              <c:numCache>
                <c:formatCode>0.00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-164.20348578799994</c:v>
                </c:pt>
                <c:pt idx="5">
                  <c:v>-167.464084977</c:v>
                </c:pt>
                <c:pt idx="6">
                  <c:v>-170.53628592600003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81288"/>
        <c:axId val="30098011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NL!$B$26:$E$26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-85.618300000000005</c:v>
                      </c:pt>
                      <c:pt idx="1">
                        <c:v>-85.489000000000004</c:v>
                      </c:pt>
                      <c:pt idx="2">
                        <c:v>-84.458100000000016</c:v>
                      </c:pt>
                      <c:pt idx="3">
                        <c:v>-82.059899999999999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098128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80112"/>
        <c:crosses val="autoZero"/>
        <c:crossBetween val="midCat"/>
      </c:valAx>
      <c:valAx>
        <c:axId val="30098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81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528509803326612"/>
          <c:y val="0.20259104208444434"/>
          <c:w val="0.330212654054081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136251460743793"/>
          <c:y val="6.5118498118769658E-2"/>
          <c:w val="0.86996038724177971"/>
          <c:h val="0.76274103668075977"/>
        </c:manualLayout>
      </c:layout>
      <c:scatterChart>
        <c:scatterStyle val="smoothMarker"/>
        <c:varyColors val="0"/>
        <c:ser>
          <c:idx val="0"/>
          <c:order val="0"/>
          <c:tx>
            <c:v>8000 tr/min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brut!$D$3:$D$75</c:f>
              <c:numCache>
                <c:formatCode>0.00E+00</c:formatCode>
                <c:ptCount val="73"/>
                <c:pt idx="0">
                  <c:v>62.031741119310297</c:v>
                </c:pt>
                <c:pt idx="1">
                  <c:v>62.002921298174698</c:v>
                </c:pt>
                <c:pt idx="2">
                  <c:v>61.973049042779898</c:v>
                </c:pt>
                <c:pt idx="3">
                  <c:v>61.941826586985798</c:v>
                </c:pt>
                <c:pt idx="4">
                  <c:v>61.904930181771903</c:v>
                </c:pt>
                <c:pt idx="5">
                  <c:v>61.874012933730903</c:v>
                </c:pt>
                <c:pt idx="6">
                  <c:v>61.848315302259003</c:v>
                </c:pt>
                <c:pt idx="7">
                  <c:v>61.8218480635446</c:v>
                </c:pt>
                <c:pt idx="8">
                  <c:v>61.797826511684399</c:v>
                </c:pt>
                <c:pt idx="9">
                  <c:v>61.774390903868301</c:v>
                </c:pt>
                <c:pt idx="10">
                  <c:v>61.753399927612399</c:v>
                </c:pt>
                <c:pt idx="11">
                  <c:v>61.733989531370099</c:v>
                </c:pt>
                <c:pt idx="12">
                  <c:v>61.714358004170101</c:v>
                </c:pt>
                <c:pt idx="13">
                  <c:v>61.6922348248332</c:v>
                </c:pt>
                <c:pt idx="14">
                  <c:v>61.676369485794702</c:v>
                </c:pt>
                <c:pt idx="15">
                  <c:v>61.6672289516641</c:v>
                </c:pt>
                <c:pt idx="16">
                  <c:v>61.658338214299803</c:v>
                </c:pt>
                <c:pt idx="17">
                  <c:v>61.652890426896299</c:v>
                </c:pt>
                <c:pt idx="18">
                  <c:v>61.650111706204498</c:v>
                </c:pt>
                <c:pt idx="19">
                  <c:v>61.649673689726299</c:v>
                </c:pt>
                <c:pt idx="20">
                  <c:v>61.652736194594098</c:v>
                </c:pt>
                <c:pt idx="21">
                  <c:v>61.656190328687302</c:v>
                </c:pt>
                <c:pt idx="22">
                  <c:v>61.653028442915797</c:v>
                </c:pt>
                <c:pt idx="23">
                  <c:v>61.660088413042601</c:v>
                </c:pt>
                <c:pt idx="24">
                  <c:v>61.675636382950302</c:v>
                </c:pt>
                <c:pt idx="25">
                  <c:v>61.690335894651199</c:v>
                </c:pt>
                <c:pt idx="26">
                  <c:v>61.708717728822201</c:v>
                </c:pt>
                <c:pt idx="27">
                  <c:v>61.730154939690301</c:v>
                </c:pt>
                <c:pt idx="28">
                  <c:v>61.752868435011997</c:v>
                </c:pt>
                <c:pt idx="29">
                  <c:v>61.779134581850897</c:v>
                </c:pt>
                <c:pt idx="30">
                  <c:v>61.8046521051889</c:v>
                </c:pt>
                <c:pt idx="31">
                  <c:v>61.813939565764301</c:v>
                </c:pt>
                <c:pt idx="32">
                  <c:v>61.8405584398134</c:v>
                </c:pt>
                <c:pt idx="33">
                  <c:v>61.874025470984002</c:v>
                </c:pt>
                <c:pt idx="34">
                  <c:v>61.905958760967202</c:v>
                </c:pt>
                <c:pt idx="35">
                  <c:v>61.938750726222899</c:v>
                </c:pt>
                <c:pt idx="36">
                  <c:v>61.9742624952056</c:v>
                </c:pt>
                <c:pt idx="37">
                  <c:v>62.007733036166698</c:v>
                </c:pt>
                <c:pt idx="38">
                  <c:v>62.044869564023301</c:v>
                </c:pt>
                <c:pt idx="39">
                  <c:v>62.077369765956803</c:v>
                </c:pt>
                <c:pt idx="40">
                  <c:v>62.112134674563698</c:v>
                </c:pt>
                <c:pt idx="41">
                  <c:v>62.116537643958303</c:v>
                </c:pt>
                <c:pt idx="42">
                  <c:v>62.1510384766679</c:v>
                </c:pt>
                <c:pt idx="43">
                  <c:v>62.1821639516563</c:v>
                </c:pt>
                <c:pt idx="44">
                  <c:v>62.211449420445902</c:v>
                </c:pt>
                <c:pt idx="45">
                  <c:v>62.241856003635903</c:v>
                </c:pt>
                <c:pt idx="46">
                  <c:v>62.267477475831299</c:v>
                </c:pt>
                <c:pt idx="47">
                  <c:v>62.2938521438317</c:v>
                </c:pt>
                <c:pt idx="48">
                  <c:v>62.313989376928099</c:v>
                </c:pt>
                <c:pt idx="49">
                  <c:v>62.334062587514303</c:v>
                </c:pt>
                <c:pt idx="50">
                  <c:v>62.321003835626499</c:v>
                </c:pt>
                <c:pt idx="51">
                  <c:v>62.338279199010699</c:v>
                </c:pt>
                <c:pt idx="52">
                  <c:v>62.349876370368598</c:v>
                </c:pt>
                <c:pt idx="53">
                  <c:v>62.359855196379101</c:v>
                </c:pt>
                <c:pt idx="54">
                  <c:v>62.367255710135098</c:v>
                </c:pt>
                <c:pt idx="55">
                  <c:v>62.371485975581301</c:v>
                </c:pt>
                <c:pt idx="56">
                  <c:v>62.3734679088438</c:v>
                </c:pt>
                <c:pt idx="57">
                  <c:v>62.369547128672799</c:v>
                </c:pt>
                <c:pt idx="58">
                  <c:v>62.363887156506799</c:v>
                </c:pt>
                <c:pt idx="59">
                  <c:v>62.331430579759299</c:v>
                </c:pt>
                <c:pt idx="60">
                  <c:v>62.323830731149698</c:v>
                </c:pt>
                <c:pt idx="61">
                  <c:v>62.310256711021196</c:v>
                </c:pt>
                <c:pt idx="62">
                  <c:v>62.2960470989958</c:v>
                </c:pt>
                <c:pt idx="63">
                  <c:v>62.278118861130402</c:v>
                </c:pt>
                <c:pt idx="64">
                  <c:v>62.259463239744797</c:v>
                </c:pt>
                <c:pt idx="65">
                  <c:v>62.237552375927997</c:v>
                </c:pt>
                <c:pt idx="66">
                  <c:v>62.212361583952003</c:v>
                </c:pt>
                <c:pt idx="67">
                  <c:v>62.186511897353803</c:v>
                </c:pt>
                <c:pt idx="68">
                  <c:v>62.1438074265767</c:v>
                </c:pt>
                <c:pt idx="69">
                  <c:v>62.1183410632608</c:v>
                </c:pt>
                <c:pt idx="70">
                  <c:v>62.0895117397516</c:v>
                </c:pt>
                <c:pt idx="71">
                  <c:v>62.061829425264897</c:v>
                </c:pt>
                <c:pt idx="72">
                  <c:v>62.031741119310297</c:v>
                </c:pt>
              </c:numCache>
            </c:numRef>
          </c:yVal>
          <c:smooth val="1"/>
        </c:ser>
        <c:ser>
          <c:idx val="1"/>
          <c:order val="1"/>
          <c:tx>
            <c:v>9000 tr/min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brut!$E$3:$E$75</c:f>
              <c:numCache>
                <c:formatCode>0.00E+00</c:formatCode>
                <c:ptCount val="73"/>
                <c:pt idx="0">
                  <c:v>63.222458750002701</c:v>
                </c:pt>
                <c:pt idx="1">
                  <c:v>63.189087042226099</c:v>
                </c:pt>
                <c:pt idx="2">
                  <c:v>63.156092585072102</c:v>
                </c:pt>
                <c:pt idx="3">
                  <c:v>63.121287637759202</c:v>
                </c:pt>
                <c:pt idx="4">
                  <c:v>63.085100681029303</c:v>
                </c:pt>
                <c:pt idx="5">
                  <c:v>63.053068568996501</c:v>
                </c:pt>
                <c:pt idx="6">
                  <c:v>63.026436228530699</c:v>
                </c:pt>
                <c:pt idx="7">
                  <c:v>62.999743922356203</c:v>
                </c:pt>
                <c:pt idx="8">
                  <c:v>62.975556809399002</c:v>
                </c:pt>
                <c:pt idx="9">
                  <c:v>62.952778722658103</c:v>
                </c:pt>
                <c:pt idx="10">
                  <c:v>62.933153579305099</c:v>
                </c:pt>
                <c:pt idx="11">
                  <c:v>62.915083293558801</c:v>
                </c:pt>
                <c:pt idx="12">
                  <c:v>62.897757500604399</c:v>
                </c:pt>
                <c:pt idx="13">
                  <c:v>62.879189659913102</c:v>
                </c:pt>
                <c:pt idx="14">
                  <c:v>62.866865228377002</c:v>
                </c:pt>
                <c:pt idx="15">
                  <c:v>62.861363155824399</c:v>
                </c:pt>
                <c:pt idx="16">
                  <c:v>62.856643578213699</c:v>
                </c:pt>
                <c:pt idx="17">
                  <c:v>62.856900791748402</c:v>
                </c:pt>
                <c:pt idx="18">
                  <c:v>62.858619405495197</c:v>
                </c:pt>
                <c:pt idx="19">
                  <c:v>62.8655390262754</c:v>
                </c:pt>
                <c:pt idx="20">
                  <c:v>62.873541763649499</c:v>
                </c:pt>
                <c:pt idx="21">
                  <c:v>62.8849155168027</c:v>
                </c:pt>
                <c:pt idx="22">
                  <c:v>62.887178719009199</c:v>
                </c:pt>
                <c:pt idx="23">
                  <c:v>62.901869568874403</c:v>
                </c:pt>
                <c:pt idx="24">
                  <c:v>62.923847707404299</c:v>
                </c:pt>
                <c:pt idx="25">
                  <c:v>62.945337956284597</c:v>
                </c:pt>
                <c:pt idx="26">
                  <c:v>62.971330079556402</c:v>
                </c:pt>
                <c:pt idx="27">
                  <c:v>62.9987273832689</c:v>
                </c:pt>
                <c:pt idx="28">
                  <c:v>63.0289011717975</c:v>
                </c:pt>
                <c:pt idx="29">
                  <c:v>63.060726975678598</c:v>
                </c:pt>
                <c:pt idx="30">
                  <c:v>63.093259667917202</c:v>
                </c:pt>
                <c:pt idx="31">
                  <c:v>63.107302994237301</c:v>
                </c:pt>
                <c:pt idx="32">
                  <c:v>63.1410109702706</c:v>
                </c:pt>
                <c:pt idx="33">
                  <c:v>63.180313179862303</c:v>
                </c:pt>
                <c:pt idx="34">
                  <c:v>63.217358061270197</c:v>
                </c:pt>
                <c:pt idx="35">
                  <c:v>63.256345677968397</c:v>
                </c:pt>
                <c:pt idx="36">
                  <c:v>63.296260490190299</c:v>
                </c:pt>
                <c:pt idx="37">
                  <c:v>63.335331776894201</c:v>
                </c:pt>
                <c:pt idx="38">
                  <c:v>63.375347330469403</c:v>
                </c:pt>
                <c:pt idx="39">
                  <c:v>63.411971661974299</c:v>
                </c:pt>
                <c:pt idx="40">
                  <c:v>63.4482165748</c:v>
                </c:pt>
                <c:pt idx="41">
                  <c:v>63.453329927278702</c:v>
                </c:pt>
                <c:pt idx="42">
                  <c:v>63.489850011854998</c:v>
                </c:pt>
                <c:pt idx="43">
                  <c:v>63.520312341209397</c:v>
                </c:pt>
                <c:pt idx="44">
                  <c:v>63.549736599585302</c:v>
                </c:pt>
                <c:pt idx="45">
                  <c:v>63.578198611700003</c:v>
                </c:pt>
                <c:pt idx="46">
                  <c:v>63.602945244206602</c:v>
                </c:pt>
                <c:pt idx="47">
                  <c:v>63.626847537632401</c:v>
                </c:pt>
                <c:pt idx="48">
                  <c:v>63.644215032238201</c:v>
                </c:pt>
                <c:pt idx="49">
                  <c:v>63.660400363965401</c:v>
                </c:pt>
                <c:pt idx="50">
                  <c:v>63.644237459255102</c:v>
                </c:pt>
                <c:pt idx="51">
                  <c:v>63.657667575047199</c:v>
                </c:pt>
                <c:pt idx="52">
                  <c:v>63.663457166146301</c:v>
                </c:pt>
                <c:pt idx="53">
                  <c:v>63.668383705037598</c:v>
                </c:pt>
                <c:pt idx="54">
                  <c:v>63.668669063617401</c:v>
                </c:pt>
                <c:pt idx="55">
                  <c:v>63.666985577268697</c:v>
                </c:pt>
                <c:pt idx="56">
                  <c:v>63.662119553082299</c:v>
                </c:pt>
                <c:pt idx="57">
                  <c:v>63.651334350925403</c:v>
                </c:pt>
                <c:pt idx="58">
                  <c:v>63.6382242324975</c:v>
                </c:pt>
                <c:pt idx="59">
                  <c:v>63.601846813657303</c:v>
                </c:pt>
                <c:pt idx="60">
                  <c:v>63.587136840657202</c:v>
                </c:pt>
                <c:pt idx="61">
                  <c:v>63.566990822068099</c:v>
                </c:pt>
                <c:pt idx="62">
                  <c:v>63.545208392654096</c:v>
                </c:pt>
                <c:pt idx="63">
                  <c:v>63.521051687644203</c:v>
                </c:pt>
                <c:pt idx="64">
                  <c:v>63.495116368279803</c:v>
                </c:pt>
                <c:pt idx="65">
                  <c:v>63.466555781708799</c:v>
                </c:pt>
                <c:pt idx="66">
                  <c:v>63.4341504625746</c:v>
                </c:pt>
                <c:pt idx="67">
                  <c:v>63.401986511938702</c:v>
                </c:pt>
                <c:pt idx="68">
                  <c:v>63.356357127615603</c:v>
                </c:pt>
                <c:pt idx="69">
                  <c:v>63.324039564745803</c:v>
                </c:pt>
                <c:pt idx="70">
                  <c:v>63.290581545062899</c:v>
                </c:pt>
                <c:pt idx="71">
                  <c:v>63.256513190624801</c:v>
                </c:pt>
                <c:pt idx="72">
                  <c:v>63.222458750002701</c:v>
                </c:pt>
              </c:numCache>
            </c:numRef>
          </c:yVal>
          <c:smooth val="1"/>
        </c:ser>
        <c:ser>
          <c:idx val="2"/>
          <c:order val="2"/>
          <c:tx>
            <c:v>10000 tr/min</c:v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brut!$F$3:$F$75</c:f>
              <c:numCache>
                <c:formatCode>0.00E+00</c:formatCode>
                <c:ptCount val="73"/>
                <c:pt idx="0">
                  <c:v>64.413360970402394</c:v>
                </c:pt>
                <c:pt idx="1">
                  <c:v>64.376800477815706</c:v>
                </c:pt>
                <c:pt idx="2">
                  <c:v>64.341704286321701</c:v>
                </c:pt>
                <c:pt idx="3">
                  <c:v>64.305623560033794</c:v>
                </c:pt>
                <c:pt idx="4">
                  <c:v>64.2701294101727</c:v>
                </c:pt>
                <c:pt idx="5">
                  <c:v>64.237826487639495</c:v>
                </c:pt>
                <c:pt idx="6">
                  <c:v>64.209765793543497</c:v>
                </c:pt>
                <c:pt idx="7">
                  <c:v>64.184244222690594</c:v>
                </c:pt>
                <c:pt idx="8">
                  <c:v>64.160857577642005</c:v>
                </c:pt>
                <c:pt idx="9">
                  <c:v>64.140005504932503</c:v>
                </c:pt>
                <c:pt idx="10">
                  <c:v>64.1214321180002</c:v>
                </c:pt>
                <c:pt idx="11">
                  <c:v>64.106025174741703</c:v>
                </c:pt>
                <c:pt idx="12">
                  <c:v>64.091604222567199</c:v>
                </c:pt>
                <c:pt idx="13">
                  <c:v>64.077140843164401</c:v>
                </c:pt>
                <c:pt idx="14">
                  <c:v>64.068697564504305</c:v>
                </c:pt>
                <c:pt idx="15">
                  <c:v>64.066124375916701</c:v>
                </c:pt>
                <c:pt idx="16">
                  <c:v>64.067173487008404</c:v>
                </c:pt>
                <c:pt idx="17">
                  <c:v>64.069758714638695</c:v>
                </c:pt>
                <c:pt idx="18">
                  <c:v>64.078127571452598</c:v>
                </c:pt>
                <c:pt idx="19">
                  <c:v>64.087217979299695</c:v>
                </c:pt>
                <c:pt idx="20">
                  <c:v>64.102352634403005</c:v>
                </c:pt>
                <c:pt idx="21">
                  <c:v>64.116953893312996</c:v>
                </c:pt>
                <c:pt idx="22">
                  <c:v>64.124211671097498</c:v>
                </c:pt>
                <c:pt idx="23">
                  <c:v>64.144211895883302</c:v>
                </c:pt>
                <c:pt idx="24">
                  <c:v>64.171161332155606</c:v>
                </c:pt>
                <c:pt idx="25">
                  <c:v>64.198878148372103</c:v>
                </c:pt>
                <c:pt idx="26">
                  <c:v>64.228546892305502</c:v>
                </c:pt>
                <c:pt idx="27">
                  <c:v>64.263055531871203</c:v>
                </c:pt>
                <c:pt idx="28">
                  <c:v>64.298404060693301</c:v>
                </c:pt>
                <c:pt idx="29">
                  <c:v>64.336144322106193</c:v>
                </c:pt>
                <c:pt idx="30">
                  <c:v>64.373637051826904</c:v>
                </c:pt>
                <c:pt idx="31">
                  <c:v>64.392705075411897</c:v>
                </c:pt>
                <c:pt idx="32">
                  <c:v>64.430976382504994</c:v>
                </c:pt>
                <c:pt idx="33">
                  <c:v>64.474542370647299</c:v>
                </c:pt>
                <c:pt idx="34">
                  <c:v>64.516106473681404</c:v>
                </c:pt>
                <c:pt idx="35">
                  <c:v>64.558470932536494</c:v>
                </c:pt>
                <c:pt idx="36">
                  <c:v>64.601673725008396</c:v>
                </c:pt>
                <c:pt idx="37">
                  <c:v>64.643351508824097</c:v>
                </c:pt>
                <c:pt idx="38">
                  <c:v>64.685612292191607</c:v>
                </c:pt>
                <c:pt idx="39">
                  <c:v>64.723598656381498</c:v>
                </c:pt>
                <c:pt idx="40">
                  <c:v>64.7610525089828</c:v>
                </c:pt>
                <c:pt idx="41">
                  <c:v>64.767284811000707</c:v>
                </c:pt>
                <c:pt idx="42">
                  <c:v>64.803055135373796</c:v>
                </c:pt>
                <c:pt idx="43">
                  <c:v>64.834059623488699</c:v>
                </c:pt>
                <c:pt idx="44">
                  <c:v>64.862476815321301</c:v>
                </c:pt>
                <c:pt idx="45">
                  <c:v>64.890207248305899</c:v>
                </c:pt>
                <c:pt idx="46">
                  <c:v>64.913005340038396</c:v>
                </c:pt>
                <c:pt idx="47">
                  <c:v>64.9342131350313</c:v>
                </c:pt>
                <c:pt idx="48">
                  <c:v>64.948374074846697</c:v>
                </c:pt>
                <c:pt idx="49">
                  <c:v>64.960970704259594</c:v>
                </c:pt>
                <c:pt idx="50">
                  <c:v>64.942670674197203</c:v>
                </c:pt>
                <c:pt idx="51">
                  <c:v>64.950173642246298</c:v>
                </c:pt>
                <c:pt idx="52">
                  <c:v>64.952829931670394</c:v>
                </c:pt>
                <c:pt idx="53">
                  <c:v>64.951415844576303</c:v>
                </c:pt>
                <c:pt idx="54">
                  <c:v>64.948290311109702</c:v>
                </c:pt>
                <c:pt idx="55">
                  <c:v>64.939298296491202</c:v>
                </c:pt>
                <c:pt idx="56">
                  <c:v>64.930025566326293</c:v>
                </c:pt>
                <c:pt idx="57">
                  <c:v>64.912583090505095</c:v>
                </c:pt>
                <c:pt idx="58">
                  <c:v>64.894528388830295</c:v>
                </c:pt>
                <c:pt idx="59">
                  <c:v>64.853407586047993</c:v>
                </c:pt>
                <c:pt idx="60">
                  <c:v>64.832032286289902</c:v>
                </c:pt>
                <c:pt idx="61">
                  <c:v>64.806615302144493</c:v>
                </c:pt>
                <c:pt idx="62">
                  <c:v>64.778410022751402</c:v>
                </c:pt>
                <c:pt idx="63">
                  <c:v>64.748139296376195</c:v>
                </c:pt>
                <c:pt idx="64">
                  <c:v>64.716088795613899</c:v>
                </c:pt>
                <c:pt idx="65">
                  <c:v>64.682962167987199</c:v>
                </c:pt>
                <c:pt idx="66">
                  <c:v>64.644567987211204</c:v>
                </c:pt>
                <c:pt idx="67">
                  <c:v>64.608633578679701</c:v>
                </c:pt>
                <c:pt idx="68">
                  <c:v>64.560906871110603</c:v>
                </c:pt>
                <c:pt idx="69">
                  <c:v>64.523870601773197</c:v>
                </c:pt>
                <c:pt idx="70">
                  <c:v>64.487144256294997</c:v>
                </c:pt>
                <c:pt idx="71">
                  <c:v>64.450094179018393</c:v>
                </c:pt>
                <c:pt idx="72">
                  <c:v>64.413360970402394</c:v>
                </c:pt>
              </c:numCache>
            </c:numRef>
          </c:yVal>
          <c:smooth val="1"/>
        </c:ser>
        <c:ser>
          <c:idx val="3"/>
          <c:order val="3"/>
          <c:tx>
            <c:v>11000 tr/min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brut!$G$3:$G$75</c:f>
              <c:numCache>
                <c:formatCode>0.00E+00</c:formatCode>
                <c:ptCount val="73"/>
                <c:pt idx="0">
                  <c:v>65.595952222501893</c:v>
                </c:pt>
                <c:pt idx="1">
                  <c:v>65.558156869817594</c:v>
                </c:pt>
                <c:pt idx="2">
                  <c:v>65.521856231738198</c:v>
                </c:pt>
                <c:pt idx="3">
                  <c:v>65.484591807583101</c:v>
                </c:pt>
                <c:pt idx="4">
                  <c:v>65.451200618011896</c:v>
                </c:pt>
                <c:pt idx="5">
                  <c:v>65.418912328692599</c:v>
                </c:pt>
                <c:pt idx="6">
                  <c:v>65.391545226951706</c:v>
                </c:pt>
                <c:pt idx="7">
                  <c:v>65.366647008346206</c:v>
                </c:pt>
                <c:pt idx="8">
                  <c:v>65.344684775949105</c:v>
                </c:pt>
                <c:pt idx="9">
                  <c:v>65.325058349185795</c:v>
                </c:pt>
                <c:pt idx="10">
                  <c:v>65.309320798219403</c:v>
                </c:pt>
                <c:pt idx="11">
                  <c:v>65.296439472116305</c:v>
                </c:pt>
                <c:pt idx="12">
                  <c:v>65.285538605121303</c:v>
                </c:pt>
                <c:pt idx="13">
                  <c:v>65.275376134839604</c:v>
                </c:pt>
                <c:pt idx="14">
                  <c:v>65.270064039811899</c:v>
                </c:pt>
                <c:pt idx="15">
                  <c:v>65.273107713251093</c:v>
                </c:pt>
                <c:pt idx="16">
                  <c:v>65.277153042860803</c:v>
                </c:pt>
                <c:pt idx="17">
                  <c:v>65.285488665619297</c:v>
                </c:pt>
                <c:pt idx="18">
                  <c:v>65.297586132917999</c:v>
                </c:pt>
                <c:pt idx="19">
                  <c:v>65.313536547165896</c:v>
                </c:pt>
                <c:pt idx="20">
                  <c:v>65.331455362357104</c:v>
                </c:pt>
                <c:pt idx="21">
                  <c:v>65.351598554348399</c:v>
                </c:pt>
                <c:pt idx="22">
                  <c:v>65.364213883997493</c:v>
                </c:pt>
                <c:pt idx="23">
                  <c:v>65.389150520445895</c:v>
                </c:pt>
                <c:pt idx="24">
                  <c:v>65.420691888564505</c:v>
                </c:pt>
                <c:pt idx="25">
                  <c:v>65.453384995149307</c:v>
                </c:pt>
                <c:pt idx="26">
                  <c:v>65.488557520209895</c:v>
                </c:pt>
                <c:pt idx="27">
                  <c:v>65.527627202678502</c:v>
                </c:pt>
                <c:pt idx="28">
                  <c:v>65.567423590942497</c:v>
                </c:pt>
                <c:pt idx="29">
                  <c:v>65.610403847753403</c:v>
                </c:pt>
                <c:pt idx="30">
                  <c:v>65.652118007966706</c:v>
                </c:pt>
                <c:pt idx="31">
                  <c:v>65.673952002347306</c:v>
                </c:pt>
                <c:pt idx="32">
                  <c:v>65.716025265325399</c:v>
                </c:pt>
                <c:pt idx="33">
                  <c:v>65.763322250922499</c:v>
                </c:pt>
                <c:pt idx="34">
                  <c:v>65.807792581523003</c:v>
                </c:pt>
                <c:pt idx="35">
                  <c:v>65.852549726678703</c:v>
                </c:pt>
                <c:pt idx="36">
                  <c:v>65.898441177164301</c:v>
                </c:pt>
                <c:pt idx="37">
                  <c:v>65.941449305818693</c:v>
                </c:pt>
                <c:pt idx="38">
                  <c:v>65.985419687390305</c:v>
                </c:pt>
                <c:pt idx="39">
                  <c:v>66.023578047800896</c:v>
                </c:pt>
                <c:pt idx="40">
                  <c:v>66.061550627954304</c:v>
                </c:pt>
                <c:pt idx="41">
                  <c:v>66.066908299670203</c:v>
                </c:pt>
                <c:pt idx="42">
                  <c:v>66.1025557630999</c:v>
                </c:pt>
                <c:pt idx="43">
                  <c:v>66.131733184431695</c:v>
                </c:pt>
                <c:pt idx="44">
                  <c:v>66.158937200557901</c:v>
                </c:pt>
                <c:pt idx="45">
                  <c:v>66.183786974622606</c:v>
                </c:pt>
                <c:pt idx="46">
                  <c:v>66.204244655879705</c:v>
                </c:pt>
                <c:pt idx="47">
                  <c:v>66.222445059869401</c:v>
                </c:pt>
                <c:pt idx="48">
                  <c:v>66.232742326560796</c:v>
                </c:pt>
                <c:pt idx="49">
                  <c:v>66.240873665060107</c:v>
                </c:pt>
                <c:pt idx="50">
                  <c:v>66.219539065313597</c:v>
                </c:pt>
                <c:pt idx="51">
                  <c:v>66.223825805491003</c:v>
                </c:pt>
                <c:pt idx="52">
                  <c:v>66.221024504709106</c:v>
                </c:pt>
                <c:pt idx="53">
                  <c:v>66.215295371644501</c:v>
                </c:pt>
                <c:pt idx="54">
                  <c:v>66.207004163066898</c:v>
                </c:pt>
                <c:pt idx="55">
                  <c:v>66.194074271861098</c:v>
                </c:pt>
                <c:pt idx="56">
                  <c:v>66.178717439817802</c:v>
                </c:pt>
                <c:pt idx="57">
                  <c:v>66.155880818810701</c:v>
                </c:pt>
                <c:pt idx="58">
                  <c:v>66.132328391149699</c:v>
                </c:pt>
                <c:pt idx="59">
                  <c:v>66.088086985132904</c:v>
                </c:pt>
                <c:pt idx="60">
                  <c:v>66.060273202084602</c:v>
                </c:pt>
                <c:pt idx="61">
                  <c:v>66.029463601951605</c:v>
                </c:pt>
                <c:pt idx="62">
                  <c:v>65.996459066473605</c:v>
                </c:pt>
                <c:pt idx="63">
                  <c:v>65.960498339122694</c:v>
                </c:pt>
                <c:pt idx="64">
                  <c:v>65.923101781178005</c:v>
                </c:pt>
                <c:pt idx="65">
                  <c:v>65.884838174714503</c:v>
                </c:pt>
                <c:pt idx="66">
                  <c:v>65.842620212904095</c:v>
                </c:pt>
                <c:pt idx="67">
                  <c:v>65.802482786711295</c:v>
                </c:pt>
                <c:pt idx="68">
                  <c:v>65.753664643519997</c:v>
                </c:pt>
                <c:pt idx="69">
                  <c:v>65.713526701292693</c:v>
                </c:pt>
                <c:pt idx="70">
                  <c:v>65.673662049179796</c:v>
                </c:pt>
                <c:pt idx="71">
                  <c:v>65.634559266131802</c:v>
                </c:pt>
                <c:pt idx="72">
                  <c:v>65.595952222501893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78544"/>
        <c:axId val="300978936"/>
      </c:scatterChart>
      <c:valAx>
        <c:axId val="300978544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78936"/>
        <c:crosses val="autoZero"/>
        <c:crossBetween val="midCat"/>
        <c:majorUnit val="60"/>
      </c:valAx>
      <c:valAx>
        <c:axId val="30097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7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976296296296294E-2"/>
          <c:y val="3.368784722222222E-2"/>
          <c:w val="0.49374981481481484"/>
          <c:h val="0.14615285158320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28128485741643"/>
          <c:y val="3.8805555555555558E-2"/>
          <c:w val="0.80339942266573916"/>
          <c:h val="0.859186192972726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65176"/>
        <c:axId val="221867136"/>
      </c:scatterChart>
      <c:valAx>
        <c:axId val="221865176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7136"/>
        <c:crosses val="autoZero"/>
        <c:crossBetween val="midCat"/>
        <c:majorUnit val="100"/>
      </c:valAx>
      <c:valAx>
        <c:axId val="221867136"/>
        <c:scaling>
          <c:orientation val="minMax"/>
          <c:max val="4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5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7.3449200156439298E-2"/>
          <c:w val="0.79234566777418713"/>
          <c:h val="0.72429673862238031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linear!$D$28:$J$28</c:f>
              <c:numCache>
                <c:formatCode>0.00</c:formatCode>
                <c:ptCount val="7"/>
                <c:pt idx="0">
                  <c:v>0.21142398592144995</c:v>
                </c:pt>
                <c:pt idx="1">
                  <c:v>0.21719921021756491</c:v>
                </c:pt>
                <c:pt idx="2">
                  <c:v>0.22447006534557112</c:v>
                </c:pt>
                <c:pt idx="3">
                  <c:v>0.23110644342142939</c:v>
                </c:pt>
                <c:pt idx="4">
                  <c:v>0.23754050175807262</c:v>
                </c:pt>
                <c:pt idx="5">
                  <c:v>0.24367386634033342</c:v>
                </c:pt>
                <c:pt idx="6">
                  <c:v>0.24940663133010915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79720"/>
        <c:axId val="29979524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NL!$B$24:$E$24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0.13992116791696044</c:v>
                      </c:pt>
                      <c:pt idx="1">
                        <c:v>0.17146818737133121</c:v>
                      </c:pt>
                      <c:pt idx="2">
                        <c:v>0.20679751077070371</c:v>
                      </c:pt>
                      <c:pt idx="3">
                        <c:v>0.24461619360913747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300979720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95248"/>
        <c:crosses val="autoZero"/>
        <c:crossBetween val="midCat"/>
      </c:valAx>
      <c:valAx>
        <c:axId val="29979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79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37039110080509"/>
          <c:y val="0.18552427829659235"/>
          <c:w val="0.46380289169056182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61E-2"/>
          <c:w val="0.7692242804909501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linear!$D$31:$J$31</c:f>
              <c:numCache>
                <c:formatCode>0.00</c:formatCode>
                <c:ptCount val="7"/>
                <c:pt idx="0">
                  <c:v>-27.481182757000003</c:v>
                </c:pt>
                <c:pt idx="1">
                  <c:v>-22.860377080000038</c:v>
                </c:pt>
                <c:pt idx="2">
                  <c:v>-17.978954165000054</c:v>
                </c:pt>
                <c:pt idx="3">
                  <c:v>-18.302855363000031</c:v>
                </c:pt>
                <c:pt idx="4">
                  <c:v>-19.918941673000038</c:v>
                </c:pt>
                <c:pt idx="5">
                  <c:v>-21.115385784999997</c:v>
                </c:pt>
                <c:pt idx="6">
                  <c:v>-23.351885517999982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80744"/>
        <c:axId val="29978309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NL!$B$27:$E$27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-34.881699999999974</c:v>
                      </c:pt>
                      <c:pt idx="1">
                        <c:v>-41.01100000000001</c:v>
                      </c:pt>
                      <c:pt idx="2">
                        <c:v>-43.041899999999998</c:v>
                      </c:pt>
                      <c:pt idx="3">
                        <c:v>-44.440100000000001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99780744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3096"/>
        <c:crosses val="autoZero"/>
        <c:crossBetween val="midCat"/>
      </c:valAx>
      <c:valAx>
        <c:axId val="29978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0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10012693500019"/>
          <c:y val="0.12152438903527325"/>
          <c:w val="0.47407906381644493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linear!$D$33:$J$33</c:f>
              <c:numCache>
                <c:formatCode>0.0000</c:formatCode>
                <c:ptCount val="7"/>
                <c:pt idx="0">
                  <c:v>0.78157834445419661</c:v>
                </c:pt>
                <c:pt idx="1">
                  <c:v>0.84450296849142781</c:v>
                </c:pt>
                <c:pt idx="2">
                  <c:v>0.8818071954861002</c:v>
                </c:pt>
                <c:pt idx="3">
                  <c:v>0.92724972211867041</c:v>
                </c:pt>
                <c:pt idx="4">
                  <c:v>0.9795918386969471</c:v>
                </c:pt>
                <c:pt idx="5">
                  <c:v>1.0206736663480143</c:v>
                </c:pt>
                <c:pt idx="6">
                  <c:v>1.0564454796608564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781528"/>
        <c:axId val="2997819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Approche Analytique Améliorée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NL!$B$29:$E$29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2.9676836584129115E-2</c:v>
                      </c:pt>
                      <c:pt idx="1">
                        <c:v>5.8272130847215588E-2</c:v>
                      </c:pt>
                      <c:pt idx="2">
                        <c:v>8.7652418235595067E-2</c:v>
                      </c:pt>
                      <c:pt idx="3">
                        <c:v>0.11494674161400856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9978152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1920"/>
        <c:crosses val="autoZero"/>
        <c:crossBetween val="midCat"/>
      </c:valAx>
      <c:valAx>
        <c:axId val="299781920"/>
        <c:scaling>
          <c:orientation val="minMax"/>
          <c:max val="1.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781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4">
    <c:autoUpdate val="0"/>
  </c:externalData>
  <c:userShapes r:id="rId5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A</a:t>
            </a:r>
          </a:p>
        </c:rich>
      </c:tx>
      <c:layout>
        <c:manualLayout>
          <c:xMode val="edge"/>
          <c:yMode val="edge"/>
          <c:x val="0.4567579365079365"/>
          <c:y val="5.511111111111111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78829365079364"/>
          <c:y val="6.4352216389617981E-2"/>
          <c:w val="0.83903392857142856"/>
          <c:h val="0.637034722222222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comparaison!$B$2:$B$8</c:f>
              <c:numCache>
                <c:formatCode>General</c:formatCode>
                <c:ptCount val="7"/>
                <c:pt idx="0">
                  <c:v>0.46112475633528266</c:v>
                </c:pt>
                <c:pt idx="1">
                  <c:v>0.31004636363636356</c:v>
                </c:pt>
                <c:pt idx="2">
                  <c:v>2.2499868191098265E-2</c:v>
                </c:pt>
                <c:pt idx="3">
                  <c:v>0.2</c:v>
                </c:pt>
                <c:pt idx="4">
                  <c:v>0.05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147360"/>
        <c:axId val="223149320"/>
      </c:barChart>
      <c:catAx>
        <c:axId val="22314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49320"/>
        <c:crosses val="autoZero"/>
        <c:auto val="1"/>
        <c:lblAlgn val="ctr"/>
        <c:lblOffset val="100"/>
        <c:noMultiLvlLbl val="0"/>
      </c:catAx>
      <c:valAx>
        <c:axId val="22314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V/U</a:t>
                </a:r>
                <a:r>
                  <a:rPr lang="fr-FR" baseline="0"/>
                  <a:t> [µm/g.mm]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4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B</a:t>
            </a:r>
          </a:p>
        </c:rich>
      </c:tx>
      <c:layout>
        <c:manualLayout>
          <c:xMode val="edge"/>
          <c:yMode val="edge"/>
          <c:x val="0.18530598290598288"/>
          <c:y val="4.629629629629629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174850427350427"/>
          <c:y val="3.6574438611840197E-2"/>
          <c:w val="0.84286666666666665"/>
          <c:h val="0.6648125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comparaison!$C$2:$C$8</c:f>
              <c:numCache>
                <c:formatCode>General</c:formatCode>
                <c:ptCount val="7"/>
                <c:pt idx="0">
                  <c:v>0.17146818737133121</c:v>
                </c:pt>
                <c:pt idx="1">
                  <c:v>0.22797176961815269</c:v>
                </c:pt>
                <c:pt idx="2">
                  <c:v>0.24940663133010915</c:v>
                </c:pt>
                <c:pt idx="3">
                  <c:v>0.12</c:v>
                </c:pt>
                <c:pt idx="4">
                  <c:v>0.13</c:v>
                </c:pt>
                <c:pt idx="5">
                  <c:v>0.09</c:v>
                </c:pt>
                <c:pt idx="6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148536"/>
        <c:axId val="223149712"/>
      </c:barChart>
      <c:catAx>
        <c:axId val="22314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49712"/>
        <c:crosses val="autoZero"/>
        <c:auto val="1"/>
        <c:lblAlgn val="ctr"/>
        <c:lblOffset val="100"/>
        <c:noMultiLvlLbl val="0"/>
      </c:catAx>
      <c:valAx>
        <c:axId val="22314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T/V</a:t>
                </a:r>
                <a:r>
                  <a:rPr lang="fr-FR" baseline="0"/>
                  <a:t> [°C/µm]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48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de l'indicateur de l'effet Morton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596410256410256"/>
          <c:y val="0.18297444444444444"/>
          <c:w val="0.81418547008547004"/>
          <c:h val="0.507324305555555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comparaison!$F$2:$F$8</c:f>
              <c:numCache>
                <c:formatCode>General</c:formatCode>
                <c:ptCount val="7"/>
                <c:pt idx="0">
                  <c:v>9.796553216374268E-2</c:v>
                </c:pt>
                <c:pt idx="1">
                  <c:v>1.0511800000005485</c:v>
                </c:pt>
                <c:pt idx="2">
                  <c:v>1.0589776986150177</c:v>
                </c:pt>
                <c:pt idx="3">
                  <c:v>0.95504639999999985</c:v>
                </c:pt>
                <c:pt idx="4">
                  <c:v>0.44135000000000008</c:v>
                </c:pt>
                <c:pt idx="5">
                  <c:v>1.0367999999999999</c:v>
                </c:pt>
                <c:pt idx="6">
                  <c:v>1.1008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147752"/>
        <c:axId val="223151280"/>
      </c:barChart>
      <c:catAx>
        <c:axId val="22314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51280"/>
        <c:crosses val="autoZero"/>
        <c:auto val="1"/>
        <c:lblAlgn val="ctr"/>
        <c:lblOffset val="100"/>
        <c:noMultiLvlLbl val="0"/>
      </c:catAx>
      <c:valAx>
        <c:axId val="22315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4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C</a:t>
            </a:r>
          </a:p>
        </c:rich>
      </c:tx>
      <c:layout>
        <c:manualLayout>
          <c:xMode val="edge"/>
          <c:yMode val="edge"/>
          <c:x val="0.4459662798594502"/>
          <c:y val="6.15107995221527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02777777777777"/>
          <c:y val="3.8553472222222225E-2"/>
          <c:w val="0.85798571428571424"/>
          <c:h val="0.6945486111111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Module C [T/V]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comparaison!$D$2:$D$8</c:f>
              <c:numCache>
                <c:formatCode>0.000</c:formatCode>
                <c:ptCount val="7"/>
                <c:pt idx="0" formatCode="0.00">
                  <c:v>1.2390000000000001</c:v>
                </c:pt>
                <c:pt idx="1">
                  <c:v>14.872</c:v>
                </c:pt>
                <c:pt idx="2" formatCode="General">
                  <c:v>188.71170731707315</c:v>
                </c:pt>
                <c:pt idx="3" formatCode="General">
                  <c:v>39.793599999999991</c:v>
                </c:pt>
                <c:pt idx="4" formatCode="General">
                  <c:v>67.900000000000006</c:v>
                </c:pt>
                <c:pt idx="5" formatCode="General">
                  <c:v>144</c:v>
                </c:pt>
                <c:pt idx="6" formatCode="General">
                  <c:v>344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151672"/>
        <c:axId val="223148144"/>
      </c:barChart>
      <c:catAx>
        <c:axId val="22315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48144"/>
        <c:crosses val="autoZero"/>
        <c:auto val="1"/>
        <c:lblAlgn val="ctr"/>
        <c:lblOffset val="50"/>
        <c:noMultiLvlLbl val="0"/>
      </c:catAx>
      <c:valAx>
        <c:axId val="22314814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U/T [g.mm/°C]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151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5454995630137"/>
          <c:y val="6.682490219465835E-2"/>
          <c:w val="0.8278415900498387"/>
          <c:h val="0.74554747677977851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 (2)'!$C$1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(2)'!$C$2:$C$10</c:f>
              <c:numCache>
                <c:formatCode>General</c:formatCode>
                <c:ptCount val="9"/>
                <c:pt idx="0">
                  <c:v>0.83333333333333337</c:v>
                </c:pt>
                <c:pt idx="1">
                  <c:v>1.6666666666666667</c:v>
                </c:pt>
                <c:pt idx="2">
                  <c:v>3.3333333333333335</c:v>
                </c:pt>
                <c:pt idx="3">
                  <c:v>8.3333333333333339</c:v>
                </c:pt>
                <c:pt idx="4">
                  <c:v>16.666666666666668</c:v>
                </c:pt>
                <c:pt idx="5">
                  <c:v>50</c:v>
                </c:pt>
                <c:pt idx="6">
                  <c:v>83.333333333333329</c:v>
                </c:pt>
                <c:pt idx="7">
                  <c:v>116.66666666666667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(2)'!$E$2:$E$10</c:f>
              <c:numCache>
                <c:formatCode>General</c:formatCode>
                <c:ptCount val="9"/>
                <c:pt idx="0">
                  <c:v>1.0914224374328501</c:v>
                </c:pt>
                <c:pt idx="1">
                  <c:v>1.31011708435092</c:v>
                </c:pt>
                <c:pt idx="2">
                  <c:v>2.3231390647266701</c:v>
                </c:pt>
                <c:pt idx="3">
                  <c:v>4.6535397941715297</c:v>
                </c:pt>
                <c:pt idx="4">
                  <c:v>8.5930984404782205</c:v>
                </c:pt>
                <c:pt idx="5">
                  <c:v>23.707022687671699</c:v>
                </c:pt>
                <c:pt idx="6">
                  <c:v>38.108823787429202</c:v>
                </c:pt>
                <c:pt idx="7">
                  <c:v>52.920820669881799</c:v>
                </c:pt>
                <c:pt idx="8">
                  <c:v>71.539443112946401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(2)'!$G$2:$G$10</c:f>
              <c:numCache>
                <c:formatCode>General</c:formatCode>
                <c:ptCount val="9"/>
                <c:pt idx="0">
                  <c:v>619.619707987487</c:v>
                </c:pt>
                <c:pt idx="1">
                  <c:v>620.77036768944697</c:v>
                </c:pt>
                <c:pt idx="2">
                  <c:v>624.38460698925996</c:v>
                </c:pt>
                <c:pt idx="3">
                  <c:v>626.78669657727403</c:v>
                </c:pt>
                <c:pt idx="4">
                  <c:v>628.10282242379799</c:v>
                </c:pt>
                <c:pt idx="5">
                  <c:v>640.52052167479098</c:v>
                </c:pt>
                <c:pt idx="6">
                  <c:v>647.57475388005105</c:v>
                </c:pt>
                <c:pt idx="7">
                  <c:v>657.47510997896495</c:v>
                </c:pt>
                <c:pt idx="8">
                  <c:v>673.86040871028297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(2)'!$I$2:$I$10</c:f>
              <c:numCache>
                <c:formatCode>General</c:formatCode>
                <c:ptCount val="9"/>
                <c:pt idx="0">
                  <c:v>619.71671678357598</c:v>
                </c:pt>
                <c:pt idx="1">
                  <c:v>619.24658967958396</c:v>
                </c:pt>
                <c:pt idx="2">
                  <c:v>617.91270429643203</c:v>
                </c:pt>
                <c:pt idx="3">
                  <c:v>618.31505767436704</c:v>
                </c:pt>
                <c:pt idx="4">
                  <c:v>619.49066844362699</c:v>
                </c:pt>
                <c:pt idx="5">
                  <c:v>609.69636345836705</c:v>
                </c:pt>
                <c:pt idx="6">
                  <c:v>604.87596162539603</c:v>
                </c:pt>
                <c:pt idx="7">
                  <c:v>599.37256969505802</c:v>
                </c:pt>
                <c:pt idx="8">
                  <c:v>592.35015284196299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67920"/>
        <c:axId val="2218698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4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'Campbell (thermique) (2)'!$A$6:$A$14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'Campbell (thermique) (2)'!$K$5:$K$14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1416.06531779898</c:v>
                      </c:pt>
                      <c:pt idx="1">
                        <c:v>1416.05884509816</c:v>
                      </c:pt>
                      <c:pt idx="2">
                        <c:v>1416.0477652945599</c:v>
                      </c:pt>
                      <c:pt idx="3">
                        <c:v>1416.0309054117799</c:v>
                      </c:pt>
                      <c:pt idx="4">
                        <c:v>1416.0059402018701</c:v>
                      </c:pt>
                      <c:pt idx="5">
                        <c:v>1415.9712140510001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86792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7121082009733053"/>
              <c:y val="0.90231031338084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9880"/>
        <c:crosses val="autoZero"/>
        <c:crossBetween val="midCat"/>
        <c:majorUnit val="1000"/>
      </c:valAx>
      <c:valAx>
        <c:axId val="22186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fréquence  </a:t>
                </a:r>
                <a:r>
                  <a:rPr lang="fr-FR" dirty="0"/>
                  <a:t>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792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(2)'!$C$2:$C$10</c:f>
              <c:numCache>
                <c:formatCode>General</c:formatCode>
                <c:ptCount val="9"/>
                <c:pt idx="0">
                  <c:v>0.669724758757274</c:v>
                </c:pt>
                <c:pt idx="1">
                  <c:v>0.64926226505234397</c:v>
                </c:pt>
                <c:pt idx="2">
                  <c:v>0.60239341321986495</c:v>
                </c:pt>
                <c:pt idx="3">
                  <c:v>0.37859482257605098</c:v>
                </c:pt>
                <c:pt idx="4">
                  <c:v>0.15519480882432399</c:v>
                </c:pt>
                <c:pt idx="5">
                  <c:v>-4.9333246003950603E-3</c:v>
                </c:pt>
                <c:pt idx="6">
                  <c:v>-1.0333343123895399E-2</c:v>
                </c:pt>
                <c:pt idx="7">
                  <c:v>-3.9859752511641401E-2</c:v>
                </c:pt>
                <c:pt idx="8">
                  <c:v>-6.6499577532198706E-2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(2)'!$E$2:$E$11</c:f>
              <c:numCache>
                <c:formatCode>General</c:formatCode>
                <c:ptCount val="10"/>
                <c:pt idx="0">
                  <c:v>6.3700729617254301E-2</c:v>
                </c:pt>
                <c:pt idx="1">
                  <c:v>8.8860981843656997E-2</c:v>
                </c:pt>
                <c:pt idx="2">
                  <c:v>0.139722530091269</c:v>
                </c:pt>
                <c:pt idx="3">
                  <c:v>0.16878346473459199</c:v>
                </c:pt>
                <c:pt idx="4">
                  <c:v>0.17794762553086499</c:v>
                </c:pt>
                <c:pt idx="5">
                  <c:v>0.168854228415558</c:v>
                </c:pt>
                <c:pt idx="6">
                  <c:v>0.175998426973247</c:v>
                </c:pt>
                <c:pt idx="7">
                  <c:v>0.18779104689376799</c:v>
                </c:pt>
                <c:pt idx="8">
                  <c:v>0.210893292528396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(2)'!$G$2:$G$10</c:f>
              <c:numCache>
                <c:formatCode>General</c:formatCode>
                <c:ptCount val="9"/>
                <c:pt idx="0">
                  <c:v>7.6447425660280599E-3</c:v>
                </c:pt>
                <c:pt idx="1">
                  <c:v>1.1999702185208299E-2</c:v>
                </c:pt>
                <c:pt idx="2">
                  <c:v>3.6116389563395898E-2</c:v>
                </c:pt>
                <c:pt idx="3">
                  <c:v>8.7250448937424299E-2</c:v>
                </c:pt>
                <c:pt idx="4">
                  <c:v>0.12904014668907701</c:v>
                </c:pt>
                <c:pt idx="5">
                  <c:v>0.16108831062060899</c:v>
                </c:pt>
                <c:pt idx="6">
                  <c:v>0.167532990464417</c:v>
                </c:pt>
                <c:pt idx="7">
                  <c:v>0.176777153177963</c:v>
                </c:pt>
                <c:pt idx="8">
                  <c:v>0.19628166485315299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70664"/>
        <c:axId val="22186831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 (2)'!$I$2:$I$11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7.6778824456271103E-3</c:v>
                      </c:pt>
                      <c:pt idx="1">
                        <c:v>7.67830609109165E-3</c:v>
                      </c:pt>
                      <c:pt idx="2">
                        <c:v>7.6788536315913203E-3</c:v>
                      </c:pt>
                      <c:pt idx="3">
                        <c:v>7.6803298262375997E-3</c:v>
                      </c:pt>
                      <c:pt idx="4">
                        <c:v>7.6820365065419201E-3</c:v>
                      </c:pt>
                      <c:pt idx="5">
                        <c:v>7.6833840436928398E-3</c:v>
                      </c:pt>
                      <c:pt idx="6">
                        <c:v>7.6850261260389303E-3</c:v>
                      </c:pt>
                      <c:pt idx="7">
                        <c:v>7.6875509377003501E-3</c:v>
                      </c:pt>
                      <c:pt idx="8">
                        <c:v>7.6922501302481598E-3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1870664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8312"/>
        <c:crosses val="autoZero"/>
        <c:crossBetween val="midCat"/>
        <c:majorUnit val="1000"/>
      </c:valAx>
      <c:valAx>
        <c:axId val="22186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70664"/>
        <c:crosses val="autoZero"/>
        <c:crossBetween val="midCat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3.2301388888888886E-2"/>
          <c:w val="0.8180360980888951"/>
          <c:h val="0.80663541666666683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linear!$B$2:$B$5</c:f>
              <c:numCache>
                <c:formatCode>General</c:formatCode>
                <c:ptCount val="4"/>
                <c:pt idx="0">
                  <c:v>6.7215316103999996</c:v>
                </c:pt>
                <c:pt idx="1">
                  <c:v>8.0894271253600003</c:v>
                </c:pt>
                <c:pt idx="2">
                  <c:v>9.9523808456299996</c:v>
                </c:pt>
                <c:pt idx="3">
                  <c:v>12.1314288634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NL!$B$2:$B$5</c:f>
              <c:numCache>
                <c:formatCode>General</c:formatCode>
                <c:ptCount val="4"/>
                <c:pt idx="0">
                  <c:v>17.302600000000002</c:v>
                </c:pt>
                <c:pt idx="1">
                  <c:v>23.6557</c:v>
                </c:pt>
                <c:pt idx="2">
                  <c:v>28.828199999999999</c:v>
                </c:pt>
                <c:pt idx="3">
                  <c:v>32.709200000000003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linear!$D$2:$D$5</c:f>
              <c:numCache>
                <c:formatCode>General</c:formatCode>
                <c:ptCount val="4"/>
                <c:pt idx="0">
                  <c:v>7.0459100660800003</c:v>
                </c:pt>
                <c:pt idx="1">
                  <c:v>8.5630670321599993</c:v>
                </c:pt>
                <c:pt idx="2">
                  <c:v>10.598101077000001</c:v>
                </c:pt>
                <c:pt idx="3">
                  <c:v>13.0472408912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NL!$D$2:$D$5</c:f>
              <c:numCache>
                <c:formatCode>General</c:formatCode>
                <c:ptCount val="4"/>
                <c:pt idx="0">
                  <c:v>16.892600000000002</c:v>
                </c:pt>
                <c:pt idx="1">
                  <c:v>22.931799999999999</c:v>
                </c:pt>
                <c:pt idx="2">
                  <c:v>27.9026</c:v>
                </c:pt>
                <c:pt idx="3">
                  <c:v>31.676300000000001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70272"/>
        <c:axId val="221866352"/>
      </c:scatterChart>
      <c:valAx>
        <c:axId val="221870272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6352"/>
        <c:crosses val="autoZero"/>
        <c:crossBetween val="midCat"/>
      </c:valAx>
      <c:valAx>
        <c:axId val="22186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70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1851851845"/>
          <c:y val="0.37139791666666666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4.359791666666666E-2"/>
          <c:w val="0.82952111111111115"/>
          <c:h val="0.76694791666666684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linear!$C$2:$C$5</c:f>
              <c:numCache>
                <c:formatCode>General</c:formatCode>
                <c:ptCount val="4"/>
                <c:pt idx="0">
                  <c:v>74.044526047100007</c:v>
                </c:pt>
                <c:pt idx="1">
                  <c:v>71.547919049800001</c:v>
                </c:pt>
                <c:pt idx="2">
                  <c:v>68.932984901699996</c:v>
                </c:pt>
                <c:pt idx="3">
                  <c:v>65.504143374999998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NL!$C$2:$C$5</c:f>
              <c:numCache>
                <c:formatCode>General</c:formatCode>
                <c:ptCount val="4"/>
                <c:pt idx="0">
                  <c:v>94.252200000000002</c:v>
                </c:pt>
                <c:pt idx="1">
                  <c:v>94.381100000000004</c:v>
                </c:pt>
                <c:pt idx="2">
                  <c:v>95.6477</c:v>
                </c:pt>
                <c:pt idx="3">
                  <c:v>98.016999999999996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linear!$E$2:$E$5</c:f>
              <c:numCache>
                <c:formatCode>General</c:formatCode>
                <c:ptCount val="4"/>
                <c:pt idx="0">
                  <c:v>-16.8955492477</c:v>
                </c:pt>
                <c:pt idx="1">
                  <c:v>-20.656690107199999</c:v>
                </c:pt>
                <c:pt idx="2">
                  <c:v>-24.449720392300001</c:v>
                </c:pt>
                <c:pt idx="3">
                  <c:v>-29.059137647099998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NL!$E$2:$E$5</c:f>
              <c:numCache>
                <c:formatCode>General</c:formatCode>
                <c:ptCount val="4"/>
                <c:pt idx="0">
                  <c:v>3.0392999999999999</c:v>
                </c:pt>
                <c:pt idx="1">
                  <c:v>4.5392000000000001</c:v>
                </c:pt>
                <c:pt idx="2">
                  <c:v>6.4593999999999996</c:v>
                </c:pt>
                <c:pt idx="3">
                  <c:v>9.1526999999999994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71448"/>
        <c:axId val="221867528"/>
      </c:scatterChart>
      <c:valAx>
        <c:axId val="22187144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67528"/>
        <c:crosses val="autoZero"/>
        <c:crossBetween val="midCat"/>
      </c:valAx>
      <c:valAx>
        <c:axId val="22186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871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101626984126987"/>
          <c:y val="0.3796451388888889"/>
          <c:w val="0.60827292542189448"/>
          <c:h val="0.1608604166666666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3.1253496062404858E-2"/>
          <c:w val="0.79234566777418713"/>
          <c:h val="0.78882859190280874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171944"/>
        <c:axId val="295173904"/>
      </c:scatterChart>
      <c:valAx>
        <c:axId val="29517194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5173904"/>
        <c:crosses val="autoZero"/>
        <c:crossBetween val="midCat"/>
      </c:valAx>
      <c:valAx>
        <c:axId val="29517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5171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6945266241"/>
          <c:y val="0.39459100983248135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0.30048</cdr:x>
      <cdr:y>0.06723</cdr:y>
    </cdr:from>
    <cdr:to>
      <cdr:x>0.75512</cdr:x>
      <cdr:y>0.82205</cdr:y>
    </cdr:to>
    <cdr:grpSp>
      <cdr:nvGrpSpPr>
        <cdr:cNvPr id="7" name="Groupe 6"/>
        <cdr:cNvGrpSpPr/>
      </cdr:nvGrpSpPr>
      <cdr:grpSpPr>
        <a:xfrm xmlns:a="http://schemas.openxmlformats.org/drawingml/2006/main">
          <a:off x="2363058" y="290086"/>
          <a:ext cx="3575416" cy="3256916"/>
          <a:chOff x="2363055" y="290085"/>
          <a:chExt cx="3575408" cy="3256908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>
            <a:off x="5938463" y="290085"/>
            <a:ext cx="0" cy="3256908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Rectangle 5"/>
          <cdr:cNvSpPr/>
        </cdr:nvSpPr>
        <cdr:spPr>
          <a:xfrm xmlns:a="http://schemas.openxmlformats.org/drawingml/2006/main">
            <a:off x="2363055" y="2807254"/>
            <a:ext cx="3318554" cy="58562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fr-FR" sz="1600" dirty="0" smtClean="0">
                <a:solidFill>
                  <a:schemeClr val="tx1"/>
                </a:solidFill>
              </a:rPr>
              <a:t>Vitesse critique de l’effet Morton:</a:t>
            </a:r>
          </a:p>
          <a:p xmlns:a="http://schemas.openxmlformats.org/drawingml/2006/main">
            <a:pPr algn="ctr"/>
            <a:r>
              <a:rPr lang="fr-FR" sz="1600" dirty="0" smtClean="0">
                <a:solidFill>
                  <a:schemeClr val="tx1"/>
                </a:solidFill>
              </a:rPr>
              <a:t>10300 tr/min</a:t>
            </a:r>
            <a:endParaRPr lang="fr-FR" sz="1600" dirty="0">
              <a:solidFill>
                <a:schemeClr val="tx1"/>
              </a:solidFill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0.15685</cdr:x>
      <cdr:y>0.16747</cdr:y>
    </cdr:from>
    <cdr:to>
      <cdr:x>0.34393</cdr:x>
      <cdr:y>0.53123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90540" y="482315"/>
          <a:ext cx="942857" cy="104761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B11-0B98-4E5D-9082-AE110EC4806B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7" Type="http://schemas.openxmlformats.org/officeDocument/2006/relationships/image" Target="../media/image22.png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7" Type="http://schemas.openxmlformats.org/officeDocument/2006/relationships/image" Target="../media/image10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67.png"/><Relationship Id="rId10" Type="http://schemas.openxmlformats.org/officeDocument/2006/relationships/image" Target="../media/image690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(Vibration/Balourd)</a:t>
                          </a:r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(Delta T / Vibration)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(Balourd thermique/ Delta T)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90164" r="-454688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80328" r="-83871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39024" r="-838710" b="-19674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188618" r="-454688" b="-147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240984" r="-838710" b="-9836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213855" r="-454688" b="-90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396190" r="-83871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15392"/>
              </p:ext>
            </p:extLst>
          </p:nvPr>
        </p:nvGraphicFramePr>
        <p:xfrm>
          <a:off x="829691" y="90302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252457"/>
              </p:ext>
            </p:extLst>
          </p:nvPr>
        </p:nvGraphicFramePr>
        <p:xfrm>
          <a:off x="6542122" y="317685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3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4650"/>
              </p:ext>
            </p:extLst>
          </p:nvPr>
        </p:nvGraphicFramePr>
        <p:xfrm>
          <a:off x="3061700" y="1910994"/>
          <a:ext cx="5732978" cy="211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827"/>
                <a:gridCol w="1060827"/>
                <a:gridCol w="902831"/>
                <a:gridCol w="902831"/>
                <a:gridCol w="902831"/>
                <a:gridCol w="902831"/>
              </a:tblGrid>
              <a:tr h="513816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Vitesse [</a:t>
                      </a:r>
                      <a:r>
                        <a:rPr lang="fr-FR" sz="1400" u="none" strike="noStrike" dirty="0" err="1">
                          <a:effectLst/>
                        </a:rPr>
                        <a:t>rpm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38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Approche Lorenz et Murphy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3.09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3.81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4.51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5.42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3816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43.75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40.22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36.63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32.59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38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Approche Analytique améliorée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4.84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8.11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11.92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16.00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1097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59.50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52.50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485928"/>
              </p:ext>
            </p:extLst>
          </p:nvPr>
        </p:nvGraphicFramePr>
        <p:xfrm>
          <a:off x="319996" y="54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19668"/>
              </p:ext>
            </p:extLst>
          </p:nvPr>
        </p:nvGraphicFramePr>
        <p:xfrm>
          <a:off x="5294936" y="342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67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866305"/>
              </p:ext>
            </p:extLst>
          </p:nvPr>
        </p:nvGraphicFramePr>
        <p:xfrm>
          <a:off x="426485" y="52486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52699"/>
              </p:ext>
            </p:extLst>
          </p:nvPr>
        </p:nvGraphicFramePr>
        <p:xfrm>
          <a:off x="4811623" y="3404865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0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66870"/>
              </p:ext>
            </p:extLst>
          </p:nvPr>
        </p:nvGraphicFramePr>
        <p:xfrm>
          <a:off x="2817420" y="14873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436588" y="1309048"/>
            <a:ext cx="9117647" cy="3883054"/>
            <a:chOff x="1128364" y="1370693"/>
            <a:chExt cx="9117647" cy="3883054"/>
          </a:xfrm>
        </p:grpSpPr>
        <p:grpSp>
          <p:nvGrpSpPr>
            <p:cNvPr id="11" name="Groupe 10"/>
            <p:cNvGrpSpPr/>
            <p:nvPr/>
          </p:nvGrpSpPr>
          <p:grpSpPr>
            <a:xfrm>
              <a:off x="3032709" y="2579612"/>
              <a:ext cx="6676206" cy="2188395"/>
              <a:chOff x="1839074" y="2156108"/>
              <a:chExt cx="7931649" cy="21883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074" y="2958957"/>
                <a:ext cx="7931649" cy="6164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9910" y="2645595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07312" y="2645594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874338" y="2156108"/>
                <a:ext cx="859942" cy="218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ZoneTexte 167"/>
            <p:cNvSpPr txBox="1"/>
            <p:nvPr/>
          </p:nvSpPr>
          <p:spPr>
            <a:xfrm>
              <a:off x="2863919" y="4683055"/>
              <a:ext cx="153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Roulement à Bille</a:t>
              </a:r>
              <a:endParaRPr lang="fr-FR" dirty="0"/>
            </a:p>
          </p:txBody>
        </p:sp>
        <p:sp>
          <p:nvSpPr>
            <p:cNvPr id="169" name="ZoneTexte 168"/>
            <p:cNvSpPr txBox="1"/>
            <p:nvPr/>
          </p:nvSpPr>
          <p:spPr>
            <a:xfrm>
              <a:off x="6715977" y="4751742"/>
              <a:ext cx="136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circulaire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8945" y="2942432"/>
              <a:ext cx="632141" cy="1462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3322403" y="1947037"/>
              <a:ext cx="6020086" cy="2933300"/>
              <a:chOff x="2709473" y="790418"/>
              <a:chExt cx="7152147" cy="2933300"/>
            </a:xfrm>
          </p:grpSpPr>
          <p:cxnSp>
            <p:nvCxnSpPr>
              <p:cNvPr id="80" name="Connecteur droit 79"/>
              <p:cNvCxnSpPr/>
              <p:nvPr/>
            </p:nvCxnSpPr>
            <p:spPr>
              <a:xfrm>
                <a:off x="3447335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>
                <a:off x="7546902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/>
              <p:nvPr/>
            </p:nvCxnSpPr>
            <p:spPr>
              <a:xfrm>
                <a:off x="3452812" y="990107"/>
                <a:ext cx="4118424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7546902" y="1159750"/>
                <a:ext cx="2290475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0" name="Connecteur droit 309"/>
              <p:cNvCxnSpPr/>
              <p:nvPr/>
            </p:nvCxnSpPr>
            <p:spPr>
              <a:xfrm>
                <a:off x="9861620" y="1064418"/>
                <a:ext cx="0" cy="2659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eur droit 62"/>
            <p:cNvCxnSpPr/>
            <p:nvPr/>
          </p:nvCxnSpPr>
          <p:spPr>
            <a:xfrm>
              <a:off x="3032709" y="1697162"/>
              <a:ext cx="0" cy="25092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9713651" y="1782887"/>
              <a:ext cx="0" cy="303867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3032709" y="1782887"/>
              <a:ext cx="664553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032709" y="2714790"/>
              <a:ext cx="91076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=700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1128364" y="3075796"/>
              <a:ext cx="1372909" cy="1243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1274" y="3583112"/>
              <a:ext cx="536172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512381" y="488441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10.6kg</a:t>
              </a:r>
            </a:p>
          </p:txBody>
        </p:sp>
        <p:cxnSp>
          <p:nvCxnSpPr>
            <p:cNvPr id="70" name="Connecteur droit 69"/>
            <p:cNvCxnSpPr/>
            <p:nvPr/>
          </p:nvCxnSpPr>
          <p:spPr>
            <a:xfrm>
              <a:off x="2816511" y="3697383"/>
              <a:ext cx="721237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655015" y="2361129"/>
              <a:ext cx="0" cy="23345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845708" y="467553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6.4kg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3974411" y="2714790"/>
              <a:ext cx="1680604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10.4kg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roulement/disque 6.4kg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4704" t="-108197" r="-197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408197" r="-1669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508197" r="-1669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608197" r="-1669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708197" r="-1669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68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56837"/>
              </p:ext>
            </p:extLst>
          </p:nvPr>
        </p:nvGraphicFramePr>
        <p:xfrm>
          <a:off x="578678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350494"/>
              </p:ext>
            </p:extLst>
          </p:nvPr>
        </p:nvGraphicFramePr>
        <p:xfrm>
          <a:off x="6115473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18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446090"/>
              </p:ext>
            </p:extLst>
          </p:nvPr>
        </p:nvGraphicFramePr>
        <p:xfrm>
          <a:off x="2372139" y="1624012"/>
          <a:ext cx="63504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2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09662" y="1771908"/>
            <a:ext cx="7200000" cy="3600000"/>
            <a:chOff x="3009662" y="1771908"/>
            <a:chExt cx="7200000" cy="3600000"/>
          </a:xfrm>
        </p:grpSpPr>
        <p:graphicFrame>
          <p:nvGraphicFramePr>
            <p:cNvPr id="5" name="Graphique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575887"/>
                </p:ext>
              </p:extLst>
            </p:nvPr>
          </p:nvGraphicFramePr>
          <p:xfrm>
            <a:off x="3009662" y="1771908"/>
            <a:ext cx="72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Zone de texte 70"/>
            <p:cNvSpPr txBox="1"/>
            <p:nvPr/>
          </p:nvSpPr>
          <p:spPr>
            <a:xfrm>
              <a:off x="4305534" y="1981515"/>
              <a:ext cx="1841789" cy="37703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necteur droit avec flèche 6"/>
            <p:cNvCxnSpPr>
              <a:stCxn id="6" idx="2"/>
            </p:cNvCxnSpPr>
            <p:nvPr/>
          </p:nvCxnSpPr>
          <p:spPr>
            <a:xfrm>
              <a:off x="5226429" y="2330012"/>
              <a:ext cx="638914" cy="15055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 de texte 70"/>
            <p:cNvSpPr txBox="1"/>
            <p:nvPr/>
          </p:nvSpPr>
          <p:spPr>
            <a:xfrm>
              <a:off x="4735711" y="2890284"/>
              <a:ext cx="1841789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(BW)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necteur droit avec flèche 8"/>
            <p:cNvCxnSpPr>
              <a:stCxn id="8" idx="0"/>
            </p:cNvCxnSpPr>
            <p:nvPr/>
          </p:nvCxnSpPr>
          <p:spPr>
            <a:xfrm flipV="1">
              <a:off x="5656605" y="2717896"/>
              <a:ext cx="208738" cy="172388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 de texte 70"/>
            <p:cNvSpPr txBox="1"/>
            <p:nvPr/>
          </p:nvSpPr>
          <p:spPr>
            <a:xfrm>
              <a:off x="6688950" y="4025945"/>
              <a:ext cx="1430072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rigide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avec flèche 10"/>
            <p:cNvCxnSpPr>
              <a:stCxn id="10" idx="0"/>
            </p:cNvCxnSpPr>
            <p:nvPr/>
          </p:nvCxnSpPr>
          <p:spPr>
            <a:xfrm flipH="1" flipV="1">
              <a:off x="7099443" y="3595955"/>
              <a:ext cx="304543" cy="42999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9117502" y="4056637"/>
              <a:ext cx="762354" cy="346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860</a:t>
                          </a:r>
                          <a:r>
                            <a:rPr lang="fr-FR" baseline="0" dirty="0" smtClean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563" t="-156667" r="-1127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3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01194"/>
              </p:ext>
            </p:extLst>
          </p:nvPr>
        </p:nvGraphicFramePr>
        <p:xfrm>
          <a:off x="2798583" y="1930198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2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8501"/>
              </p:ext>
            </p:extLst>
          </p:nvPr>
        </p:nvGraphicFramePr>
        <p:xfrm>
          <a:off x="480370" y="18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191296"/>
              </p:ext>
            </p:extLst>
          </p:nvPr>
        </p:nvGraphicFramePr>
        <p:xfrm>
          <a:off x="480370" y="306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73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164715"/>
              </p:ext>
            </p:extLst>
          </p:nvPr>
        </p:nvGraphicFramePr>
        <p:xfrm>
          <a:off x="853349" y="40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86376"/>
              </p:ext>
            </p:extLst>
          </p:nvPr>
        </p:nvGraphicFramePr>
        <p:xfrm>
          <a:off x="853349" y="328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7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827149"/>
                  </p:ext>
                </p:extLst>
              </p:nvPr>
            </p:nvGraphicFramePr>
            <p:xfrm>
              <a:off x="3061700" y="1910994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fr-FR" sz="1400" u="none" strike="noStrike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9.84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12.61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827149"/>
                  </p:ext>
                </p:extLst>
              </p:nvPr>
            </p:nvGraphicFramePr>
            <p:xfrm>
              <a:off x="3061700" y="1910994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fr-FR" sz="1400" u="none" strike="noStrike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80851" r="-523636" b="-47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55294" r="-523636" b="-1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471739" r="-523636" b="-1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9.84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12.61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305814" r="-523636" b="-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690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31522"/>
              </p:ext>
            </p:extLst>
          </p:nvPr>
        </p:nvGraphicFramePr>
        <p:xfrm>
          <a:off x="637591" y="46518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455424"/>
              </p:ext>
            </p:extLst>
          </p:nvPr>
        </p:nvGraphicFramePr>
        <p:xfrm>
          <a:off x="5677591" y="322189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09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53581"/>
              </p:ext>
            </p:extLst>
          </p:nvPr>
        </p:nvGraphicFramePr>
        <p:xfrm>
          <a:off x="4645791" y="2281958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55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08679"/>
              </p:ext>
            </p:extLst>
          </p:nvPr>
        </p:nvGraphicFramePr>
        <p:xfrm>
          <a:off x="2569133" y="1475292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096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58510"/>
              </p:ext>
            </p:extLst>
          </p:nvPr>
        </p:nvGraphicFramePr>
        <p:xfrm>
          <a:off x="1854106" y="2928610"/>
          <a:ext cx="769058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13"/>
                <a:gridCol w="835968"/>
                <a:gridCol w="835968"/>
                <a:gridCol w="835968"/>
                <a:gridCol w="835968"/>
                <a:gridCol w="835968"/>
                <a:gridCol w="835968"/>
                <a:gridCol w="835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Balourd  mécanique imposé [g.mm]</a:t>
                      </a:r>
                      <a:endParaRPr lang="fr-FR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180.00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200.00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220.00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Balourd thermique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estimé </a:t>
                      </a: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[g.mm]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68.02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84.66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104.26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127.41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145.97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187.09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230.81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Balourd total [g.mm]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164.91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201.79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241.48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284.48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323.02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384.00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448.14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61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470115" y="599784"/>
            <a:ext cx="5474200" cy="2826916"/>
            <a:chOff x="6297276" y="1262466"/>
            <a:chExt cx="5474200" cy="2826916"/>
          </a:xfrm>
        </p:grpSpPr>
        <p:grpSp>
          <p:nvGrpSpPr>
            <p:cNvPr id="6" name="Groupe 5"/>
            <p:cNvGrpSpPr/>
            <p:nvPr/>
          </p:nvGrpSpPr>
          <p:grpSpPr>
            <a:xfrm>
              <a:off x="8256784" y="1262466"/>
              <a:ext cx="3514692" cy="2826916"/>
              <a:chOff x="8729396" y="1180273"/>
              <a:chExt cx="3514692" cy="2826916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8729396" y="1597364"/>
                <a:ext cx="2171700" cy="2409825"/>
                <a:chOff x="0" y="0"/>
                <a:chExt cx="2171700" cy="2409825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0" y="247650"/>
                  <a:ext cx="2171700" cy="2162175"/>
                  <a:chOff x="0" y="247650"/>
                  <a:chExt cx="2171700" cy="2162175"/>
                </a:xfrm>
              </p:grpSpPr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0" y="247650"/>
                    <a:ext cx="2009775" cy="2028825"/>
                    <a:chOff x="0" y="247650"/>
                    <a:chExt cx="2009775" cy="2028825"/>
                  </a:xfrm>
                </p:grpSpPr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0" y="247650"/>
                      <a:ext cx="1733550" cy="17335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fr-FR" sz="1100" dirty="0"/>
                    </a:p>
                  </p:txBody>
                </p:sp>
                <p:cxnSp>
                  <p:nvCxnSpPr>
                    <p:cNvPr id="28" name="Connecteur droit avec flèche 27"/>
                    <p:cNvCxnSpPr/>
                    <p:nvPr/>
                  </p:nvCxnSpPr>
                  <p:spPr>
                    <a:xfrm>
                      <a:off x="866775" y="1104900"/>
                      <a:ext cx="0" cy="117157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necteur droit avec flèche 28"/>
                    <p:cNvCxnSpPr/>
                    <p:nvPr/>
                  </p:nvCxnSpPr>
                  <p:spPr>
                    <a:xfrm>
                      <a:off x="847725" y="1114425"/>
                      <a:ext cx="11620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ZoneTexte 24"/>
                      <p:cNvSpPr txBox="1"/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 dirty="0"/>
                      </a:p>
                    </p:txBody>
                  </p:sp>
                </mc:Choice>
                <mc:Fallback xmlns="">
                  <p:sp>
                    <p:nvSpPr>
                      <p:cNvPr id="22" name="ZoneTexte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ZoneTexte 25"/>
                      <p:cNvSpPr txBox="1"/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/>
                      </a:p>
                    </p:txBody>
                  </p:sp>
                </mc:Choice>
                <mc:Fallback xmlns="">
                  <p:sp>
                    <p:nvSpPr>
                      <p:cNvPr id="23" name="ZoneTexte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e 17"/>
                <p:cNvGrpSpPr/>
                <p:nvPr/>
              </p:nvGrpSpPr>
              <p:grpSpPr>
                <a:xfrm>
                  <a:off x="809625" y="0"/>
                  <a:ext cx="123825" cy="1457325"/>
                  <a:chOff x="809625" y="0"/>
                  <a:chExt cx="123825" cy="145732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809625" y="180975"/>
                    <a:ext cx="123825" cy="152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  <p:cxnSp>
                <p:nvCxnSpPr>
                  <p:cNvPr id="23" name="Connecteur droit 22"/>
                  <p:cNvCxnSpPr/>
                  <p:nvPr/>
                </p:nvCxnSpPr>
                <p:spPr>
                  <a:xfrm>
                    <a:off x="866775" y="0"/>
                    <a:ext cx="0" cy="14573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e 18"/>
                <p:cNvGrpSpPr/>
                <p:nvPr/>
              </p:nvGrpSpPr>
              <p:grpSpPr>
                <a:xfrm>
                  <a:off x="866775" y="866775"/>
                  <a:ext cx="1200150" cy="257175"/>
                  <a:chOff x="866775" y="866775"/>
                  <a:chExt cx="1200150" cy="257175"/>
                </a:xfrm>
              </p:grpSpPr>
              <p:cxnSp>
                <p:nvCxnSpPr>
                  <p:cNvPr id="20" name="Connecteur droit 19"/>
                  <p:cNvCxnSpPr/>
                  <p:nvPr/>
                </p:nvCxnSpPr>
                <p:spPr>
                  <a:xfrm flipH="1">
                    <a:off x="866775" y="866775"/>
                    <a:ext cx="1200150" cy="2571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Ellipse 20"/>
                  <p:cNvSpPr/>
                  <p:nvPr/>
                </p:nvSpPr>
                <p:spPr>
                  <a:xfrm>
                    <a:off x="1647825" y="895350"/>
                    <a:ext cx="123825" cy="123825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</p:grpSp>
          </p:grpSp>
          <p:grpSp>
            <p:nvGrpSpPr>
              <p:cNvPr id="11" name="Groupe 10"/>
              <p:cNvGrpSpPr/>
              <p:nvPr/>
            </p:nvGrpSpPr>
            <p:grpSpPr>
              <a:xfrm>
                <a:off x="9600934" y="1180273"/>
                <a:ext cx="2494684" cy="598066"/>
                <a:chOff x="9600934" y="1180273"/>
                <a:chExt cx="2494684" cy="598066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10086991" y="1180273"/>
                  <a:ext cx="200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mécanique</a:t>
                  </a:r>
                  <a:endParaRPr lang="fr-FR" dirty="0"/>
                </a:p>
              </p:txBody>
            </p:sp>
            <p:cxnSp>
              <p:nvCxnSpPr>
                <p:cNvPr id="16" name="Connecteur droit avec flèche 15"/>
                <p:cNvCxnSpPr>
                  <a:stCxn id="15" idx="1"/>
                  <a:endCxn id="22" idx="0"/>
                </p:cNvCxnSpPr>
                <p:nvPr/>
              </p:nvCxnSpPr>
              <p:spPr>
                <a:xfrm flipH="1">
                  <a:off x="9600934" y="1364939"/>
                  <a:ext cx="486057" cy="41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10501046" y="2553318"/>
                <a:ext cx="1743042" cy="369332"/>
                <a:chOff x="10501046" y="2553318"/>
                <a:chExt cx="1743042" cy="369332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11082103" y="2553318"/>
                  <a:ext cx="1161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point haut</a:t>
                  </a:r>
                  <a:endParaRPr lang="fr-FR" dirty="0"/>
                </a:p>
              </p:txBody>
            </p:sp>
            <p:cxnSp>
              <p:nvCxnSpPr>
                <p:cNvPr id="14" name="Connecteur droit avec flèche 13"/>
                <p:cNvCxnSpPr>
                  <a:stCxn id="13" idx="1"/>
                  <a:endCxn id="21" idx="6"/>
                </p:cNvCxnSpPr>
                <p:nvPr/>
              </p:nvCxnSpPr>
              <p:spPr>
                <a:xfrm flipH="1" flipV="1">
                  <a:off x="10501046" y="2554627"/>
                  <a:ext cx="581057" cy="1833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>
              <a:off x="6297276" y="1840749"/>
              <a:ext cx="2826282" cy="951992"/>
              <a:chOff x="6297276" y="1840749"/>
              <a:chExt cx="2826282" cy="951992"/>
            </a:xfrm>
          </p:grpSpPr>
          <p:cxnSp>
            <p:nvCxnSpPr>
              <p:cNvPr id="8" name="Connecteur droit 7"/>
              <p:cNvCxnSpPr/>
              <p:nvPr/>
            </p:nvCxnSpPr>
            <p:spPr>
              <a:xfrm flipH="1" flipV="1">
                <a:off x="8528200" y="2240232"/>
                <a:ext cx="595358" cy="5525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6297276" y="1840749"/>
                <a:ext cx="207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Balourd thermique</a:t>
                </a:r>
                <a:endParaRPr lang="fr-FR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 rot="18710665">
            <a:off x="2595348" y="1468013"/>
            <a:ext cx="123825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31" name="Connecteur droit 30"/>
          <p:cNvCxnSpPr>
            <a:stCxn id="30" idx="0"/>
          </p:cNvCxnSpPr>
          <p:nvPr/>
        </p:nvCxnSpPr>
        <p:spPr>
          <a:xfrm flipV="1">
            <a:off x="2600495" y="690817"/>
            <a:ext cx="64184" cy="802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2" idx="0"/>
          </p:cNvCxnSpPr>
          <p:nvPr/>
        </p:nvCxnSpPr>
        <p:spPr>
          <a:xfrm flipH="1" flipV="1">
            <a:off x="2662407" y="690817"/>
            <a:ext cx="638754" cy="50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664679" y="701446"/>
            <a:ext cx="631718" cy="1437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46662" y="302378"/>
            <a:ext cx="136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Balourd total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657129" y="1365035"/>
            <a:ext cx="24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ouveau point haut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35" idx="1"/>
            <a:endCxn id="38" idx="6"/>
          </p:cNvCxnSpPr>
          <p:nvPr/>
        </p:nvCxnSpPr>
        <p:spPr>
          <a:xfrm flipH="1">
            <a:off x="4077448" y="1549701"/>
            <a:ext cx="579681" cy="8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3311406" y="1459787"/>
            <a:ext cx="957255" cy="675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953623" y="1575980"/>
            <a:ext cx="123825" cy="1238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9" name="Arc 38"/>
          <p:cNvSpPr/>
          <p:nvPr/>
        </p:nvSpPr>
        <p:spPr>
          <a:xfrm>
            <a:off x="3089228" y="1844811"/>
            <a:ext cx="376237" cy="376237"/>
          </a:xfrm>
          <a:prstGeom prst="arc">
            <a:avLst>
              <a:gd name="adj1" fmla="val 14711721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/>
          <p:cNvSpPr/>
          <p:nvPr/>
        </p:nvSpPr>
        <p:spPr>
          <a:xfrm rot="725926">
            <a:off x="2973160" y="1680503"/>
            <a:ext cx="760374" cy="631130"/>
          </a:xfrm>
          <a:prstGeom prst="arc">
            <a:avLst>
              <a:gd name="adj1" fmla="val 14977542"/>
              <a:gd name="adj2" fmla="val 21224044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38462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blipFill rotWithShape="0">
                <a:blip r:embed="rId7"/>
                <a:stretch>
                  <a:fillRect r="-35897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5892088" y="2817005"/>
            <a:ext cx="4746729" cy="3188961"/>
            <a:chOff x="5892088" y="2817005"/>
            <a:chExt cx="4746729" cy="3188961"/>
          </a:xfrm>
        </p:grpSpPr>
        <p:grpSp>
          <p:nvGrpSpPr>
            <p:cNvPr id="149" name="Groupe 148"/>
            <p:cNvGrpSpPr/>
            <p:nvPr/>
          </p:nvGrpSpPr>
          <p:grpSpPr>
            <a:xfrm>
              <a:off x="5892088" y="2817005"/>
              <a:ext cx="4746729" cy="3188961"/>
              <a:chOff x="5892088" y="2817005"/>
              <a:chExt cx="4746729" cy="318896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7421151" y="3862841"/>
                <a:ext cx="2166937" cy="2143125"/>
                <a:chOff x="0" y="247650"/>
                <a:chExt cx="2166937" cy="2143125"/>
              </a:xfrm>
            </p:grpSpPr>
            <p:grpSp>
              <p:nvGrpSpPr>
                <p:cNvPr id="64" name="Groupe 63"/>
                <p:cNvGrpSpPr/>
                <p:nvPr/>
              </p:nvGrpSpPr>
              <p:grpSpPr>
                <a:xfrm>
                  <a:off x="0" y="247650"/>
                  <a:ext cx="2009775" cy="2028825"/>
                  <a:chOff x="0" y="247650"/>
                  <a:chExt cx="2009775" cy="2028825"/>
                </a:xfrm>
              </p:grpSpPr>
              <p:sp>
                <p:nvSpPr>
                  <p:cNvPr id="67" name="Ellipse 66"/>
                  <p:cNvSpPr/>
                  <p:nvPr/>
                </p:nvSpPr>
                <p:spPr>
                  <a:xfrm>
                    <a:off x="0" y="247650"/>
                    <a:ext cx="1733550" cy="17335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 dirty="0"/>
                  </a:p>
                </p:txBody>
              </p:sp>
              <p:cxnSp>
                <p:nvCxnSpPr>
                  <p:cNvPr id="68" name="Connecteur droit avec flèche 67"/>
                  <p:cNvCxnSpPr/>
                  <p:nvPr/>
                </p:nvCxnSpPr>
                <p:spPr>
                  <a:xfrm>
                    <a:off x="866775" y="1104900"/>
                    <a:ext cx="0" cy="1171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/>
                  <p:cNvCxnSpPr/>
                  <p:nvPr/>
                </p:nvCxnSpPr>
                <p:spPr>
                  <a:xfrm>
                    <a:off x="847725" y="1114425"/>
                    <a:ext cx="11620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 xmlns="">
                <p:sp>
                  <p:nvSpPr>
                    <p:cNvPr id="65" name="ZoneTexte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Texte 65"/>
                    <p:cNvSpPr txBox="1"/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 xmlns="">
                <p:sp>
                  <p:nvSpPr>
                    <p:cNvPr id="66" name="ZoneTexte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e 57"/>
              <p:cNvGrpSpPr/>
              <p:nvPr/>
            </p:nvGrpSpPr>
            <p:grpSpPr>
              <a:xfrm>
                <a:off x="8230776" y="3615191"/>
                <a:ext cx="123825" cy="1457325"/>
                <a:chOff x="809625" y="0"/>
                <a:chExt cx="123825" cy="1457325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809625" y="180975"/>
                  <a:ext cx="123825" cy="152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fr-FR" sz="1100"/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866775" y="0"/>
                  <a:ext cx="0" cy="145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necteur droit 59"/>
              <p:cNvCxnSpPr>
                <a:stCxn id="65" idx="1"/>
              </p:cNvCxnSpPr>
              <p:nvPr/>
            </p:nvCxnSpPr>
            <p:spPr>
              <a:xfrm flipV="1">
                <a:off x="8219230" y="4728377"/>
                <a:ext cx="64200" cy="1163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8182304" y="5529716"/>
                <a:ext cx="123825" cy="1238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6643670" y="3542467"/>
                <a:ext cx="16026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Balourd mécanique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562413" y="5591628"/>
                <a:ext cx="94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point haut</a:t>
                </a:r>
                <a:endParaRPr lang="fr-FR" sz="1400" dirty="0"/>
              </a:p>
            </p:txBody>
          </p:sp>
          <p:cxnSp>
            <p:nvCxnSpPr>
              <p:cNvPr id="54" name="Connecteur droit avec flèche 53"/>
              <p:cNvCxnSpPr>
                <a:stCxn id="53" idx="3"/>
                <a:endCxn id="61" idx="3"/>
              </p:cNvCxnSpPr>
              <p:nvPr/>
            </p:nvCxnSpPr>
            <p:spPr>
              <a:xfrm flipV="1">
                <a:off x="7508441" y="5635407"/>
                <a:ext cx="691997" cy="110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 rot="3017012">
                <a:off x="8845471" y="4047947"/>
                <a:ext cx="123825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8287925" y="3088621"/>
                <a:ext cx="587586" cy="16481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/>
              <p:cNvSpPr txBox="1"/>
              <p:nvPr/>
            </p:nvSpPr>
            <p:spPr>
              <a:xfrm>
                <a:off x="8720926" y="2817005"/>
                <a:ext cx="173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0070C0"/>
                    </a:solidFill>
                  </a:rPr>
                  <a:t>Balourd total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7612990" y="5290335"/>
                <a:ext cx="123825" cy="1238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5892088" y="5202728"/>
                <a:ext cx="105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point chaud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1" name="Connecteur droit avec flèche 100"/>
              <p:cNvCxnSpPr>
                <a:stCxn id="100" idx="3"/>
                <a:endCxn id="99" idx="2"/>
              </p:cNvCxnSpPr>
              <p:nvPr/>
            </p:nvCxnSpPr>
            <p:spPr>
              <a:xfrm flipV="1">
                <a:off x="6947120" y="5352248"/>
                <a:ext cx="665870" cy="4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H="1">
                <a:off x="7500645" y="4004225"/>
                <a:ext cx="1513936" cy="15168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ZoneTexte 114"/>
              <p:cNvSpPr txBox="1"/>
              <p:nvPr/>
            </p:nvSpPr>
            <p:spPr>
              <a:xfrm>
                <a:off x="9073196" y="3962662"/>
                <a:ext cx="1565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Balourd thermique</a:t>
                </a:r>
              </a:p>
            </p:txBody>
          </p:sp>
          <p:cxnSp>
            <p:nvCxnSpPr>
              <p:cNvPr id="130" name="Connecteur droit 129"/>
              <p:cNvCxnSpPr>
                <a:stCxn id="62" idx="0"/>
              </p:cNvCxnSpPr>
              <p:nvPr/>
            </p:nvCxnSpPr>
            <p:spPr>
              <a:xfrm flipV="1">
                <a:off x="8292689" y="3133391"/>
                <a:ext cx="564856" cy="662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>
                <a:stCxn id="70" idx="1"/>
              </p:cNvCxnSpPr>
              <p:nvPr/>
            </p:nvCxnSpPr>
            <p:spPr>
              <a:xfrm flipV="1">
                <a:off x="8867822" y="3133391"/>
                <a:ext cx="21079" cy="943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 rot="1482703">
                <a:off x="8522352" y="3802123"/>
                <a:ext cx="147993" cy="19960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</p:grpSp>
        <p:sp>
          <p:nvSpPr>
            <p:cNvPr id="150" name="Arc 149"/>
            <p:cNvSpPr/>
            <p:nvPr/>
          </p:nvSpPr>
          <p:spPr>
            <a:xfrm rot="6238836">
              <a:off x="8518757" y="4890004"/>
              <a:ext cx="760374" cy="631130"/>
            </a:xfrm>
            <a:prstGeom prst="arc">
              <a:avLst>
                <a:gd name="adj1" fmla="val 14977542"/>
                <a:gd name="adj2" fmla="val 21224044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534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551400" y="780801"/>
            <a:ext cx="11453236" cy="4074911"/>
            <a:chOff x="551400" y="780801"/>
            <a:chExt cx="11453236" cy="4074911"/>
          </a:xfrm>
        </p:grpSpPr>
        <p:grpSp>
          <p:nvGrpSpPr>
            <p:cNvPr id="48" name="Groupe 47"/>
            <p:cNvGrpSpPr/>
            <p:nvPr/>
          </p:nvGrpSpPr>
          <p:grpSpPr>
            <a:xfrm>
              <a:off x="551400" y="780801"/>
              <a:ext cx="11212490" cy="3305677"/>
              <a:chOff x="551400" y="780801"/>
              <a:chExt cx="11212490" cy="3305677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00" y="1990686"/>
                <a:ext cx="11212490" cy="2095792"/>
              </a:xfrm>
              <a:prstGeom prst="rect">
                <a:avLst/>
              </a:prstGeom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739859" y="780801"/>
                <a:ext cx="10775878" cy="3305677"/>
                <a:chOff x="739859" y="780801"/>
                <a:chExt cx="10775878" cy="3305677"/>
              </a:xfrm>
            </p:grpSpPr>
            <p:cxnSp>
              <p:nvCxnSpPr>
                <p:cNvPr id="7" name="Connecteur droit 6"/>
                <p:cNvCxnSpPr/>
                <p:nvPr/>
              </p:nvCxnSpPr>
              <p:spPr>
                <a:xfrm>
                  <a:off x="1713981" y="1577210"/>
                  <a:ext cx="0" cy="237921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9171579" y="1885392"/>
                  <a:ext cx="0" cy="220108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739859" y="1150133"/>
                  <a:ext cx="10775878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1713981" y="2254724"/>
                  <a:ext cx="123653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1" name="ZoneTexte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2" name="ZoneTexte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12"/>
                <p:cNvCxnSpPr/>
                <p:nvPr/>
              </p:nvCxnSpPr>
              <p:spPr>
                <a:xfrm>
                  <a:off x="11017176" y="1863320"/>
                  <a:ext cx="0" cy="209310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950515" y="2085654"/>
                  <a:ext cx="0" cy="200082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39859" y="1885392"/>
                  <a:ext cx="97412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739859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11515737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950515" y="2254724"/>
                  <a:ext cx="622106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5" name="ZoneTexte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Connecteur droit avec flèche 35"/>
                <p:cNvCxnSpPr/>
                <p:nvPr/>
              </p:nvCxnSpPr>
              <p:spPr>
                <a:xfrm>
                  <a:off x="9227609" y="2265082"/>
                  <a:ext cx="1789567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ZoneTexte 36"/>
                    <p:cNvSpPr txBox="1"/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7" name="ZoneTexte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/>
                    <p:cNvSpPr txBox="1"/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=1180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9" name="ZoneTexte 48"/>
            <p:cNvSpPr txBox="1"/>
            <p:nvPr/>
          </p:nvSpPr>
          <p:spPr>
            <a:xfrm>
              <a:off x="2525776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1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750201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2</a:t>
              </a:r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92146" y="3932382"/>
              <a:ext cx="1733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centrifuge</a:t>
              </a:r>
            </a:p>
            <a:p>
              <a:pPr algn="ctr"/>
              <a:r>
                <a:rPr lang="fr-FR" dirty="0" smtClean="0"/>
                <a:t>Disque 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9940851" y="4046737"/>
              <a:ext cx="2063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</a:t>
              </a:r>
              <a:r>
                <a:rPr lang="fr-FR" dirty="0"/>
                <a:t>à flux radial</a:t>
              </a:r>
              <a:endParaRPr lang="fr-FR" dirty="0" smtClean="0"/>
            </a:p>
            <a:p>
              <a:pPr algn="ctr"/>
              <a:r>
                <a:rPr lang="fr-FR" dirty="0" smtClean="0"/>
                <a:t>Disque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0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5882" t="-208333" r="-1961" b="-333333"/>
                          </a:stretch>
                        </a:blipFill>
                      </a:tcPr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298387" r="-144231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04918" r="-14423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96774" r="-144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92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850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0.031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08197" r="-2372" b="-12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208197" r="-22671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308197" r="-22671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408197" r="-22671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508197" r="-22671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75889" t="-906557" r="-237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</a:t>
                          </a:r>
                          <a:r>
                            <a:rPr lang="fr-FR" baseline="0" dirty="0" smtClean="0"/>
                            <a:t>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306557" r="-237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4194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85841"/>
              </p:ext>
            </p:extLst>
          </p:nvPr>
        </p:nvGraphicFramePr>
        <p:xfrm>
          <a:off x="640322" y="329248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2583"/>
              </p:ext>
            </p:extLst>
          </p:nvPr>
        </p:nvGraphicFramePr>
        <p:xfrm>
          <a:off x="640322" y="3233507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53809"/>
              </p:ext>
            </p:extLst>
          </p:nvPr>
        </p:nvGraphicFramePr>
        <p:xfrm>
          <a:off x="5890417" y="32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phique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047940"/>
              </p:ext>
            </p:extLst>
          </p:nvPr>
        </p:nvGraphicFramePr>
        <p:xfrm>
          <a:off x="5890417" y="320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21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75072"/>
              </p:ext>
            </p:extLst>
          </p:nvPr>
        </p:nvGraphicFramePr>
        <p:xfrm>
          <a:off x="1660106" y="98631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916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485169"/>
              </p:ext>
            </p:extLst>
          </p:nvPr>
        </p:nvGraphicFramePr>
        <p:xfrm>
          <a:off x="1241933" y="1223717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261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97652"/>
              </p:ext>
            </p:extLst>
          </p:nvPr>
        </p:nvGraphicFramePr>
        <p:xfrm>
          <a:off x="634482" y="615352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38404"/>
              </p:ext>
            </p:extLst>
          </p:nvPr>
        </p:nvGraphicFramePr>
        <p:xfrm>
          <a:off x="6336640" y="327635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39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08276"/>
              </p:ext>
            </p:extLst>
          </p:nvPr>
        </p:nvGraphicFramePr>
        <p:xfrm>
          <a:off x="295435" y="317401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18786"/>
              </p:ext>
            </p:extLst>
          </p:nvPr>
        </p:nvGraphicFramePr>
        <p:xfrm>
          <a:off x="6377735" y="3522939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708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783732" y="1526248"/>
            <a:ext cx="5400000" cy="2880000"/>
            <a:chOff x="549292" y="1526248"/>
            <a:chExt cx="6696075" cy="38671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fr-FR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𝟖𝟗</m:t>
                        </m:r>
                      </m:oMath>
                    </m:oMathPara>
                  </a14:m>
                  <a:endParaRPr lang="fr-FR" sz="1400" b="1" dirty="0">
                    <a:solidFill>
                      <a:srgbClr val="9BBB59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r>
                    <a:rPr lang="fr-FR" sz="1400" b="1" dirty="0" smtClean="0">
                      <a:solidFill>
                        <a:srgbClr val="C00000"/>
                      </a:solidFill>
                    </a:rPr>
                    <a:t>1</a:t>
                  </a:r>
                  <a:endParaRPr lang="fr-FR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405" r="-26119" b="-621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𝟕𝟐</m:t>
                        </m:r>
                      </m:oMath>
                    </m:oMathPara>
                  </a14:m>
                  <a:endParaRPr lang="fr-FR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41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233121"/>
              </p:ext>
            </p:extLst>
          </p:nvPr>
        </p:nvGraphicFramePr>
        <p:xfrm>
          <a:off x="542014" y="204385"/>
          <a:ext cx="5252610" cy="314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528208"/>
              </p:ext>
            </p:extLst>
          </p:nvPr>
        </p:nvGraphicFramePr>
        <p:xfrm>
          <a:off x="6059237" y="3163343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805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12764"/>
              </p:ext>
            </p:extLst>
          </p:nvPr>
        </p:nvGraphicFramePr>
        <p:xfrm>
          <a:off x="1839074" y="1096926"/>
          <a:ext cx="786427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62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37913634"/>
              </p:ext>
            </p:extLst>
          </p:nvPr>
        </p:nvGraphicFramePr>
        <p:xfrm>
          <a:off x="1042350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05019"/>
              </p:ext>
            </p:extLst>
          </p:nvPr>
        </p:nvGraphicFramePr>
        <p:xfrm>
          <a:off x="6109649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9977"/>
              </p:ext>
            </p:extLst>
          </p:nvPr>
        </p:nvGraphicFramePr>
        <p:xfrm>
          <a:off x="6109650" y="346537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407941"/>
              </p:ext>
            </p:extLst>
          </p:nvPr>
        </p:nvGraphicFramePr>
        <p:xfrm>
          <a:off x="1161573" y="371505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73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1559878" y="302181"/>
            <a:ext cx="9117647" cy="3883054"/>
            <a:chOff x="1559878" y="302181"/>
            <a:chExt cx="9117647" cy="3883054"/>
          </a:xfrm>
        </p:grpSpPr>
        <p:grpSp>
          <p:nvGrpSpPr>
            <p:cNvPr id="27" name="Groupe 26"/>
            <p:cNvGrpSpPr/>
            <p:nvPr/>
          </p:nvGrpSpPr>
          <p:grpSpPr>
            <a:xfrm>
              <a:off x="1559878" y="302181"/>
              <a:ext cx="8900525" cy="3750381"/>
              <a:chOff x="1559878" y="302181"/>
              <a:chExt cx="8900525" cy="3750381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3248025" y="302181"/>
                <a:ext cx="7212378" cy="3750381"/>
                <a:chOff x="1748881" y="45006"/>
                <a:chExt cx="8568647" cy="3750381"/>
              </a:xfrm>
            </p:grpSpPr>
            <p:grpSp>
              <p:nvGrpSpPr>
                <p:cNvPr id="37" name="Groupe 36"/>
                <p:cNvGrpSpPr/>
                <p:nvPr/>
              </p:nvGrpSpPr>
              <p:grpSpPr>
                <a:xfrm>
                  <a:off x="1748881" y="621350"/>
                  <a:ext cx="8568647" cy="3174037"/>
                  <a:chOff x="2108449" y="790418"/>
                  <a:chExt cx="8568647" cy="3174037"/>
                </a:xfrm>
              </p:grpSpPr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108449" y="1422993"/>
                    <a:ext cx="8568647" cy="2541462"/>
                    <a:chOff x="2108449" y="1422993"/>
                    <a:chExt cx="8568647" cy="2541462"/>
                  </a:xfrm>
                </p:grpSpPr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2365302" y="1422993"/>
                      <a:ext cx="7931649" cy="2188395"/>
                      <a:chOff x="1839074" y="2156108"/>
                      <a:chExt cx="7931649" cy="2188395"/>
                    </a:xfrm>
                  </p:grpSpPr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1839074" y="2958957"/>
                        <a:ext cx="7931649" cy="616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619910" y="2645595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6707312" y="2645594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8874338" y="2156108"/>
                        <a:ext cx="859942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>
                      <a:off x="2108449" y="2540764"/>
                      <a:ext cx="8568647" cy="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ZoneTexte 167"/>
                    <p:cNvSpPr txBox="1"/>
                    <p:nvPr/>
                  </p:nvSpPr>
                  <p:spPr>
                    <a:xfrm>
                      <a:off x="2532885" y="3539052"/>
                      <a:ext cx="1828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Roulement à Bille</a:t>
                      </a:r>
                      <a:endParaRPr lang="fr-FR" dirty="0"/>
                    </a:p>
                  </p:txBody>
                </p:sp>
                <p:sp>
                  <p:nvSpPr>
                    <p:cNvPr id="169" name="ZoneTexte 168"/>
                    <p:cNvSpPr txBox="1"/>
                    <p:nvPr/>
                  </p:nvSpPr>
                  <p:spPr>
                    <a:xfrm>
                      <a:off x="6741200" y="3595123"/>
                      <a:ext cx="16192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Palier circulaire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2709473" y="790418"/>
                    <a:ext cx="7152147" cy="2933300"/>
                    <a:chOff x="2709473" y="790418"/>
                    <a:chExt cx="7152147" cy="29333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447335" y="1264443"/>
                      <a:ext cx="0" cy="2259393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7546902" y="1064418"/>
                      <a:ext cx="0" cy="2459418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Connecteur droit avec flèche 156"/>
                    <p:cNvCxnSpPr/>
                    <p:nvPr/>
                  </p:nvCxnSpPr>
                  <p:spPr>
                    <a:xfrm>
                      <a:off x="3447334" y="1548564"/>
                      <a:ext cx="4118424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cteur droit avec flèche 159"/>
                    <p:cNvCxnSpPr/>
                    <p:nvPr/>
                  </p:nvCxnSpPr>
                  <p:spPr>
                    <a:xfrm>
                      <a:off x="7546902" y="1159750"/>
                      <a:ext cx="2290475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ZoneTexte 161"/>
                        <p:cNvSpPr txBox="1"/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2" name="ZoneTexte 1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ZoneTexte 163"/>
                        <p:cNvSpPr txBox="1"/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ZoneTexte 1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0" name="Connecteur droit 309"/>
                    <p:cNvCxnSpPr/>
                    <p:nvPr/>
                  </p:nvCxnSpPr>
                  <p:spPr>
                    <a:xfrm>
                      <a:off x="9861620" y="1064418"/>
                      <a:ext cx="0" cy="265930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005734" y="371475"/>
                  <a:ext cx="0" cy="250926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9943010" y="457200"/>
                  <a:ext cx="0" cy="303867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/>
                <p:cNvCxnSpPr/>
                <p:nvPr/>
              </p:nvCxnSpPr>
              <p:spPr>
                <a:xfrm>
                  <a:off x="2005734" y="457200"/>
                  <a:ext cx="7895206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/>
                <p:cNvCxnSpPr/>
                <p:nvPr/>
              </p:nvCxnSpPr>
              <p:spPr>
                <a:xfrm>
                  <a:off x="2005734" y="1389103"/>
                  <a:ext cx="108203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ZoneTexte 72"/>
                    <p:cNvSpPr txBox="1"/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3" name="ZoneTexte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ZoneTexte 73"/>
                    <p:cNvSpPr txBox="1"/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=430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4" name="ZoneTexte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559878" y="2007284"/>
                <a:ext cx="1372909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Moteur</a:t>
                </a:r>
                <a:endParaRPr lang="fr-FR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32788" y="2514600"/>
                <a:ext cx="536172" cy="2095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4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079" y="695221"/>
            <a:ext cx="5575457" cy="3712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188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6506"/>
              </p:ext>
            </p:extLst>
          </p:nvPr>
        </p:nvGraphicFramePr>
        <p:xfrm>
          <a:off x="2032000" y="719666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d’étude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 du déclenchement de l’effet Morton instable(tr/min)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Vitesses critiques (tr/min)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1994, de </a:t>
                      </a:r>
                      <a:r>
                        <a:rPr lang="fr-FR" dirty="0" err="1" smtClean="0"/>
                        <a:t>Jongh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 Faulkner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9800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 smtClean="0"/>
                        <a:t>&gt;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12500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Corcoran</a:t>
                      </a:r>
                      <a:r>
                        <a:rPr lang="fr-FR" baseline="0" dirty="0" smtClean="0"/>
                        <a:t>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9100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1998, </a:t>
                      </a:r>
                      <a:r>
                        <a:rPr lang="fr-FR" dirty="0" err="1" smtClean="0"/>
                        <a:t>dejong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1999, </a:t>
                      </a:r>
                      <a:r>
                        <a:rPr lang="fr-FR" dirty="0" err="1" smtClean="0"/>
                        <a:t>Berot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6510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2500,5200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2008, </a:t>
                      </a:r>
                      <a:r>
                        <a:rPr lang="fr-FR" dirty="0" err="1" smtClean="0"/>
                        <a:t>Schmied</a:t>
                      </a:r>
                      <a:r>
                        <a:rPr lang="fr-FR" baseline="0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28894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2011, Lorenz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4000, 5756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94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3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6"/>
                <a:stretch>
                  <a:fillRect r="-57143" b="-6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3448432" y="415250"/>
            <a:ext cx="6691403" cy="5019512"/>
            <a:chOff x="3448432" y="415250"/>
            <a:chExt cx="6691403" cy="5019512"/>
          </a:xfrm>
        </p:grpSpPr>
        <p:grpSp>
          <p:nvGrpSpPr>
            <p:cNvPr id="4" name="Groupe 3"/>
            <p:cNvGrpSpPr/>
            <p:nvPr/>
          </p:nvGrpSpPr>
          <p:grpSpPr>
            <a:xfrm>
              <a:off x="3448432" y="415250"/>
              <a:ext cx="5360799" cy="5019512"/>
              <a:chOff x="3803871" y="1880120"/>
              <a:chExt cx="5360799" cy="5019512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967793" y="2338665"/>
                <a:ext cx="3898151" cy="3290189"/>
                <a:chOff x="4566834" y="291923"/>
                <a:chExt cx="2602408" cy="2462841"/>
              </a:xfrm>
            </p:grpSpPr>
            <p:sp>
              <p:nvSpPr>
                <p:cNvPr id="21" name="Ellipse 20"/>
                <p:cNvSpPr/>
                <p:nvPr/>
              </p:nvSpPr>
              <p:spPr>
                <a:xfrm rot="14469293">
                  <a:off x="4636617" y="222140"/>
                  <a:ext cx="2462841" cy="260240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 rot="13448256">
                  <a:off x="5828619" y="1483926"/>
                  <a:ext cx="78836" cy="78832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803871" y="1880120"/>
                <a:ext cx="5360799" cy="5019512"/>
                <a:chOff x="6414128" y="1421863"/>
                <a:chExt cx="4337535" cy="4515208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6414128" y="1421863"/>
                  <a:ext cx="4091936" cy="4405031"/>
                  <a:chOff x="-528851" y="-534113"/>
                  <a:chExt cx="4094376" cy="4407307"/>
                </a:xfrm>
              </p:grpSpPr>
              <p:cxnSp>
                <p:nvCxnSpPr>
                  <p:cNvPr id="26" name="Connecteur droit avec flèche 25"/>
                  <p:cNvCxnSpPr/>
                  <p:nvPr/>
                </p:nvCxnSpPr>
                <p:spPr>
                  <a:xfrm>
                    <a:off x="-528851" y="1188753"/>
                    <a:ext cx="4094376" cy="634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/>
                  <p:cNvCxnSpPr/>
                  <p:nvPr/>
                </p:nvCxnSpPr>
                <p:spPr>
                  <a:xfrm>
                    <a:off x="1052702" y="-534113"/>
                    <a:ext cx="0" cy="44073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Zone de texte 153"/>
                    <p:cNvSpPr txBox="1"/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9804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154"/>
                    <p:cNvSpPr txBox="1"/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5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Connecteur droit 19"/>
            <p:cNvCxnSpPr/>
            <p:nvPr/>
          </p:nvCxnSpPr>
          <p:spPr>
            <a:xfrm flipH="1">
              <a:off x="5401130" y="1607827"/>
              <a:ext cx="2314985" cy="77305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/>
            <p:cNvGrpSpPr/>
            <p:nvPr/>
          </p:nvGrpSpPr>
          <p:grpSpPr>
            <a:xfrm>
              <a:off x="6963114" y="1006739"/>
              <a:ext cx="3176721" cy="2041532"/>
              <a:chOff x="6963114" y="1006739"/>
              <a:chExt cx="3176721" cy="2041532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6963114" y="1006739"/>
                <a:ext cx="1570382" cy="2041532"/>
                <a:chOff x="3692234" y="3071947"/>
                <a:chExt cx="1570382" cy="2041532"/>
              </a:xfrm>
            </p:grpSpPr>
            <p:grpSp>
              <p:nvGrpSpPr>
                <p:cNvPr id="78" name="Groupe 77"/>
                <p:cNvGrpSpPr/>
                <p:nvPr/>
              </p:nvGrpSpPr>
              <p:grpSpPr>
                <a:xfrm>
                  <a:off x="3745440" y="3071947"/>
                  <a:ext cx="1517176" cy="2041532"/>
                  <a:chOff x="6616758" y="3141815"/>
                  <a:chExt cx="1517176" cy="2041532"/>
                </a:xfrm>
              </p:grpSpPr>
              <p:grpSp>
                <p:nvGrpSpPr>
                  <p:cNvPr id="169" name="Groupe 168"/>
                  <p:cNvGrpSpPr/>
                  <p:nvPr/>
                </p:nvGrpSpPr>
                <p:grpSpPr>
                  <a:xfrm>
                    <a:off x="6971121" y="3842813"/>
                    <a:ext cx="690864" cy="936814"/>
                    <a:chOff x="7994738" y="3168342"/>
                    <a:chExt cx="690864" cy="936814"/>
                  </a:xfrm>
                </p:grpSpPr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7994738" y="3168342"/>
                      <a:ext cx="690864" cy="936814"/>
                      <a:chOff x="1052702" y="1213268"/>
                      <a:chExt cx="691277" cy="937298"/>
                    </a:xfrm>
                  </p:grpSpPr>
                  <p:cxnSp>
                    <p:nvCxnSpPr>
                      <p:cNvPr id="173" name="Connecteur droit avec flèche 172"/>
                      <p:cNvCxnSpPr/>
                      <p:nvPr/>
                    </p:nvCxnSpPr>
                    <p:spPr>
                      <a:xfrm>
                        <a:off x="1052702" y="1213268"/>
                        <a:ext cx="691277" cy="1071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eur droit avec flèche 173"/>
                      <p:cNvCxnSpPr/>
                      <p:nvPr/>
                    </p:nvCxnSpPr>
                    <p:spPr>
                      <a:xfrm>
                        <a:off x="1052703" y="1213268"/>
                        <a:ext cx="0" cy="937298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1" name="Zone de texte 153"/>
                        <p:cNvSpPr txBox="1"/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r="-60000" b="-88889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7" name="Groupe 76"/>
                  <p:cNvGrpSpPr/>
                  <p:nvPr/>
                </p:nvGrpSpPr>
                <p:grpSpPr>
                  <a:xfrm>
                    <a:off x="6616758" y="3141815"/>
                    <a:ext cx="1517176" cy="2041532"/>
                    <a:chOff x="6616758" y="3141815"/>
                    <a:chExt cx="1517176" cy="2041532"/>
                  </a:xfrm>
                </p:grpSpPr>
                <p:grpSp>
                  <p:nvGrpSpPr>
                    <p:cNvPr id="140" name="Groupe 139"/>
                    <p:cNvGrpSpPr/>
                    <p:nvPr/>
                  </p:nvGrpSpPr>
                  <p:grpSpPr>
                    <a:xfrm>
                      <a:off x="6926657" y="3141815"/>
                      <a:ext cx="1207277" cy="2041532"/>
                      <a:chOff x="7946133" y="2463261"/>
                      <a:chExt cx="1207277" cy="2041532"/>
                    </a:xfrm>
                  </p:grpSpPr>
                  <p:grpSp>
                    <p:nvGrpSpPr>
                      <p:cNvPr id="141" name="Groupe 140"/>
                      <p:cNvGrpSpPr/>
                      <p:nvPr/>
                    </p:nvGrpSpPr>
                    <p:grpSpPr>
                      <a:xfrm>
                        <a:off x="7994738" y="2463261"/>
                        <a:ext cx="923511" cy="1904206"/>
                        <a:chOff x="1052702" y="507823"/>
                        <a:chExt cx="924063" cy="1905191"/>
                      </a:xfrm>
                    </p:grpSpPr>
                    <p:cxnSp>
                      <p:nvCxnSpPr>
                        <p:cNvPr id="145" name="Connecteur droit avec flèche 144"/>
                        <p:cNvCxnSpPr/>
                        <p:nvPr/>
                      </p:nvCxnSpPr>
                      <p:spPr>
                        <a:xfrm>
                          <a:off x="1052703" y="507823"/>
                          <a:ext cx="0" cy="1905191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Connecteur droit avec flèche 143"/>
                        <p:cNvCxnSpPr/>
                        <p:nvPr/>
                      </p:nvCxnSpPr>
                      <p:spPr>
                        <a:xfrm>
                          <a:off x="1052702" y="1213268"/>
                          <a:ext cx="924063" cy="1432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Zone de texte 153"/>
                          <p:cNvSpPr txBox="1"/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2" name="Zone de texte 1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24444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Zone de texte 154"/>
                          <p:cNvSpPr txBox="1"/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3" name="Zone de texte 15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 b="-60000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46" name="Groupe 145"/>
                    <p:cNvGrpSpPr/>
                    <p:nvPr/>
                  </p:nvGrpSpPr>
                  <p:grpSpPr>
                    <a:xfrm>
                      <a:off x="6616758" y="3455406"/>
                      <a:ext cx="732657" cy="798974"/>
                      <a:chOff x="6060277" y="491575"/>
                      <a:chExt cx="732657" cy="798974"/>
                    </a:xfrm>
                  </p:grpSpPr>
                  <p:grpSp>
                    <p:nvGrpSpPr>
                      <p:cNvPr id="148" name="Groupe 147"/>
                      <p:cNvGrpSpPr/>
                      <p:nvPr/>
                    </p:nvGrpSpPr>
                    <p:grpSpPr>
                      <a:xfrm rot="18184110">
                        <a:off x="6060256" y="557871"/>
                        <a:ext cx="732699" cy="732657"/>
                        <a:chOff x="5038638" y="1461790"/>
                        <a:chExt cx="977631" cy="977573"/>
                      </a:xfrm>
                    </p:grpSpPr>
                    <p:sp>
                      <p:nvSpPr>
                        <p:cNvPr id="151" name="Ellipse 150"/>
                        <p:cNvSpPr/>
                        <p:nvPr/>
                      </p:nvSpPr>
                      <p:spPr>
                        <a:xfrm rot="16864146">
                          <a:off x="5501628" y="1873027"/>
                          <a:ext cx="105190" cy="105185"/>
                        </a:xfrm>
                        <a:prstGeom prst="ellipse">
                          <a:avLst/>
                        </a:prstGeom>
                        <a:solidFill>
                          <a:srgbClr val="509E2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  <p:sp>
                      <p:nvSpPr>
                        <p:cNvPr id="150" name="Ellipse 149"/>
                        <p:cNvSpPr/>
                        <p:nvPr/>
                      </p:nvSpPr>
                      <p:spPr>
                        <a:xfrm rot="19297221">
                          <a:off x="5038638" y="1461790"/>
                          <a:ext cx="977631" cy="977573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509E2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</p:grp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6364636" y="491575"/>
                        <a:ext cx="109179" cy="1695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480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ZoneTexte 118"/>
                    <p:cNvSpPr txBox="1"/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19" name="ZoneTexte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Connecteur en arc 7"/>
              <p:cNvCxnSpPr>
                <a:stCxn id="149" idx="1"/>
                <a:endCxn id="67" idx="0"/>
              </p:cNvCxnSpPr>
              <p:nvPr/>
            </p:nvCxnSpPr>
            <p:spPr>
              <a:xfrm rot="10800000" flipH="1">
                <a:off x="7320679" y="1006740"/>
                <a:ext cx="2188854" cy="398388"/>
              </a:xfrm>
              <a:prstGeom prst="curvedConnector4">
                <a:avLst>
                  <a:gd name="adj1" fmla="val -10444"/>
                  <a:gd name="adj2" fmla="val 15738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𝑏𝑎𝑙𝑜𝑢𝑟𝑑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b="0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𝑐𝑎𝑛𝑖𝑞𝑢𝑒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42" r="-29612" b="-75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0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234037"/>
              </p:ext>
            </p:extLst>
          </p:nvPr>
        </p:nvGraphicFramePr>
        <p:xfrm>
          <a:off x="2989093" y="1296630"/>
          <a:ext cx="634540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625349"/>
              </p:ext>
            </p:extLst>
          </p:nvPr>
        </p:nvGraphicFramePr>
        <p:xfrm>
          <a:off x="327435" y="2542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6138489" y="326203"/>
            <a:ext cx="5400000" cy="3600000"/>
            <a:chOff x="6210408" y="439219"/>
            <a:chExt cx="5400000" cy="3600000"/>
          </a:xfrm>
        </p:grpSpPr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5513759"/>
                </p:ext>
              </p:extLst>
            </p:nvPr>
          </p:nvGraphicFramePr>
          <p:xfrm>
            <a:off x="6210408" y="439219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Graphique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4410178"/>
                </p:ext>
              </p:extLst>
            </p:nvPr>
          </p:nvGraphicFramePr>
          <p:xfrm>
            <a:off x="7513120" y="791110"/>
            <a:ext cx="2339795" cy="203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76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309771" y="1818846"/>
            <a:ext cx="7200000" cy="3600000"/>
            <a:chOff x="1795421" y="771096"/>
            <a:chExt cx="7481929" cy="3839003"/>
          </a:xfrm>
        </p:grpSpPr>
        <p:grpSp>
          <p:nvGrpSpPr>
            <p:cNvPr id="22" name="Groupe 21"/>
            <p:cNvGrpSpPr/>
            <p:nvPr/>
          </p:nvGrpSpPr>
          <p:grpSpPr>
            <a:xfrm>
              <a:off x="1795421" y="771096"/>
              <a:ext cx="7481929" cy="3839003"/>
              <a:chOff x="1795421" y="771096"/>
              <a:chExt cx="7481929" cy="3839003"/>
            </a:xfrm>
          </p:grpSpPr>
          <p:graphicFrame>
            <p:nvGraphicFramePr>
              <p:cNvPr id="5" name="Graphique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3683245"/>
                  </p:ext>
                </p:extLst>
              </p:nvPr>
            </p:nvGraphicFramePr>
            <p:xfrm>
              <a:off x="1795421" y="771096"/>
              <a:ext cx="7481929" cy="38390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6" name="Groupe 5"/>
              <p:cNvGrpSpPr/>
              <p:nvPr/>
            </p:nvGrpSpPr>
            <p:grpSpPr>
              <a:xfrm>
                <a:off x="7168356" y="870420"/>
                <a:ext cx="1913908" cy="627636"/>
                <a:chOff x="7438491" y="437814"/>
                <a:chExt cx="1657610" cy="470849"/>
              </a:xfrm>
              <a:solidFill>
                <a:schemeClr val="bg1"/>
              </a:solidFill>
            </p:grpSpPr>
            <p:sp>
              <p:nvSpPr>
                <p:cNvPr id="7" name="Zone de texte 70"/>
                <p:cNvSpPr txBox="1"/>
                <p:nvPr/>
              </p:nvSpPr>
              <p:spPr>
                <a:xfrm>
                  <a:off x="7438491" y="437814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Connecteur droit avec flèche 7"/>
                <p:cNvCxnSpPr>
                  <a:stCxn id="7" idx="2"/>
                </p:cNvCxnSpPr>
                <p:nvPr/>
              </p:nvCxnSpPr>
              <p:spPr>
                <a:xfrm flipH="1">
                  <a:off x="8143134" y="739439"/>
                  <a:ext cx="124162" cy="1692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6782615" y="1773659"/>
                <a:ext cx="1913908" cy="585895"/>
                <a:chOff x="7325948" y="1108937"/>
                <a:chExt cx="1657610" cy="439535"/>
              </a:xfrm>
              <a:solidFill>
                <a:schemeClr val="bg1"/>
              </a:solidFill>
            </p:grpSpPr>
            <p:sp>
              <p:nvSpPr>
                <p:cNvPr id="10" name="Zone de texte 70"/>
                <p:cNvSpPr txBox="1"/>
                <p:nvPr/>
              </p:nvSpPr>
              <p:spPr>
                <a:xfrm>
                  <a:off x="7325948" y="1246847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(BW)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Connecteur droit avec flèche 10"/>
                <p:cNvCxnSpPr>
                  <a:stCxn id="10" idx="0"/>
                </p:cNvCxnSpPr>
                <p:nvPr/>
              </p:nvCxnSpPr>
              <p:spPr>
                <a:xfrm flipV="1">
                  <a:off x="8154753" y="1108937"/>
                  <a:ext cx="187864" cy="13791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5886987" y="3023072"/>
                <a:ext cx="1486069" cy="702361"/>
                <a:chOff x="6151426" y="1535569"/>
                <a:chExt cx="1287065" cy="526908"/>
              </a:xfrm>
              <a:solidFill>
                <a:schemeClr val="bg1"/>
              </a:solidFill>
            </p:grpSpPr>
            <p:sp>
              <p:nvSpPr>
                <p:cNvPr id="13" name="Zone de texte 70"/>
                <p:cNvSpPr txBox="1"/>
                <p:nvPr/>
              </p:nvSpPr>
              <p:spPr>
                <a:xfrm>
                  <a:off x="6151426" y="1535569"/>
                  <a:ext cx="1287065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rigide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Connecteur droit avec flèche 13"/>
                <p:cNvCxnSpPr>
                  <a:stCxn id="13" idx="2"/>
                </p:cNvCxnSpPr>
                <p:nvPr/>
              </p:nvCxnSpPr>
              <p:spPr>
                <a:xfrm>
                  <a:off x="6794959" y="1837194"/>
                  <a:ext cx="551065" cy="2252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939" y="2019579"/>
                <a:ext cx="2402221" cy="140555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0" name="ZoneTexte 19"/>
            <p:cNvSpPr txBox="1"/>
            <p:nvPr/>
          </p:nvSpPr>
          <p:spPr>
            <a:xfrm>
              <a:off x="8125310" y="2653740"/>
              <a:ext cx="7922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=55°C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39971" y="277940"/>
            <a:ext cx="356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Version 48x24 (avec faibles vitesses)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61173"/>
              </p:ext>
            </p:extLst>
          </p:nvPr>
        </p:nvGraphicFramePr>
        <p:xfrm>
          <a:off x="2128796" y="149227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3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225069"/>
              </p:ext>
            </p:extLst>
          </p:nvPr>
        </p:nvGraphicFramePr>
        <p:xfrm>
          <a:off x="237996" y="28334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93768"/>
              </p:ext>
            </p:extLst>
          </p:nvPr>
        </p:nvGraphicFramePr>
        <p:xfrm>
          <a:off x="5792108" y="33791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0486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1218</Words>
  <Application>Microsoft Office PowerPoint</Application>
  <PresentationFormat>Grand écran</PresentationFormat>
  <Paragraphs>431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283</cp:revision>
  <dcterms:created xsi:type="dcterms:W3CDTF">2018-10-08T11:05:41Z</dcterms:created>
  <dcterms:modified xsi:type="dcterms:W3CDTF">2019-01-04T17:58:48Z</dcterms:modified>
</cp:coreProperties>
</file>