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B83A-71DB-44A8-B4A0-1A07F9BCFC6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e 194"/>
          <p:cNvGrpSpPr/>
          <p:nvPr/>
        </p:nvGrpSpPr>
        <p:grpSpPr>
          <a:xfrm>
            <a:off x="1433013" y="766272"/>
            <a:ext cx="7415713" cy="3869888"/>
            <a:chOff x="2109288" y="1232997"/>
            <a:chExt cx="7415713" cy="3869888"/>
          </a:xfrm>
        </p:grpSpPr>
        <p:sp>
          <p:nvSpPr>
            <p:cNvPr id="4" name="ZoneTexte 79"/>
            <p:cNvSpPr txBox="1"/>
            <p:nvPr/>
          </p:nvSpPr>
          <p:spPr>
            <a:xfrm>
              <a:off x="2266789" y="1232997"/>
              <a:ext cx="1892723" cy="631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odèle thermomécanique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long)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ZoneTexte 79"/>
            <p:cNvSpPr txBox="1"/>
            <p:nvPr/>
          </p:nvSpPr>
          <p:spPr>
            <a:xfrm>
              <a:off x="6684504" y="1239293"/>
              <a:ext cx="2087160" cy="6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Modèle dynamique du système rotor-palier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court)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" name="Groupe 94"/>
            <p:cNvGrpSpPr/>
            <p:nvPr/>
          </p:nvGrpSpPr>
          <p:grpSpPr>
            <a:xfrm>
              <a:off x="3229767" y="2104642"/>
              <a:ext cx="2858567" cy="709227"/>
              <a:chOff x="2677317" y="1742692"/>
              <a:chExt cx="2858567" cy="709227"/>
            </a:xfrm>
          </p:grpSpPr>
          <p:cxnSp>
            <p:nvCxnSpPr>
              <p:cNvPr id="27" name="Connecteur droit avec flèche 26"/>
              <p:cNvCxnSpPr/>
              <p:nvPr/>
            </p:nvCxnSpPr>
            <p:spPr>
              <a:xfrm>
                <a:off x="2677317" y="2084128"/>
                <a:ext cx="285856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ZoneTexte 100"/>
                  <p:cNvSpPr txBox="1"/>
                  <p:nvPr/>
                </p:nvSpPr>
                <p:spPr>
                  <a:xfrm>
                    <a:off x="2828581" y="1742692"/>
                    <a:ext cx="2695920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28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1" y="1742692"/>
                    <a:ext cx="2695920" cy="28859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3000800" y="2115288"/>
                    <a:ext cx="2141227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800" y="2115288"/>
                    <a:ext cx="2141227" cy="3366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285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e 96"/>
            <p:cNvGrpSpPr/>
            <p:nvPr/>
          </p:nvGrpSpPr>
          <p:grpSpPr>
            <a:xfrm>
              <a:off x="3213151" y="3997427"/>
              <a:ext cx="2863800" cy="669445"/>
              <a:chOff x="2660701" y="3635477"/>
              <a:chExt cx="2863800" cy="669445"/>
            </a:xfrm>
          </p:grpSpPr>
          <p:cxnSp>
            <p:nvCxnSpPr>
              <p:cNvPr id="76" name="Connecteur droit avec flèche 75"/>
              <p:cNvCxnSpPr/>
              <p:nvPr/>
            </p:nvCxnSpPr>
            <p:spPr>
              <a:xfrm>
                <a:off x="2660701" y="3965118"/>
                <a:ext cx="2863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ZoneTexte 100"/>
                  <p:cNvSpPr txBox="1"/>
                  <p:nvPr/>
                </p:nvSpPr>
                <p:spPr>
                  <a:xfrm>
                    <a:off x="2801512" y="3635477"/>
                    <a:ext cx="2706526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7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512" y="3635477"/>
                    <a:ext cx="2706526" cy="28859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2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3133496" y="3968291"/>
                    <a:ext cx="2141227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/>
                                </m:ctrlPr>
                              </m:sSubPr>
                              <m:e>
                                <m:r>
                                  <a:rPr lang="fr-FR" sz="1400" i="1"/>
                                  <m:t>𝜃</m:t>
                                </m:r>
                              </m:e>
                              <m:sub>
                                <m:r>
                                  <a:rPr lang="fr-FR" sz="1400" i="1"/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3496" y="3968291"/>
                    <a:ext cx="2141227" cy="33663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285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e 193"/>
            <p:cNvGrpSpPr/>
            <p:nvPr/>
          </p:nvGrpSpPr>
          <p:grpSpPr>
            <a:xfrm>
              <a:off x="6088335" y="2260874"/>
              <a:ext cx="3436666" cy="2407280"/>
              <a:chOff x="6088335" y="2260874"/>
              <a:chExt cx="3436666" cy="2407280"/>
            </a:xfrm>
          </p:grpSpPr>
          <p:grpSp>
            <p:nvGrpSpPr>
              <p:cNvPr id="93" name="Groupe 92"/>
              <p:cNvGrpSpPr/>
              <p:nvPr/>
            </p:nvGrpSpPr>
            <p:grpSpPr>
              <a:xfrm>
                <a:off x="6331656" y="2477238"/>
                <a:ext cx="3193345" cy="1832217"/>
                <a:chOff x="6038460" y="2104637"/>
                <a:chExt cx="3217194" cy="1832217"/>
              </a:xfrm>
            </p:grpSpPr>
            <p:sp>
              <p:nvSpPr>
                <p:cNvPr id="43" name="ZoneTexte 42"/>
                <p:cNvSpPr txBox="1"/>
                <p:nvPr/>
              </p:nvSpPr>
              <p:spPr>
                <a:xfrm>
                  <a:off x="6038490" y="2684522"/>
                  <a:ext cx="2813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fr-FR" sz="1400" dirty="0" smtClean="0"/>
                    <a:t>Calculer la trajectoire périodique de la vibration synchrone</a:t>
                  </a:r>
                  <a:endParaRPr lang="fr-FR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ZoneTexte 43"/>
                    <p:cNvSpPr txBox="1"/>
                    <p:nvPr/>
                  </p:nvSpPr>
                  <p:spPr>
                    <a:xfrm>
                      <a:off x="6038460" y="3363427"/>
                      <a:ext cx="3217194" cy="5734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D</a:t>
                      </a:r>
                      <a:r>
                        <a:rPr lang="fr-FR" sz="1400" dirty="0" smtClean="0"/>
                        <a:t>éterminer le flux moyenné pour une période de rotation </a:t>
                      </a:r>
                      <a14:m>
                        <m:oMath xmlns:m="http://schemas.openxmlformats.org/officeDocument/2006/math">
                          <m: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𝑚𝑜𝑦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/>
                                  </m:ctrlPr>
                                </m:sSubPr>
                                <m:e>
                                  <m:r>
                                    <a:rPr lang="fr-FR" sz="1400" i="1"/>
                                    <m:t>𝜃</m:t>
                                  </m:r>
                                </m:e>
                                <m:sub>
                                  <m:r>
                                    <a:rPr lang="fr-FR" sz="1400" i="1"/>
                                    <m:t>𝑟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US" sz="1400" b="1" dirty="0"/>
                    </a:p>
                  </p:txBody>
                </p:sp>
              </mc:Choice>
              <mc:Fallback>
                <p:sp>
                  <p:nvSpPr>
                    <p:cNvPr id="44" name="ZoneTexte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460" y="3363427"/>
                      <a:ext cx="3217194" cy="57342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82" t="-1064" b="-74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oupe 52"/>
                <p:cNvGrpSpPr/>
                <p:nvPr/>
              </p:nvGrpSpPr>
              <p:grpSpPr>
                <a:xfrm>
                  <a:off x="6038490" y="2104637"/>
                  <a:ext cx="3090258" cy="307777"/>
                  <a:chOff x="5499400" y="1750786"/>
                  <a:chExt cx="3090258" cy="3077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Rotor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𝑡h</m:t>
                                </m:r>
                              </m:sub>
                            </m:sSub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46" name="ZoneTexte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227" t="-1923" r="-1840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ZoneTexte 46"/>
                      <p:cNvSpPr txBox="1"/>
                      <p:nvPr/>
                    </p:nvSpPr>
                    <p:spPr>
                      <a:xfrm>
                        <a:off x="6960325" y="1750786"/>
                        <a:ext cx="1629333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Palier 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𝑟𝑜𝑡𝑜𝑟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400" i="1"/>
                                    </m:ctrlPr>
                                  </m:sSubPr>
                                  <m:e>
                                    <m:r>
                                      <a:rPr lang="fr-FR" sz="1400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400" i="1"/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47" name="ZoneTexte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0325" y="1750786"/>
                        <a:ext cx="1629333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749" t="-1923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Connecteur droit avec flèche 50"/>
                  <p:cNvCxnSpPr>
                    <a:stCxn id="47" idx="1"/>
                    <a:endCxn id="46" idx="3"/>
                  </p:cNvCxnSpPr>
                  <p:nvPr/>
                </p:nvCxnSpPr>
                <p:spPr>
                  <a:xfrm flipH="1">
                    <a:off x="6492429" y="1904675"/>
                    <a:ext cx="467895" cy="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6088335" y="2260874"/>
                <a:ext cx="3436666" cy="24072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2109288" y="2446077"/>
              <a:ext cx="928837" cy="1867671"/>
              <a:chOff x="1556838" y="2084127"/>
              <a:chExt cx="928837" cy="1867671"/>
            </a:xfrm>
          </p:grpSpPr>
          <p:sp>
            <p:nvSpPr>
              <p:cNvPr id="99" name="Accolade ouvrante 98"/>
              <p:cNvSpPr/>
              <p:nvPr/>
            </p:nvSpPr>
            <p:spPr>
              <a:xfrm>
                <a:off x="2120432" y="2084127"/>
                <a:ext cx="365243" cy="1867671"/>
              </a:xfrm>
              <a:prstGeom prst="leftBrace">
                <a:avLst>
                  <a:gd name="adj1" fmla="val 70966"/>
                  <a:gd name="adj2" fmla="val 49176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105"/>
                  <p:cNvSpPr txBox="1"/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𝐸𝑀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0" name="ZoneTexte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e 102"/>
            <p:cNvGrpSpPr/>
            <p:nvPr/>
          </p:nvGrpSpPr>
          <p:grpSpPr>
            <a:xfrm>
              <a:off x="3188290" y="3075013"/>
              <a:ext cx="971222" cy="344675"/>
              <a:chOff x="2635840" y="2713063"/>
              <a:chExt cx="971222" cy="344675"/>
            </a:xfrm>
          </p:grpSpPr>
          <p:sp>
            <p:nvSpPr>
              <p:cNvPr id="101" name="Accolade fermante 100"/>
              <p:cNvSpPr/>
              <p:nvPr/>
            </p:nvSpPr>
            <p:spPr>
              <a:xfrm>
                <a:off x="2635840" y="2724006"/>
                <a:ext cx="137825" cy="333732"/>
              </a:xfrm>
              <a:prstGeom prst="rightBrace">
                <a:avLst>
                  <a:gd name="adj1" fmla="val 42888"/>
                  <a:gd name="adj2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ZoneTexte 152"/>
                  <p:cNvSpPr txBox="1"/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𝑡h𝑒𝑟𝑚𝑖𝑞𝑢𝑒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2" name="ZoneTexte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834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65509" y="2014538"/>
              <a:ext cx="1266189" cy="3088347"/>
              <a:chOff x="2013059" y="1652588"/>
              <a:chExt cx="1266189" cy="308834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2480950" y="1652588"/>
                <a:ext cx="798298" cy="3088347"/>
                <a:chOff x="2717629" y="1652588"/>
                <a:chExt cx="746707" cy="1871691"/>
              </a:xfrm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2717629" y="1652588"/>
                  <a:ext cx="436103" cy="1608223"/>
                  <a:chOff x="2855743" y="1395413"/>
                  <a:chExt cx="436103" cy="1608223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>
                    <a:off x="2952599" y="1395413"/>
                    <a:ext cx="0" cy="160822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/>
                  <p:cNvCxnSpPr/>
                  <p:nvPr/>
                </p:nvCxnSpPr>
                <p:spPr>
                  <a:xfrm flipV="1">
                    <a:off x="2855743" y="1658881"/>
                    <a:ext cx="183676" cy="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2860761" y="2794986"/>
                    <a:ext cx="183676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2896072" y="183706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898908" y="202503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904575" y="221778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2904576" y="255787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ZoneTexte 138"/>
                  <p:cNvSpPr txBox="1"/>
                  <p:nvPr/>
                </p:nvSpPr>
                <p:spPr>
                  <a:xfrm>
                    <a:off x="2979272" y="2332493"/>
                    <a:ext cx="312574" cy="17667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800" kern="1200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</p:spPr>
                  <p:txBody>
                    <a:bodyPr wrap="square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6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𝑡𝑒𝑚𝑝𝑠</m:t>
                            </m:r>
                          </m:oMath>
                        </m:oMathPara>
                      </a14:m>
                      <a:endParaRPr lang="en-US" sz="1600" i="1" dirty="0">
                        <a:effectLst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54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62808" y="395654"/>
            <a:ext cx="62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Couplage du modèle dynamique et du modèle palier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68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53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 Silun</cp:lastModifiedBy>
  <cp:revision>56</cp:revision>
  <dcterms:created xsi:type="dcterms:W3CDTF">2018-12-22T00:18:27Z</dcterms:created>
  <dcterms:modified xsi:type="dcterms:W3CDTF">2019-01-17T18:33:04Z</dcterms:modified>
</cp:coreProperties>
</file>