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A788-077B-42A1-A7FD-B2F030396A60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74058"/>
              </p:ext>
            </p:extLst>
          </p:nvPr>
        </p:nvGraphicFramePr>
        <p:xfrm>
          <a:off x="1790675" y="1208036"/>
          <a:ext cx="7942411" cy="4313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936">
                  <a:extLst>
                    <a:ext uri="{9D8B030D-6E8A-4147-A177-3AD203B41FA5}">
                      <a16:colId xmlns:a16="http://schemas.microsoft.com/office/drawing/2014/main" val="1386346425"/>
                    </a:ext>
                  </a:extLst>
                </a:gridCol>
                <a:gridCol w="1351771">
                  <a:extLst>
                    <a:ext uri="{9D8B030D-6E8A-4147-A177-3AD203B41FA5}">
                      <a16:colId xmlns:a16="http://schemas.microsoft.com/office/drawing/2014/main" val="443443010"/>
                    </a:ext>
                  </a:extLst>
                </a:gridCol>
                <a:gridCol w="2952391">
                  <a:extLst>
                    <a:ext uri="{9D8B030D-6E8A-4147-A177-3AD203B41FA5}">
                      <a16:colId xmlns:a16="http://schemas.microsoft.com/office/drawing/2014/main" val="4283570209"/>
                    </a:ext>
                  </a:extLst>
                </a:gridCol>
                <a:gridCol w="1511313">
                  <a:extLst>
                    <a:ext uri="{9D8B030D-6E8A-4147-A177-3AD203B41FA5}">
                      <a16:colId xmlns:a16="http://schemas.microsoft.com/office/drawing/2014/main" val="3397633640"/>
                    </a:ext>
                  </a:extLst>
                </a:gridCol>
              </a:tblGrid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Type de palier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Palier lisse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centre du roulement au centre du palier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198.5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57368362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Diamètre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Ø45 mm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5680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Longueur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15 mm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Distance du plan de capteur DE au centre du palier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940401045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Rapport L/D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0.33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267377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Jeu radial théorique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50 µm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Distance du plan de capteur NDE au centre du palier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244721634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Lubrifiant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ISO VG 32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599740"/>
                  </a:ext>
                </a:extLst>
              </a:tr>
              <a:tr h="69662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Masse rotor (sans disque)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≈ 2 kg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du plan de capteur Disque au centre du palier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95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884098693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Masse disques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0.7 kg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110063"/>
                  </a:ext>
                </a:extLst>
              </a:tr>
              <a:tr h="104493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Longueur rotor (moitié accouplement au collecteur tournant)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430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du centre de l’accouplement au centre du roulement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90 mm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71674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24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3770"/>
              </p:ext>
            </p:extLst>
          </p:nvPr>
        </p:nvGraphicFramePr>
        <p:xfrm>
          <a:off x="1090246" y="944737"/>
          <a:ext cx="3385062" cy="120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085">
                  <a:extLst>
                    <a:ext uri="{9D8B030D-6E8A-4147-A177-3AD203B41FA5}">
                      <a16:colId xmlns:a16="http://schemas.microsoft.com/office/drawing/2014/main" val="1694900445"/>
                    </a:ext>
                  </a:extLst>
                </a:gridCol>
                <a:gridCol w="1652977">
                  <a:extLst>
                    <a:ext uri="{9D8B030D-6E8A-4147-A177-3AD203B41FA5}">
                      <a16:colId xmlns:a16="http://schemas.microsoft.com/office/drawing/2014/main" val="3264982421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Type de palier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Palier lisse </a:t>
                      </a:r>
                      <a:r>
                        <a:rPr lang="fr-FR" sz="1100" dirty="0" smtClean="0">
                          <a:effectLst/>
                        </a:rPr>
                        <a:t>circulaire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77080247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Diamètre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Ø45 mm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567957476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Longueur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 mm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9881958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Rapport L/D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084963078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Jeu radial théorique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50 µm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33433992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Lubrifiant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ISO VG 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587865109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10138"/>
              </p:ext>
            </p:extLst>
          </p:nvPr>
        </p:nvGraphicFramePr>
        <p:xfrm>
          <a:off x="5662881" y="1811216"/>
          <a:ext cx="4189730" cy="2771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val="272179073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79580994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393867692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903649154"/>
                    </a:ext>
                  </a:extLst>
                </a:gridCol>
              </a:tblGrid>
              <a:tr h="259759">
                <a:tc gridSpan="4"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ISO VG 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310013"/>
                  </a:ext>
                </a:extLst>
              </a:tr>
              <a:tr h="487481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Température [°C]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Viscosité dynamique [Pa.s]</a:t>
                      </a:r>
                      <a:endParaRPr lang="en-US" sz="1100">
                        <a:effectLst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(mesure)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Densité [kg/m3]</a:t>
                      </a:r>
                      <a:endParaRPr lang="en-US" sz="1100">
                        <a:effectLst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(mesure)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Viscosité cinématique [cSt]</a:t>
                      </a:r>
                      <a:endParaRPr lang="en-US" sz="1100">
                        <a:effectLst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(calculée)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82003670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0.0708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875.21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751377893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0.0406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868.87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46.69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84714434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0.0251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862.59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29.13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60563578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0.0202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859.34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23.55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56361622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856.18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808965152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0.0137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853.12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928205258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849.68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13.57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26953227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0.0098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846.78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971627774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0.0084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843.55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743074929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0.0073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840.38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3350686135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0.0064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837.20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7.58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239088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4246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202</Words>
  <Application>Microsoft Office PowerPoint</Application>
  <PresentationFormat>Grand écran</PresentationFormat>
  <Paragraphs>92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ZhangSilun</dc:creator>
  <cp:lastModifiedBy>ZhangSilun</cp:lastModifiedBy>
  <cp:revision>4</cp:revision>
  <dcterms:created xsi:type="dcterms:W3CDTF">2018-12-23T01:29:11Z</dcterms:created>
  <dcterms:modified xsi:type="dcterms:W3CDTF">2018-12-26T08:17:26Z</dcterms:modified>
</cp:coreProperties>
</file>