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70" r:id="rId5"/>
    <p:sldId id="271" r:id="rId6"/>
    <p:sldId id="269" r:id="rId7"/>
    <p:sldId id="267" r:id="rId8"/>
    <p:sldId id="258" r:id="rId9"/>
    <p:sldId id="272" r:id="rId10"/>
    <p:sldId id="266" r:id="rId11"/>
    <p:sldId id="256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555976"/>
        <c:axId val="27455636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27455597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4556368"/>
        <c:crosses val="autoZero"/>
        <c:crossBetween val="midCat"/>
        <c:majorUnit val="25"/>
      </c:valAx>
      <c:valAx>
        <c:axId val="274556368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4555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98424"/>
        <c:axId val="27719607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277198424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6072"/>
        <c:crosses val="autoZero"/>
        <c:crossBetween val="midCat"/>
        <c:majorUnit val="25"/>
      </c:valAx>
      <c:valAx>
        <c:axId val="27719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8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98816"/>
        <c:axId val="27719685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27719881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6856"/>
        <c:crosses val="autoZero"/>
        <c:crossBetween val="midCat"/>
        <c:majorUnit val="25"/>
      </c:valAx>
      <c:valAx>
        <c:axId val="27719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8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95288"/>
        <c:axId val="27719176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277195288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1760"/>
        <c:crosses val="autoZero"/>
        <c:crossBetween val="midCat"/>
        <c:majorUnit val="25"/>
      </c:valAx>
      <c:valAx>
        <c:axId val="277191760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5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552056"/>
        <c:axId val="27455088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27455205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4550880"/>
        <c:crosses val="autoZero"/>
        <c:crossBetween val="midCat"/>
        <c:majorUnit val="25"/>
      </c:valAx>
      <c:valAx>
        <c:axId val="2745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4552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90224"/>
        <c:axId val="27718434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27719022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84344"/>
        <c:crosses val="autoZero"/>
        <c:crossBetween val="midCat"/>
        <c:majorUnit val="25"/>
      </c:valAx>
      <c:valAx>
        <c:axId val="277184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0224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84736"/>
        <c:axId val="27718708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27718473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87088"/>
        <c:crosses val="autoZero"/>
        <c:crossBetween val="midCat"/>
        <c:majorUnit val="25"/>
      </c:valAx>
      <c:valAx>
        <c:axId val="277187088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84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42360"/>
        <c:axId val="27455127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13804236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4551272"/>
        <c:crosses val="autoZero"/>
        <c:crossBetween val="midCat"/>
        <c:majorUnit val="25"/>
      </c:valAx>
      <c:valAx>
        <c:axId val="274551272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804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60256"/>
        <c:axId val="2771622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277160256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62216"/>
        <c:crosses val="autoZero"/>
        <c:crossBetween val="midCat"/>
        <c:majorUnit val="25"/>
      </c:valAx>
      <c:valAx>
        <c:axId val="27716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60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61432"/>
        <c:axId val="27716574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27716143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65744"/>
        <c:crosses val="autoZero"/>
        <c:crossBetween val="midCat"/>
        <c:majorUnit val="25"/>
      </c:valAx>
      <c:valAx>
        <c:axId val="27716574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61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63392"/>
        <c:axId val="27716456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27716339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64568"/>
        <c:crosses val="autoZero"/>
        <c:crossBetween val="midCat"/>
        <c:majorUnit val="25"/>
      </c:valAx>
      <c:valAx>
        <c:axId val="277164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63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197248"/>
        <c:axId val="27719489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27719724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4896"/>
        <c:crosses val="autoZero"/>
        <c:crossBetween val="midCat"/>
        <c:majorUnit val="25"/>
      </c:valAx>
      <c:valAx>
        <c:axId val="277194896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719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37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" Type="http://schemas.openxmlformats.org/officeDocument/2006/relationships/image" Target="../media/image3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40.png"/><Relationship Id="rId5" Type="http://schemas.openxmlformats.org/officeDocument/2006/relationships/image" Target="../media/image170.png"/><Relationship Id="rId10" Type="http://schemas.openxmlformats.org/officeDocument/2006/relationships/image" Target="../media/image230.png"/><Relationship Id="rId4" Type="http://schemas.openxmlformats.org/officeDocument/2006/relationships/image" Target="../media/image16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828854" y="1044375"/>
            <a:ext cx="4745279" cy="5068455"/>
            <a:chOff x="4828854" y="1044375"/>
            <a:chExt cx="4745279" cy="5068455"/>
          </a:xfrm>
        </p:grpSpPr>
        <p:grpSp>
          <p:nvGrpSpPr>
            <p:cNvPr id="65" name="Groupe 64"/>
            <p:cNvGrpSpPr/>
            <p:nvPr/>
          </p:nvGrpSpPr>
          <p:grpSpPr>
            <a:xfrm>
              <a:off x="4828854" y="1304818"/>
              <a:ext cx="4745279" cy="4808012"/>
              <a:chOff x="4828854" y="1304818"/>
              <a:chExt cx="4745279" cy="480801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828854" y="1304818"/>
                <a:ext cx="4745279" cy="4808012"/>
                <a:chOff x="4828854" y="1304818"/>
                <a:chExt cx="4745279" cy="480801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828854" y="1304818"/>
                  <a:ext cx="4745279" cy="4808012"/>
                  <a:chOff x="3198316" y="1295084"/>
                  <a:chExt cx="4176435" cy="4173902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532890" y="1605178"/>
                    <a:ext cx="2977766" cy="30012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3198316" y="2986478"/>
                    <a:ext cx="378029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400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400" dirty="0" smtClean="0"/>
                      <a:t>Coussinet</a:t>
                    </a:r>
                    <a:endParaRPr lang="fr-FR" sz="2400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1295084"/>
                    <a:ext cx="0" cy="385135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6745115" y="3714687"/>
                      <a:ext cx="5365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5115" y="3714687"/>
                      <a:ext cx="536557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5285202" y="2635526"/>
                <a:ext cx="2998264" cy="2194279"/>
                <a:chOff x="3223147" y="2160311"/>
                <a:chExt cx="2998264" cy="2194279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3866693" y="2329461"/>
                  <a:ext cx="1800000" cy="1800000"/>
                </a:xfrm>
                <a:prstGeom prst="arc">
                  <a:avLst>
                    <a:gd name="adj1" fmla="val 19352811"/>
                    <a:gd name="adj2" fmla="val 1040652"/>
                  </a:avLst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3422900" y="3079470"/>
                  <a:ext cx="504056" cy="42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baseline="-25000" dirty="0" smtClean="0"/>
                    <a:t>ω</a:t>
                  </a:r>
                  <a:endParaRPr lang="fr-FR" sz="3200" baseline="-25000" dirty="0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3223147" y="2160311"/>
                  <a:ext cx="17281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/>
                    <a:t>Rotor</a:t>
                  </a:r>
                  <a:endParaRPr lang="fr-FR" sz="2400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69091" y="1250886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=""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=""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="" xmlns:a16="http://schemas.microsoft.com/office/drawing/2014/main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087158"/>
            <a:ext cx="5139518" cy="3762375"/>
            <a:chOff x="308225" y="1081908"/>
            <a:chExt cx="5139518" cy="3762375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091378"/>
                <a:ext cx="3678148" cy="1243703"/>
                <a:chOff x="3340978" y="2091378"/>
                <a:chExt cx="3678148" cy="1243703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739542" y="1081908"/>
              <a:ext cx="1675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069413"/>
            <a:ext cx="5203894" cy="3872453"/>
            <a:chOff x="5714998" y="1061356"/>
            <a:chExt cx="5203894" cy="3872453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203894" cy="3772828"/>
              <a:chOff x="2804845" y="1212351"/>
              <a:chExt cx="5203894" cy="3772828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203894" cy="3772828"/>
                <a:chOff x="2804845" y="1212351"/>
                <a:chExt cx="5203894" cy="3772828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203894" cy="3772828"/>
                  <a:chOff x="2804845" y="1212351"/>
                  <a:chExt cx="5203894" cy="3772828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210253" y="1061356"/>
              <a:ext cx="169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6445561" y="2875777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4667638" y="58427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w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1145742" y="27110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1172010" y="23119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802225" y="3067124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1426060" y="2893738"/>
            <a:ext cx="285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149875" y="892053"/>
            <a:ext cx="0" cy="274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051655" y="4460350"/>
            <a:ext cx="19964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10855657" y="4194211"/>
            <a:ext cx="0" cy="8536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blipFill rotWithShape="0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blipFill rotWithShape="0"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4792310" y="2615201"/>
            <a:ext cx="2538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667638" y="4123788"/>
            <a:ext cx="2601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036048" y="1929143"/>
            <a:ext cx="0" cy="268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048070" y="1907996"/>
            <a:ext cx="0" cy="2706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8996" y="3958690"/>
            <a:ext cx="2392083" cy="2007457"/>
            <a:chOff x="1383630" y="3293822"/>
            <a:chExt cx="2392083" cy="2007457"/>
          </a:xfrm>
        </p:grpSpPr>
        <p:grpSp>
          <p:nvGrpSpPr>
            <p:cNvPr id="55" name="Groupe 54"/>
            <p:cNvGrpSpPr/>
            <p:nvPr/>
          </p:nvGrpSpPr>
          <p:grpSpPr>
            <a:xfrm>
              <a:off x="1546300" y="3293822"/>
              <a:ext cx="2229413" cy="1802056"/>
              <a:chOff x="1546300" y="3341447"/>
              <a:chExt cx="2229413" cy="1802056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1546300" y="4991100"/>
                <a:ext cx="22294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1698701" y="3341447"/>
                <a:ext cx="14812" cy="1802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Connecteur droit avec flèche 55"/>
            <p:cNvCxnSpPr/>
            <p:nvPr/>
          </p:nvCxnSpPr>
          <p:spPr>
            <a:xfrm flipV="1">
              <a:off x="1696041" y="4356452"/>
              <a:ext cx="2660" cy="944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1383630" y="4943475"/>
              <a:ext cx="8514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792310" y="2400300"/>
            <a:ext cx="1755623" cy="20013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801875" y="1016843"/>
            <a:ext cx="1658616" cy="189075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6829352" y="1104900"/>
            <a:ext cx="1562835" cy="17815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6809945" y="2610805"/>
            <a:ext cx="1559865" cy="17930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8153765" y="1163261"/>
            <a:ext cx="0" cy="2346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5753100" y="1365521"/>
            <a:ext cx="2715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6188929" y="935650"/>
            <a:ext cx="0" cy="23462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5777146" y="2805528"/>
            <a:ext cx="26018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6454029" y="1103072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428864" y="4573129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7084537" y="3271690"/>
            <a:ext cx="1037338" cy="11886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Ellipse 136"/>
          <p:cNvSpPr/>
          <p:nvPr/>
        </p:nvSpPr>
        <p:spPr>
          <a:xfrm>
            <a:off x="8770716" y="2851091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622468" y="384372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7315654" y="1865170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624118" y="290759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flipH="1">
            <a:off x="5313864" y="1648496"/>
            <a:ext cx="2296905" cy="265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229673" y="2909089"/>
            <a:ext cx="4891467" cy="4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6488063" y="935651"/>
            <a:ext cx="21168" cy="38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/>
              <p:cNvSpPr txBox="1"/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ZoneTexte 158"/>
              <p:cNvSpPr txBox="1"/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59" name="ZoneText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 167"/>
          <p:cNvGrpSpPr/>
          <p:nvPr/>
        </p:nvGrpSpPr>
        <p:grpSpPr>
          <a:xfrm>
            <a:off x="5213760" y="1278698"/>
            <a:ext cx="4934995" cy="4161284"/>
            <a:chOff x="5213760" y="1278698"/>
            <a:chExt cx="4934995" cy="4161284"/>
          </a:xfrm>
        </p:grpSpPr>
        <p:grpSp>
          <p:nvGrpSpPr>
            <p:cNvPr id="54" name="Groupe 53"/>
            <p:cNvGrpSpPr/>
            <p:nvPr/>
          </p:nvGrpSpPr>
          <p:grpSpPr>
            <a:xfrm>
              <a:off x="5213760" y="4046913"/>
              <a:ext cx="1138593" cy="1393069"/>
              <a:chOff x="1547496" y="4773103"/>
              <a:chExt cx="1138593" cy="13930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ZoneTexte 4"/>
                  <p:cNvSpPr txBox="1"/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" name="ZoneText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8" name="ZoneTexte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cteur droit avec flèche 12"/>
              <p:cNvCxnSpPr/>
              <p:nvPr/>
            </p:nvCxnSpPr>
            <p:spPr>
              <a:xfrm>
                <a:off x="1710166" y="5808368"/>
                <a:ext cx="910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1862567" y="4893324"/>
                <a:ext cx="8774" cy="10674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1859907" y="5221345"/>
                <a:ext cx="2660" cy="9448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547496" y="5808368"/>
                <a:ext cx="85143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e 43"/>
              <p:cNvGrpSpPr/>
              <p:nvPr/>
            </p:nvGrpSpPr>
            <p:grpSpPr>
              <a:xfrm>
                <a:off x="1631195" y="5216312"/>
                <a:ext cx="873187" cy="824675"/>
                <a:chOff x="2008981" y="5170620"/>
                <a:chExt cx="7620" cy="858864"/>
              </a:xfrm>
            </p:grpSpPr>
            <p:cxnSp>
              <p:nvCxnSpPr>
                <p:cNvPr id="40" name="Connecteur droit avec flèche 39"/>
                <p:cNvCxnSpPr/>
                <p:nvPr/>
              </p:nvCxnSpPr>
              <p:spPr>
                <a:xfrm flipV="1">
                  <a:off x="2010848" y="5170620"/>
                  <a:ext cx="5753" cy="6166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V="1">
                  <a:off x="2008981" y="5362684"/>
                  <a:ext cx="5745" cy="666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ZoneTexte 52"/>
                  <p:cNvSpPr txBox="1"/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53" name="ZoneTexte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Groupe 164"/>
            <p:cNvGrpSpPr/>
            <p:nvPr/>
          </p:nvGrpSpPr>
          <p:grpSpPr>
            <a:xfrm>
              <a:off x="5931967" y="1278698"/>
              <a:ext cx="4216788" cy="3949894"/>
              <a:chOff x="5931967" y="1278698"/>
              <a:chExt cx="4216788" cy="3949894"/>
            </a:xfrm>
          </p:grpSpPr>
          <p:grpSp>
            <p:nvGrpSpPr>
              <p:cNvPr id="145" name="Groupe 144"/>
              <p:cNvGrpSpPr/>
              <p:nvPr/>
            </p:nvGrpSpPr>
            <p:grpSpPr>
              <a:xfrm>
                <a:off x="5931967" y="1278698"/>
                <a:ext cx="4216788" cy="3949894"/>
                <a:chOff x="5931967" y="1278698"/>
                <a:chExt cx="4216788" cy="3949894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6219069" y="1635721"/>
                  <a:ext cx="3163762" cy="3200003"/>
                  <a:chOff x="5714244" y="1481832"/>
                  <a:chExt cx="3163762" cy="3200003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6029136" y="1812223"/>
                    <a:ext cx="2667000" cy="2475292"/>
                  </a:xfrm>
                  <a:prstGeom prst="cub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5714244" y="1550501"/>
                    <a:ext cx="1200906" cy="11927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/>
                  <p:cNvCxnSpPr/>
                  <p:nvPr/>
                </p:nvCxnSpPr>
                <p:spPr>
                  <a:xfrm flipV="1">
                    <a:off x="8022986" y="1689235"/>
                    <a:ext cx="793546" cy="8037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/>
                  <p:cNvCxnSpPr/>
                  <p:nvPr/>
                </p:nvCxnSpPr>
                <p:spPr>
                  <a:xfrm flipV="1">
                    <a:off x="7876419" y="3489871"/>
                    <a:ext cx="1001587" cy="994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5816024" y="3504442"/>
                    <a:ext cx="1017439" cy="1016220"/>
                    <a:chOff x="4311074" y="3866392"/>
                    <a:chExt cx="1017439" cy="1016220"/>
                  </a:xfrm>
                </p:grpSpPr>
                <p:cxnSp>
                  <p:nvCxnSpPr>
                    <p:cNvPr id="26" name="Connecteur droit 25"/>
                    <p:cNvCxnSpPr/>
                    <p:nvPr/>
                  </p:nvCxnSpPr>
                  <p:spPr>
                    <a:xfrm flipV="1">
                      <a:off x="4540052" y="3866392"/>
                      <a:ext cx="788461" cy="7830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eur droit 27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 rot="8096141">
                    <a:off x="5301638" y="2034606"/>
                    <a:ext cx="2065104" cy="963147"/>
                    <a:chOff x="4240126" y="3919465"/>
                    <a:chExt cx="2065104" cy="963147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rot="13503859" flipH="1">
                      <a:off x="5270297" y="2889294"/>
                      <a:ext cx="4762" cy="20651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 rot="13500000">
                    <a:off x="6664230" y="2805243"/>
                    <a:ext cx="2441361" cy="996550"/>
                    <a:chOff x="3497825" y="4468045"/>
                    <a:chExt cx="2441361" cy="99655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rot="8100000" flipH="1" flipV="1">
                      <a:off x="3497825" y="4468045"/>
                      <a:ext cx="2441361" cy="83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rot="8100000" flipH="1" flipV="1">
                      <a:off x="3522131" y="5463176"/>
                      <a:ext cx="413698" cy="141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Connecteur droit 57"/>
                  <p:cNvCxnSpPr/>
                  <p:nvPr/>
                </p:nvCxnSpPr>
                <p:spPr>
                  <a:xfrm>
                    <a:off x="5816024" y="4287515"/>
                    <a:ext cx="253702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/>
                  <p:cNvCxnSpPr/>
                  <p:nvPr/>
                </p:nvCxnSpPr>
                <p:spPr>
                  <a:xfrm flipH="1" flipV="1">
                    <a:off x="6024307" y="2019301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/>
                  <p:cNvCxnSpPr/>
                  <p:nvPr/>
                </p:nvCxnSpPr>
                <p:spPr>
                  <a:xfrm flipV="1">
                    <a:off x="8077200" y="1914527"/>
                    <a:ext cx="0" cy="27673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/>
                  <p:cNvCxnSpPr/>
                  <p:nvPr/>
                </p:nvCxnSpPr>
                <p:spPr>
                  <a:xfrm flipH="1" flipV="1">
                    <a:off x="8691995" y="1481832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e 107"/>
                <p:cNvGrpSpPr/>
                <p:nvPr/>
              </p:nvGrpSpPr>
              <p:grpSpPr>
                <a:xfrm>
                  <a:off x="5931967" y="1278698"/>
                  <a:ext cx="4216788" cy="3949894"/>
                  <a:chOff x="5950467" y="1554540"/>
                  <a:chExt cx="4216788" cy="3949894"/>
                </a:xfrm>
              </p:grpSpPr>
              <p:grpSp>
                <p:nvGrpSpPr>
                  <p:cNvPr id="89" name="Groupe 88"/>
                  <p:cNvGrpSpPr/>
                  <p:nvPr/>
                </p:nvGrpSpPr>
                <p:grpSpPr>
                  <a:xfrm>
                    <a:off x="6845491" y="4360838"/>
                    <a:ext cx="374441" cy="307777"/>
                    <a:chOff x="6371980" y="4467102"/>
                    <a:chExt cx="374441" cy="307777"/>
                  </a:xfrm>
                </p:grpSpPr>
                <p:sp>
                  <p:nvSpPr>
                    <p:cNvPr id="87" name="Ellipse 86"/>
                    <p:cNvSpPr/>
                    <p:nvPr/>
                  </p:nvSpPr>
                  <p:spPr>
                    <a:xfrm>
                      <a:off x="6371980" y="4483372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ZoneTexte 87"/>
                        <p:cNvSpPr txBox="1"/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ZoneTexte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0" name="Groupe 89"/>
                  <p:cNvGrpSpPr/>
                  <p:nvPr/>
                </p:nvGrpSpPr>
                <p:grpSpPr>
                  <a:xfrm>
                    <a:off x="7876976" y="3375849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91" name="Ellipse 90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ZoneTexte 91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2" name="ZoneTexte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8832037" y="2494794"/>
                    <a:ext cx="407655" cy="307777"/>
                    <a:chOff x="6174680" y="4626926"/>
                    <a:chExt cx="407655" cy="307777"/>
                  </a:xfrm>
                </p:grpSpPr>
                <p:sp>
                  <p:nvSpPr>
                    <p:cNvPr id="94" name="Ellipse 93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ZoneTexte 94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ZoneTexte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9776208" y="3350554"/>
                    <a:ext cx="391047" cy="307777"/>
                    <a:chOff x="6174680" y="4626926"/>
                    <a:chExt cx="391047" cy="307777"/>
                  </a:xfrm>
                </p:grpSpPr>
                <p:sp>
                  <p:nvSpPr>
                    <p:cNvPr id="97" name="Ellipse 96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ZoneTexte 97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ZoneTexte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9" name="Groupe 98"/>
                  <p:cNvGrpSpPr/>
                  <p:nvPr/>
                </p:nvGrpSpPr>
                <p:grpSpPr>
                  <a:xfrm>
                    <a:off x="7840953" y="5196657"/>
                    <a:ext cx="395279" cy="307777"/>
                    <a:chOff x="6149261" y="5013093"/>
                    <a:chExt cx="395279" cy="307777"/>
                  </a:xfrm>
                </p:grpSpPr>
                <p:sp>
                  <p:nvSpPr>
                    <p:cNvPr id="100" name="Ellipse 99"/>
                    <p:cNvSpPr/>
                    <p:nvPr/>
                  </p:nvSpPr>
                  <p:spPr>
                    <a:xfrm>
                      <a:off x="6149261" y="5029363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ZoneTexte 100"/>
                        <p:cNvSpPr txBox="1"/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1" name="ZoneTexte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2" name="Groupe 101"/>
                  <p:cNvGrpSpPr/>
                  <p:nvPr/>
                </p:nvGrpSpPr>
                <p:grpSpPr>
                  <a:xfrm>
                    <a:off x="7886331" y="1554540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103" name="Ellipse 102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ZoneTexte 103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4" name="ZoneTexte 1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5" name="Groupe 104"/>
                  <p:cNvGrpSpPr/>
                  <p:nvPr/>
                </p:nvGrpSpPr>
                <p:grpSpPr>
                  <a:xfrm>
                    <a:off x="5950467" y="3404939"/>
                    <a:ext cx="448755" cy="307777"/>
                    <a:chOff x="6174680" y="4626926"/>
                    <a:chExt cx="448755" cy="307777"/>
                  </a:xfrm>
                </p:grpSpPr>
                <p:sp>
                  <p:nvSpPr>
                    <p:cNvPr id="106" name="Ellipse 105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ZoneTexte 106"/>
                        <p:cNvSpPr txBox="1"/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ZoneTexte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6" name="Groupe 115"/>
                <p:cNvGrpSpPr/>
                <p:nvPr/>
              </p:nvGrpSpPr>
              <p:grpSpPr>
                <a:xfrm>
                  <a:off x="7928470" y="1824116"/>
                  <a:ext cx="306631" cy="450454"/>
                  <a:chOff x="4117648" y="1880027"/>
                  <a:chExt cx="306631" cy="450454"/>
                </a:xfrm>
              </p:grpSpPr>
              <p:cxnSp>
                <p:nvCxnSpPr>
                  <p:cNvPr id="113" name="Connecteur droit avec flèche 112"/>
                  <p:cNvCxnSpPr/>
                  <p:nvPr/>
                </p:nvCxnSpPr>
                <p:spPr>
                  <a:xfrm flipV="1">
                    <a:off x="4117648" y="1880027"/>
                    <a:ext cx="0" cy="376773"/>
                  </a:xfrm>
                  <a:prstGeom prst="straightConnector1">
                    <a:avLst/>
                  </a:prstGeom>
                  <a:ln>
                    <a:headEnd type="oval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Texte 113"/>
                      <p:cNvSpPr txBox="1"/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1400" dirty="0"/>
                      </a:p>
                    </p:txBody>
                  </p:sp>
                </mc:Choice>
                <mc:Fallback xmlns="">
                  <p:sp>
                    <p:nvSpPr>
                      <p:cNvPr id="114" name="ZoneTexte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9" name="Connecteur droit avec flèche 118"/>
                <p:cNvCxnSpPr/>
                <p:nvPr/>
              </p:nvCxnSpPr>
              <p:spPr>
                <a:xfrm flipV="1">
                  <a:off x="8949452" y="3171673"/>
                  <a:ext cx="507612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ZoneTexte 119"/>
                    <p:cNvSpPr txBox="1"/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20" name="ZoneTexte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4" name="Connecteur droit avec flèche 123"/>
                <p:cNvCxnSpPr/>
                <p:nvPr/>
              </p:nvCxnSpPr>
              <p:spPr>
                <a:xfrm>
                  <a:off x="7905583" y="4124409"/>
                  <a:ext cx="0" cy="421603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avec flèche 128"/>
                <p:cNvCxnSpPr/>
                <p:nvPr/>
              </p:nvCxnSpPr>
              <p:spPr>
                <a:xfrm flipH="1">
                  <a:off x="7296426" y="3504457"/>
                  <a:ext cx="292767" cy="267435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ZoneTexte 132"/>
                    <p:cNvSpPr txBox="1"/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3" name="ZoneTexte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ZoneTexte 133"/>
                    <p:cNvSpPr txBox="1"/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4" name="ZoneTexte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ZoneTexte 134"/>
                    <p:cNvSpPr txBox="1"/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35" name="ZoneTexte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Connecteur droit avec flèche 135"/>
                <p:cNvCxnSpPr/>
                <p:nvPr/>
              </p:nvCxnSpPr>
              <p:spPr>
                <a:xfrm flipH="1" flipV="1">
                  <a:off x="6379807" y="3201875"/>
                  <a:ext cx="501357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avec flèche 137"/>
                <p:cNvCxnSpPr/>
                <p:nvPr/>
              </p:nvCxnSpPr>
              <p:spPr>
                <a:xfrm flipV="1">
                  <a:off x="8163260" y="2711137"/>
                  <a:ext cx="264611" cy="248422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/>
                    <p:cNvSpPr txBox="1"/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 xmlns="">
                <p:sp>
                  <p:nvSpPr>
                    <p:cNvPr id="143" name="ZoneTexte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9" name="Connecteur droit avec flèche 148"/>
              <p:cNvCxnSpPr/>
              <p:nvPr/>
            </p:nvCxnSpPr>
            <p:spPr>
              <a:xfrm>
                <a:off x="6576106" y="4687296"/>
                <a:ext cx="19964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ZoneTexte 149"/>
                  <p:cNvSpPr txBox="1"/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50" name="ZoneTexte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Connecteur droit avec flèche 150"/>
              <p:cNvCxnSpPr/>
              <p:nvPr/>
            </p:nvCxnSpPr>
            <p:spPr>
              <a:xfrm flipV="1">
                <a:off x="9557136" y="1975976"/>
                <a:ext cx="0" cy="1795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52" name="ZoneTexte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Connecteur droit 156"/>
              <p:cNvCxnSpPr/>
              <p:nvPr/>
            </p:nvCxnSpPr>
            <p:spPr>
              <a:xfrm>
                <a:off x="6826991" y="1975976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avec flèche 160"/>
              <p:cNvCxnSpPr/>
              <p:nvPr/>
            </p:nvCxnSpPr>
            <p:spPr>
              <a:xfrm flipV="1">
                <a:off x="8582025" y="4176745"/>
                <a:ext cx="630747" cy="64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Connecteur droit 163"/>
              <p:cNvCxnSpPr/>
              <p:nvPr/>
            </p:nvCxnSpPr>
            <p:spPr>
              <a:xfrm>
                <a:off x="6127939" y="2566760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87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e 350"/>
          <p:cNvGrpSpPr/>
          <p:nvPr/>
        </p:nvGrpSpPr>
        <p:grpSpPr>
          <a:xfrm>
            <a:off x="1970468" y="579568"/>
            <a:ext cx="7260862" cy="4210137"/>
            <a:chOff x="1970468" y="579568"/>
            <a:chExt cx="7260862" cy="4210137"/>
          </a:xfrm>
        </p:grpSpPr>
        <p:grpSp>
          <p:nvGrpSpPr>
            <p:cNvPr id="144" name="Groupe 143"/>
            <p:cNvGrpSpPr/>
            <p:nvPr/>
          </p:nvGrpSpPr>
          <p:grpSpPr>
            <a:xfrm>
              <a:off x="3386190" y="584475"/>
              <a:ext cx="5845140" cy="4205230"/>
              <a:chOff x="3386190" y="584475"/>
              <a:chExt cx="5845140" cy="4205230"/>
            </a:xfrm>
          </p:grpSpPr>
          <p:grpSp>
            <p:nvGrpSpPr>
              <p:cNvPr id="143" name="Groupe 142"/>
              <p:cNvGrpSpPr/>
              <p:nvPr/>
            </p:nvGrpSpPr>
            <p:grpSpPr>
              <a:xfrm>
                <a:off x="5082348" y="584475"/>
                <a:ext cx="2428148" cy="327034"/>
                <a:chOff x="5082348" y="584475"/>
                <a:chExt cx="2428148" cy="327034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5082348" y="602896"/>
                  <a:ext cx="348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7237664" y="584475"/>
                  <a:ext cx="272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83119" y="603732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6661963" y="59540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5751842" y="4340693"/>
                <a:ext cx="1035977" cy="307777"/>
                <a:chOff x="5751842" y="4340693"/>
                <a:chExt cx="1035977" cy="307777"/>
              </a:xfrm>
            </p:grpSpPr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5751842" y="4353058"/>
                  <a:ext cx="1035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ZoneTexte 37"/>
                    <p:cNvSpPr txBox="1"/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38" name="ZoneTexte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e 47"/>
              <p:cNvGrpSpPr/>
              <p:nvPr/>
            </p:nvGrpSpPr>
            <p:grpSpPr>
              <a:xfrm>
                <a:off x="3386190" y="901129"/>
                <a:ext cx="5845140" cy="3328827"/>
                <a:chOff x="1881026" y="1212350"/>
                <a:chExt cx="5845140" cy="3328827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1881026" y="1221894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900720" y="452275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5150161" y="886850"/>
                <a:ext cx="172439" cy="3400218"/>
                <a:chOff x="5150161" y="886850"/>
                <a:chExt cx="172439" cy="3400218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e 86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71" name="Groupe 7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72" name="Connecteur droit 71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80" name="Ellipse 7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Ellipse 8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Ellipse 8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8" name="Groupe 97"/>
              <p:cNvGrpSpPr/>
              <p:nvPr/>
            </p:nvGrpSpPr>
            <p:grpSpPr>
              <a:xfrm>
                <a:off x="6196500" y="865433"/>
                <a:ext cx="172439" cy="3400218"/>
                <a:chOff x="5150161" y="886850"/>
                <a:chExt cx="172439" cy="34002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01" name="Groupe 10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08" name="Ellipse 107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2" name="Ellipse 10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Ellipse 10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Ellipse 10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Ellipse 10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Ellipse 10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9" name="Groupe 108"/>
              <p:cNvGrpSpPr/>
              <p:nvPr/>
            </p:nvGrpSpPr>
            <p:grpSpPr>
              <a:xfrm>
                <a:off x="4131760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e 110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19" name="Ellipse 118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3" name="Ellipse 112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Ellipse 114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Ellipse 116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" name="Groupe 119"/>
              <p:cNvGrpSpPr/>
              <p:nvPr/>
            </p:nvGrpSpPr>
            <p:grpSpPr>
              <a:xfrm>
                <a:off x="8262827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" name="Groupe 121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30" name="Ellipse 12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" name="Ellipse 123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Groupe 130"/>
              <p:cNvGrpSpPr/>
              <p:nvPr/>
            </p:nvGrpSpPr>
            <p:grpSpPr>
              <a:xfrm>
                <a:off x="7275756" y="863865"/>
                <a:ext cx="172439" cy="3400218"/>
                <a:chOff x="5150161" y="886850"/>
                <a:chExt cx="172439" cy="3400218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e 132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34" name="Groupe 133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41" name="Ellipse 140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" name="Ellipse 134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Ellipse 137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8" name="Groupe 247"/>
            <p:cNvGrpSpPr/>
            <p:nvPr/>
          </p:nvGrpSpPr>
          <p:grpSpPr>
            <a:xfrm>
              <a:off x="2608393" y="3029595"/>
              <a:ext cx="2392083" cy="1649653"/>
              <a:chOff x="2608393" y="3029595"/>
              <a:chExt cx="2392083" cy="1649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e 146"/>
              <p:cNvGrpSpPr/>
              <p:nvPr/>
            </p:nvGrpSpPr>
            <p:grpSpPr>
              <a:xfrm>
                <a:off x="2608393" y="3029595"/>
                <a:ext cx="2392083" cy="1649653"/>
                <a:chOff x="669563" y="4148425"/>
                <a:chExt cx="2392083" cy="1649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ZoneTexte 147"/>
                    <p:cNvSpPr txBox="1"/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𝜻</m:t>
                            </m:r>
                          </m:oMath>
                        </m:oMathPara>
                      </a14:m>
                      <a:endParaRPr lang="fr-FR" sz="1050" kern="0" dirty="0">
                        <a:solidFill>
                          <a:srgbClr val="87888A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ZoneTexte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ZoneTexte 148"/>
                    <p:cNvSpPr txBox="1"/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49" name="ZoneTexte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ZoneTexte 149"/>
                    <p:cNvSpPr txBox="1"/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0" name="ZoneTexte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ZoneTexte 150"/>
                    <p:cNvSpPr txBox="1"/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1" name="ZoneTexte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2" name="Connecteur droit avec flèche 151"/>
                <p:cNvCxnSpPr/>
                <p:nvPr/>
              </p:nvCxnSpPr>
              <p:spPr>
                <a:xfrm>
                  <a:off x="832233" y="5798078"/>
                  <a:ext cx="22294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avec flèche 152"/>
                <p:cNvCxnSpPr/>
                <p:nvPr/>
              </p:nvCxnSpPr>
              <p:spPr>
                <a:xfrm flipV="1">
                  <a:off x="987204" y="4148425"/>
                  <a:ext cx="12242" cy="16496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984634" y="5364943"/>
                  <a:ext cx="0" cy="2598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830504" y="5784038"/>
                  <a:ext cx="712298" cy="19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ZoneTexte 250"/>
            <p:cNvSpPr txBox="1"/>
            <p:nvPr/>
          </p:nvSpPr>
          <p:spPr>
            <a:xfrm>
              <a:off x="1970468" y="2577582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Point de Lobbato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2552414" y="2449667"/>
              <a:ext cx="161192" cy="127915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6124905" y="57956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34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45" y="1058238"/>
            <a:ext cx="9846868" cy="42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6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414</Words>
  <Application>Microsoft Office PowerPoint</Application>
  <PresentationFormat>Grand écran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154</cp:revision>
  <dcterms:created xsi:type="dcterms:W3CDTF">2018-09-27T16:15:48Z</dcterms:created>
  <dcterms:modified xsi:type="dcterms:W3CDTF">2019-01-21T18:19:56Z</dcterms:modified>
</cp:coreProperties>
</file>