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78" r:id="rId5"/>
    <p:sldId id="259" r:id="rId6"/>
    <p:sldId id="263" r:id="rId7"/>
    <p:sldId id="260" r:id="rId8"/>
    <p:sldId id="266" r:id="rId9"/>
    <p:sldId id="261" r:id="rId10"/>
    <p:sldId id="279" r:id="rId11"/>
    <p:sldId id="267" r:id="rId12"/>
    <p:sldId id="264" r:id="rId13"/>
    <p:sldId id="268" r:id="rId14"/>
    <p:sldId id="275" r:id="rId15"/>
    <p:sldId id="277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225216"/>
        <c:axId val="188219728"/>
      </c:scatterChart>
      <c:valAx>
        <c:axId val="18822521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219728"/>
        <c:crosses val="autoZero"/>
        <c:crossBetween val="midCat"/>
      </c:valAx>
      <c:valAx>
        <c:axId val="188219728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225216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839960"/>
        <c:axId val="155819056"/>
      </c:scatterChart>
      <c:valAx>
        <c:axId val="155839960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155819056"/>
        <c:crosses val="autoZero"/>
        <c:crossBetween val="midCat"/>
      </c:valAx>
      <c:valAx>
        <c:axId val="155819056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155839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2455040" y="1053713"/>
            <a:ext cx="6752314" cy="4821552"/>
            <a:chOff x="2455040" y="1053713"/>
            <a:chExt cx="6752314" cy="4821552"/>
          </a:xfrm>
        </p:grpSpPr>
        <p:grpSp>
          <p:nvGrpSpPr>
            <p:cNvPr id="81" name="Groupe 80"/>
            <p:cNvGrpSpPr/>
            <p:nvPr/>
          </p:nvGrpSpPr>
          <p:grpSpPr>
            <a:xfrm>
              <a:off x="3235826" y="1119187"/>
              <a:ext cx="5062520" cy="4756078"/>
              <a:chOff x="790577" y="379448"/>
              <a:chExt cx="5062520" cy="4756078"/>
            </a:xfrm>
          </p:grpSpPr>
          <p:grpSp>
            <p:nvGrpSpPr>
              <p:cNvPr id="95" name="Groupe 94"/>
              <p:cNvGrpSpPr/>
              <p:nvPr/>
            </p:nvGrpSpPr>
            <p:grpSpPr>
              <a:xfrm>
                <a:off x="1295695" y="930855"/>
                <a:ext cx="3865818" cy="3865818"/>
                <a:chOff x="1744407" y="1446219"/>
                <a:chExt cx="3865818" cy="3865818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1744407" y="1446219"/>
                  <a:ext cx="3865818" cy="386581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1915857" y="1589094"/>
                  <a:ext cx="3541968" cy="35419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6" name="Groupe 95"/>
              <p:cNvGrpSpPr/>
              <p:nvPr/>
            </p:nvGrpSpPr>
            <p:grpSpPr>
              <a:xfrm>
                <a:off x="790577" y="379448"/>
                <a:ext cx="5062520" cy="4756078"/>
                <a:chOff x="2943314" y="-133329"/>
                <a:chExt cx="5062520" cy="4756078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2943314" y="-84152"/>
                  <a:ext cx="5062520" cy="4706901"/>
                  <a:chOff x="6005425" y="972635"/>
                  <a:chExt cx="4096191" cy="4234005"/>
                </a:xfrm>
              </p:grpSpPr>
              <p:grpSp>
                <p:nvGrpSpPr>
                  <p:cNvPr id="100" name="Groupe 99"/>
                  <p:cNvGrpSpPr/>
                  <p:nvPr/>
                </p:nvGrpSpPr>
                <p:grpSpPr>
                  <a:xfrm>
                    <a:off x="6005425" y="972635"/>
                    <a:ext cx="3868851" cy="4189769"/>
                    <a:chOff x="-937798" y="-983573"/>
                    <a:chExt cx="3871157" cy="4191934"/>
                  </a:xfrm>
                </p:grpSpPr>
                <p:cxnSp>
                  <p:nvCxnSpPr>
                    <p:cNvPr id="103" name="Connecteur droit avec flèche 102"/>
                    <p:cNvCxnSpPr/>
                    <p:nvPr/>
                  </p:nvCxnSpPr>
                  <p:spPr>
                    <a:xfrm>
                      <a:off x="-937798" y="1182414"/>
                      <a:ext cx="3871157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>
                      <a:off x="1052702" y="-983573"/>
                      <a:ext cx="0" cy="41919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Zone de texte 153"/>
                      <p:cNvSpPr txBox="1"/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0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8084" y="4931990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Zone de texte 154"/>
                      <p:cNvSpPr txBox="1"/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2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10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99868" y="274996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12000"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Arc 97"/>
                <p:cNvSpPr/>
                <p:nvPr/>
              </p:nvSpPr>
              <p:spPr>
                <a:xfrm rot="13411610">
                  <a:off x="4701168" y="97926"/>
                  <a:ext cx="962471" cy="1002521"/>
                </a:xfrm>
                <a:prstGeom prst="arc">
                  <a:avLst>
                    <a:gd name="adj1" fmla="val 21020445"/>
                    <a:gd name="adj2" fmla="val 4480889"/>
                  </a:avLst>
                </a:prstGeom>
                <a:ln>
                  <a:prstDash val="solid"/>
                  <a:head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72"/>
                    <p:cNvSpPr txBox="1"/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Zone de texte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5910" y="-133329"/>
                      <a:ext cx="290213" cy="3704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9167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2" name="ZoneTexte 81"/>
            <p:cNvSpPr txBox="1"/>
            <p:nvPr/>
          </p:nvSpPr>
          <p:spPr>
            <a:xfrm>
              <a:off x="7807675" y="1053713"/>
              <a:ext cx="139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cxnSp>
          <p:nvCxnSpPr>
            <p:cNvPr id="83" name="Connecteur en arc 82"/>
            <p:cNvCxnSpPr>
              <a:stCxn id="82" idx="1"/>
              <a:endCxn id="105" idx="7"/>
            </p:cNvCxnSpPr>
            <p:nvPr/>
          </p:nvCxnSpPr>
          <p:spPr>
            <a:xfrm rot="10800000" flipV="1">
              <a:off x="7040627" y="1284546"/>
              <a:ext cx="767049" cy="95218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2455040" y="1798657"/>
              <a:ext cx="93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rgbClr val="0070C0"/>
                  </a:solidFill>
                </a:rPr>
                <a:t>Rotor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85" name="Connecteur en arc 84"/>
            <p:cNvCxnSpPr>
              <a:stCxn id="84" idx="3"/>
              <a:endCxn id="89" idx="1"/>
            </p:cNvCxnSpPr>
            <p:nvPr/>
          </p:nvCxnSpPr>
          <p:spPr>
            <a:xfrm>
              <a:off x="3386832" y="2029490"/>
              <a:ext cx="1563697" cy="791288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 85"/>
            <p:cNvGrpSpPr/>
            <p:nvPr/>
          </p:nvGrpSpPr>
          <p:grpSpPr>
            <a:xfrm>
              <a:off x="4634204" y="1821826"/>
              <a:ext cx="3177864" cy="3430055"/>
              <a:chOff x="2543007" y="1309665"/>
              <a:chExt cx="3177864" cy="3430055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2543007" y="1992292"/>
                <a:ext cx="2160000" cy="21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roupe 89"/>
              <p:cNvGrpSpPr/>
              <p:nvPr/>
            </p:nvGrpSpPr>
            <p:grpSpPr>
              <a:xfrm>
                <a:off x="3601537" y="1561672"/>
                <a:ext cx="1675177" cy="3111875"/>
                <a:chOff x="3601537" y="1561672"/>
                <a:chExt cx="1675177" cy="3111875"/>
              </a:xfrm>
            </p:grpSpPr>
            <p:cxnSp>
              <p:nvCxnSpPr>
                <p:cNvPr id="93" name="Connecteur droit avec flèche 92"/>
                <p:cNvCxnSpPr/>
                <p:nvPr/>
              </p:nvCxnSpPr>
              <p:spPr>
                <a:xfrm>
                  <a:off x="3601537" y="3047038"/>
                  <a:ext cx="1527646" cy="1626509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avec flèche 93"/>
                <p:cNvCxnSpPr/>
                <p:nvPr/>
              </p:nvCxnSpPr>
              <p:spPr>
                <a:xfrm flipV="1">
                  <a:off x="3623007" y="1561672"/>
                  <a:ext cx="1653707" cy="149984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Zone de texte 153"/>
                  <p:cNvSpPr txBox="1"/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9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247" y="4434394"/>
                    <a:ext cx="372933" cy="30532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04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Zone de texte 153"/>
                  <p:cNvSpPr txBox="1"/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2400" dirty="0">
                      <a:solidFill>
                        <a:srgbClr val="0070C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9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4905" y="1309665"/>
                    <a:ext cx="445966" cy="48520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Arc 86"/>
            <p:cNvSpPr/>
            <p:nvPr/>
          </p:nvSpPr>
          <p:spPr>
            <a:xfrm rot="5724824">
              <a:off x="4616415" y="2562622"/>
              <a:ext cx="2356831" cy="2356831"/>
            </a:xfrm>
            <a:prstGeom prst="arc">
              <a:avLst>
                <a:gd name="adj1" fmla="val 18552621"/>
                <a:gd name="adj2" fmla="val 0"/>
              </a:avLst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Zone de texte 153"/>
                <p:cNvSpPr txBox="1"/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983" y="4712208"/>
                  <a:ext cx="650214" cy="511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635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aux 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31495" y="1692145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357100" y="2978539"/>
              <a:ext cx="1488134" cy="1627398"/>
              <a:chOff x="2325780" y="3675601"/>
              <a:chExt cx="1488134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𝒓𝒐𝒖𝒍𝒆𝒎𝒆𝒏𝒕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780" y="4691573"/>
                    <a:ext cx="105451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œuds 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772391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1253338" y="2449297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63552" y="997858"/>
            <a:ext cx="9613754" cy="3130528"/>
            <a:chOff x="963552" y="997858"/>
            <a:chExt cx="9613754" cy="3130528"/>
          </a:xfrm>
        </p:grpSpPr>
        <p:grpSp>
          <p:nvGrpSpPr>
            <p:cNvPr id="146" name="Groupe 145"/>
            <p:cNvGrpSpPr/>
            <p:nvPr/>
          </p:nvGrpSpPr>
          <p:grpSpPr>
            <a:xfrm>
              <a:off x="1688384" y="997858"/>
              <a:ext cx="8888922" cy="3130528"/>
              <a:chOff x="1688384" y="997858"/>
              <a:chExt cx="8888922" cy="3130528"/>
            </a:xfrm>
          </p:grpSpPr>
          <p:grpSp>
            <p:nvGrpSpPr>
              <p:cNvPr id="132" name="Groupe 131"/>
              <p:cNvGrpSpPr/>
              <p:nvPr/>
            </p:nvGrpSpPr>
            <p:grpSpPr>
              <a:xfrm>
                <a:off x="1688384" y="99785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989750" y="1927320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Fibre neutre</a:t>
                    </a:r>
                    <a:endParaRPr lang="fr-FR" dirty="0"/>
                  </a:p>
                </p:txBody>
              </p:sp>
              <p:cxnSp>
                <p:nvCxnSpPr>
                  <p:cNvPr id="16" name="Connecteur en arc 15"/>
                  <p:cNvCxnSpPr>
                    <a:stCxn id="15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602659" y="1093108"/>
                    <a:ext cx="8888922" cy="3130528"/>
                    <a:chOff x="1602659" y="1093108"/>
                    <a:chExt cx="8888922" cy="3130528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95" name="Groupe 94"/>
                      <p:cNvGrpSpPr/>
                      <p:nvPr/>
                    </p:nvGrpSpPr>
                    <p:grpSpPr>
                      <a:xfrm>
                        <a:off x="1819348" y="1093108"/>
                        <a:ext cx="8351958" cy="3130528"/>
                        <a:chOff x="1819348" y="1093108"/>
                        <a:chExt cx="8351958" cy="3130528"/>
                      </a:xfrm>
                    </p:grpSpPr>
                    <p:grpSp>
                      <p:nvGrpSpPr>
                        <p:cNvPr id="12" name="Groupe 11"/>
                        <p:cNvGrpSpPr/>
                        <p:nvPr/>
                      </p:nvGrpSpPr>
                      <p:grpSpPr>
                        <a:xfrm>
                          <a:off x="3951762" y="2986631"/>
                          <a:ext cx="1676741" cy="1179463"/>
                          <a:chOff x="2789116" y="4558578"/>
                          <a:chExt cx="1676741" cy="1179463"/>
                        </a:xfrm>
                      </p:grpSpPr>
                      <p:sp>
                        <p:nvSpPr>
                          <p:cNvPr id="13" name="ZoneTexte 12"/>
                          <p:cNvSpPr txBox="1"/>
                          <p:nvPr/>
                        </p:nvSpPr>
                        <p:spPr>
                          <a:xfrm>
                            <a:off x="2789116" y="5368709"/>
                            <a:ext cx="167674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dirty="0" smtClean="0"/>
                              <a:t>Axe de rotation</a:t>
                            </a:r>
                            <a:endParaRPr lang="fr-FR" dirty="0"/>
                          </a:p>
                        </p:txBody>
                      </p:sp>
                      <p:cxnSp>
                        <p:nvCxnSpPr>
                          <p:cNvPr id="14" name="Connecteur en arc 13"/>
                          <p:cNvCxnSpPr>
                            <a:stCxn id="13" idx="0"/>
                          </p:cNvCxnSpPr>
                          <p:nvPr/>
                        </p:nvCxnSpPr>
                        <p:spPr>
                          <a:xfrm rot="16200000" flipV="1">
                            <a:off x="2859456" y="4600678"/>
                            <a:ext cx="810131" cy="725932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51" name="Groupe 50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35" name="Groupe 34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32" name="Connecteur droit 31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Connecteur droit 32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7" name="Connecteur droit 36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Connecteur droit 37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Connecteur droit 38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Connecteur droit 39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Connecteur droit 40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8" name="Groupe 7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28" name="Groupe 27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29" name="Arc 2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  <p:sp>
                          <p:nvSpPr>
                            <p:cNvPr id="30" name="Arc 2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/>
                            </a:p>
                          </p:txBody>
                        </p:sp>
                      </p:grpSp>
                      <p:cxnSp>
                        <p:nvCxnSpPr>
                          <p:cNvPr id="52" name="Connecteur droit 51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Connecteur droit 71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Connecteur droit 73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Connecteur droit 75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Groupe 93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grpSp>
                        <p:nvGrpSpPr>
                          <p:cNvPr id="92" name="Groupe 91"/>
                          <p:cNvGrpSpPr/>
                          <p:nvPr/>
                        </p:nvGrpSpPr>
                        <p:grpSpPr>
                          <a:xfrm>
                            <a:off x="6726326" y="3055054"/>
                            <a:ext cx="1933030" cy="1168582"/>
                            <a:chOff x="6726326" y="3055054"/>
                            <a:chExt cx="1933030" cy="1168582"/>
                          </a:xfrm>
                        </p:grpSpPr>
                        <p:cxnSp>
                          <p:nvCxnSpPr>
                            <p:cNvPr id="88" name="Connecteur en arc 87"/>
                            <p:cNvCxnSpPr>
                              <a:stCxn id="90" idx="0"/>
                            </p:cNvCxnSpPr>
                            <p:nvPr/>
                          </p:nvCxnSpPr>
                          <p:spPr>
                            <a:xfrm rot="16200000" flipV="1">
                              <a:off x="7209085" y="3342078"/>
                              <a:ext cx="770781" cy="196733"/>
                            </a:xfrm>
                            <a:prstGeom prst="curvedConnector3">
                              <a:avLst>
                                <a:gd name="adj1" fmla="val 98442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90" name="ZoneTexte 89"/>
                                <p:cNvSpPr txBox="1"/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90" name="ZoneTexte 89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726326" y="3825835"/>
                                  <a:ext cx="1933030" cy="39780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516" t="-7692" r="-62264" b="-18462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93" name="ZoneTexte 92"/>
                              <p:cNvSpPr txBox="1"/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3" name="ZoneTexte 9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220104" y="3080945"/>
                                <a:ext cx="361137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8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 rot="21019450">
                        <a:off x="9836173" y="1576356"/>
                        <a:ext cx="321066" cy="2278727"/>
                        <a:chOff x="8307449" y="3450283"/>
                        <a:chExt cx="321066" cy="2278727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8307449" y="3450283"/>
                          <a:ext cx="321066" cy="2188395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8399194" y="5646817"/>
                          <a:ext cx="123290" cy="82193"/>
                        </a:xfrm>
                        <a:prstGeom prst="rect">
                          <a:avLst/>
                        </a:prstGeom>
                        <a:grpFill/>
                        <a:ln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cxnSp>
                  <p:nvCxnSpPr>
                    <p:cNvPr id="7" name="Connecteur droit 6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102" name="Connecteur droit avec flèche 10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necteur droit avec flèche 103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Connecteur droit avec flèche 105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Connecteur droit avec flèche 109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necteur droit avec flèche 111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onnecteur droit avec flèche 11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Connecteur droit avec flèche 118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Connecteur droit avec flèche 120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9" name="Groupe 128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83" name="Groupe 82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sp>
                      <p:nvSpPr>
                        <p:cNvPr id="80" name="Ellipse 7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82" name="Connecteur droit avec flèche 81"/>
                        <p:cNvCxnSpPr>
                          <a:stCxn id="8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" name="Groupe 5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cxnSp>
                      <p:nvCxnSpPr>
                        <p:cNvPr id="9" name="Connecteur droit 8"/>
                        <p:cNvCxnSpPr>
                          <a:endCxn id="8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" name="Arc 7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44" name="Groupe 143"/>
              <p:cNvGrpSpPr/>
              <p:nvPr/>
            </p:nvGrpSpPr>
            <p:grpSpPr>
              <a:xfrm>
                <a:off x="2121924" y="1671991"/>
                <a:ext cx="1131528" cy="903955"/>
                <a:chOff x="2121924" y="1671991"/>
                <a:chExt cx="1131528" cy="903955"/>
              </a:xfrm>
            </p:grpSpPr>
            <p:cxnSp>
              <p:nvCxnSpPr>
                <p:cNvPr id="134" name="Connecteur droit avec flèche 133"/>
                <p:cNvCxnSpPr>
                  <a:stCxn id="135" idx="2"/>
                </p:cNvCxnSpPr>
                <p:nvPr/>
              </p:nvCxnSpPr>
              <p:spPr>
                <a:xfrm flipH="1">
                  <a:off x="2333626" y="2041323"/>
                  <a:ext cx="354062" cy="5346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ZoneTexte 134"/>
                <p:cNvSpPr txBox="1"/>
                <p:nvPr/>
              </p:nvSpPr>
              <p:spPr>
                <a:xfrm>
                  <a:off x="2121924" y="1671991"/>
                  <a:ext cx="11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Elément 1</a:t>
                  </a:r>
                  <a:endParaRPr lang="fr-FR" dirty="0"/>
                </a:p>
              </p:txBody>
            </p:sp>
          </p:grpSp>
          <p:grpSp>
            <p:nvGrpSpPr>
              <p:cNvPr id="145" name="Groupe 144"/>
              <p:cNvGrpSpPr/>
              <p:nvPr/>
            </p:nvGrpSpPr>
            <p:grpSpPr>
              <a:xfrm>
                <a:off x="8806022" y="2762459"/>
                <a:ext cx="1225972" cy="1058622"/>
                <a:chOff x="8806022" y="2762459"/>
                <a:chExt cx="1225972" cy="1058622"/>
              </a:xfrm>
            </p:grpSpPr>
            <p:cxnSp>
              <p:nvCxnSpPr>
                <p:cNvPr id="137" name="Connecteur droit avec flèche 136"/>
                <p:cNvCxnSpPr>
                  <a:stCxn id="138" idx="0"/>
                </p:cNvCxnSpPr>
                <p:nvPr/>
              </p:nvCxnSpPr>
              <p:spPr>
                <a:xfrm flipV="1">
                  <a:off x="9419008" y="2762459"/>
                  <a:ext cx="410792" cy="68929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ZoneTexte 137"/>
                    <p:cNvSpPr txBox="1"/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 smtClean="0"/>
                        <a:t>Elément </a:t>
                      </a:r>
                      <a14:m>
                        <m:oMath xmlns:m="http://schemas.openxmlformats.org/officeDocument/2006/math"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38" name="ZoneTexte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022" y="3451749"/>
                      <a:ext cx="1225972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478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e 1"/>
            <p:cNvGrpSpPr/>
            <p:nvPr/>
          </p:nvGrpSpPr>
          <p:grpSpPr>
            <a:xfrm>
              <a:off x="963552" y="2259775"/>
              <a:ext cx="675450" cy="1252613"/>
              <a:chOff x="963552" y="2647740"/>
              <a:chExt cx="675450" cy="1252613"/>
            </a:xfrm>
          </p:grpSpPr>
          <p:cxnSp>
            <p:nvCxnSpPr>
              <p:cNvPr id="73" name="Connecteur droit avec flèche 72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Connecteur droit avec flèche 83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grpSp>
          <p:nvGrpSpPr>
            <p:cNvPr id="10" name="Groupe 9"/>
            <p:cNvGrpSpPr/>
            <p:nvPr/>
          </p:nvGrpSpPr>
          <p:grpSpPr>
            <a:xfrm>
              <a:off x="846163" y="731175"/>
              <a:ext cx="10126637" cy="5355726"/>
              <a:chOff x="846163" y="731175"/>
              <a:chExt cx="10126637" cy="5355726"/>
            </a:xfrm>
          </p:grpSpPr>
          <p:pic>
            <p:nvPicPr>
              <p:cNvPr id="4" name="Image 3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0060" y="892673"/>
                <a:ext cx="9676262" cy="51942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Paroi adiabatique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𝒂𝒅𝒊𝒂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5385" y="5254388"/>
                    <a:ext cx="2347415" cy="8325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Flux moyenné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𝒎𝒐𝒚</m:t>
                              </m:r>
                            </m:sub>
                            <m:sup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𝒑𝒂𝒍𝒊𝒆𝒓</m:t>
                              </m:r>
                            </m:sup>
                          </m:sSubSup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1940" y="1476233"/>
                    <a:ext cx="3000233" cy="8325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90" b="-21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Convection forcée par l’air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</m:acc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𝒆𝒙𝒕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0884" y="731175"/>
                    <a:ext cx="3916907" cy="8792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2000" b="1" dirty="0" smtClean="0"/>
                      <a:t>Température imposé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163" y="3695640"/>
                    <a:ext cx="2690884" cy="8792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Rectangle 10"/>
            <p:cNvSpPr/>
            <p:nvPr/>
          </p:nvSpPr>
          <p:spPr>
            <a:xfrm>
              <a:off x="2505502" y="4012009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Roulement</a:t>
              </a:r>
              <a:endParaRPr lang="fr-F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77553" y="4487305"/>
              <a:ext cx="2690884" cy="87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/>
                <a:t>Palier hydrodynamique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36" name="Groupe 35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27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296</Words>
  <Application>Microsoft Office PowerPoint</Application>
  <PresentationFormat>Grand écran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247</cp:revision>
  <dcterms:created xsi:type="dcterms:W3CDTF">2018-10-09T15:17:19Z</dcterms:created>
  <dcterms:modified xsi:type="dcterms:W3CDTF">2019-01-21T15:45:38Z</dcterms:modified>
</cp:coreProperties>
</file>